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81" r:id="rId5"/>
    <p:sldId id="269" r:id="rId6"/>
    <p:sldId id="273" r:id="rId7"/>
    <p:sldId id="291" r:id="rId8"/>
    <p:sldId id="275" r:id="rId9"/>
    <p:sldId id="276" r:id="rId10"/>
    <p:sldId id="282" r:id="rId11"/>
    <p:sldId id="274" r:id="rId12"/>
    <p:sldId id="283" r:id="rId13"/>
    <p:sldId id="279" r:id="rId14"/>
    <p:sldId id="284" r:id="rId15"/>
    <p:sldId id="272" r:id="rId16"/>
    <p:sldId id="285" r:id="rId17"/>
    <p:sldId id="293" r:id="rId18"/>
    <p:sldId id="292" r:id="rId19"/>
    <p:sldId id="287" r:id="rId20"/>
    <p:sldId id="289" r:id="rId21"/>
    <p:sldId id="288" r:id="rId22"/>
    <p:sldId id="290" r:id="rId23"/>
    <p:sldId id="296"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33CC"/>
    <a:srgbClr val="FF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F76A4-A619-45A2-A712-19F1D84AA9B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E9747D-E3F5-4C09-AE49-3CB046AB2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9843725-6B11-401F-8B6D-4EF6716BD838}"/>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5" name="Espace réservé du pied de page 4">
            <a:extLst>
              <a:ext uri="{FF2B5EF4-FFF2-40B4-BE49-F238E27FC236}">
                <a16:creationId xmlns:a16="http://schemas.microsoft.com/office/drawing/2014/main" id="{C36B90BC-E148-44D8-8202-2F4E8F516F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D32667-8726-40F8-A585-30DA8FE4D54A}"/>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319099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55370-BC54-4B7F-B26C-62D0B7F0CCC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B3691F-C29C-4747-B876-B2A5DD11B4A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CB236E-0D87-4AA8-A4AC-16EB328BF599}"/>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5" name="Espace réservé du pied de page 4">
            <a:extLst>
              <a:ext uri="{FF2B5EF4-FFF2-40B4-BE49-F238E27FC236}">
                <a16:creationId xmlns:a16="http://schemas.microsoft.com/office/drawing/2014/main" id="{C79F2D80-65A3-4675-9A17-25ACBED297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B4647E-FF05-4000-8DC0-373D35D26764}"/>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262241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0EE9C8E-CC26-475F-98CB-1CA2CC1E5D8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F297CF4-B879-40E5-A69D-AC653B2F059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96AAF8-8471-49C3-BA95-95CDEECD1D22}"/>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5" name="Espace réservé du pied de page 4">
            <a:extLst>
              <a:ext uri="{FF2B5EF4-FFF2-40B4-BE49-F238E27FC236}">
                <a16:creationId xmlns:a16="http://schemas.microsoft.com/office/drawing/2014/main" id="{9D2BDEC3-1E4C-49EC-A209-800DA3E3A3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1564DE-DA81-4356-A87A-74D94CA2F9F6}"/>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136887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3388F-24E0-4305-B07F-5A6F2E06C7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7F6904-965A-43E6-8C2A-2F8045457C5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8D7185-2596-49EC-8C04-55DC56C47812}"/>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5" name="Espace réservé du pied de page 4">
            <a:extLst>
              <a:ext uri="{FF2B5EF4-FFF2-40B4-BE49-F238E27FC236}">
                <a16:creationId xmlns:a16="http://schemas.microsoft.com/office/drawing/2014/main" id="{639DB813-8790-46DA-AE9B-2744AC81EC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573AAA-0B19-4E47-9F36-C1DB4C94B2C4}"/>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375788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E948A-A0A7-48A5-9D5C-5BA8BF39151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391FB91-1001-4717-9015-0993D98F5D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949DDF6-69D1-454B-B0D4-A19F94C6D353}"/>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5" name="Espace réservé du pied de page 4">
            <a:extLst>
              <a:ext uri="{FF2B5EF4-FFF2-40B4-BE49-F238E27FC236}">
                <a16:creationId xmlns:a16="http://schemas.microsoft.com/office/drawing/2014/main" id="{A79D275A-0190-4EC1-A567-4F8BC9EBE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75C3B4-8F59-49F8-8D87-C39D9201755C}"/>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182678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B0033-8AA2-40EF-8524-520E7675C9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1ACB57-F0DB-408D-9047-DF7E7C7A27C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AF5548F-A699-4530-8AAB-13E4D02F812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DA057D-82C1-4E0A-A852-404B71F4C7CF}"/>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6" name="Espace réservé du pied de page 5">
            <a:extLst>
              <a:ext uri="{FF2B5EF4-FFF2-40B4-BE49-F238E27FC236}">
                <a16:creationId xmlns:a16="http://schemas.microsoft.com/office/drawing/2014/main" id="{75F5AD12-C8CF-475E-9109-47E543D47F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A72083-0CC3-4F7A-82A1-FC991E3F5C90}"/>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6692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48464B-37FA-4C7E-9591-A85AC5ECC1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024DACA-26FD-46C3-B132-E3403874C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4C5D38E-3B90-4A01-80DB-0776D045EFB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AC390B9-A1EE-405F-B447-9DC34F54F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B6D482D-3C66-4034-8FCA-0F22C93FC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3C8BDE-559D-4ADC-9C1F-058E3461B8B5}"/>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8" name="Espace réservé du pied de page 7">
            <a:extLst>
              <a:ext uri="{FF2B5EF4-FFF2-40B4-BE49-F238E27FC236}">
                <a16:creationId xmlns:a16="http://schemas.microsoft.com/office/drawing/2014/main" id="{50D2D2D2-5254-4631-A47F-945D6CD0AE6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2BF1061-34EA-4F29-B595-B4D0C491BFF6}"/>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378941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66504-54C3-43A0-94DB-8A0BE1069A0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109B8F-DB3D-4A32-9E4A-4D08B5AC4E9C}"/>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4" name="Espace réservé du pied de page 3">
            <a:extLst>
              <a:ext uri="{FF2B5EF4-FFF2-40B4-BE49-F238E27FC236}">
                <a16:creationId xmlns:a16="http://schemas.microsoft.com/office/drawing/2014/main" id="{C53A8701-2255-43A4-BAA2-D66293B9547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0FDB3F-67D4-4497-96A6-4D6BD9D105A6}"/>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1912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A4C0F2-0BE0-4064-9644-E50979A81C82}"/>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3" name="Espace réservé du pied de page 2">
            <a:extLst>
              <a:ext uri="{FF2B5EF4-FFF2-40B4-BE49-F238E27FC236}">
                <a16:creationId xmlns:a16="http://schemas.microsoft.com/office/drawing/2014/main" id="{7D5B20CF-4B62-4A12-A16D-A4C77C5D9C8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81BC8F0-E388-44F0-81FE-BA68F735C84E}"/>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79754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0F294-1460-4A1D-B3CD-4C046AD2E2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3ED84EC-2F6E-433B-8789-4B6F75239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1E6B3B-EA83-4924-AE1E-03925A6D4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25F7C1-46ED-4B92-A41C-D40213D1D2AD}"/>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6" name="Espace réservé du pied de page 5">
            <a:extLst>
              <a:ext uri="{FF2B5EF4-FFF2-40B4-BE49-F238E27FC236}">
                <a16:creationId xmlns:a16="http://schemas.microsoft.com/office/drawing/2014/main" id="{6BEA50FB-0A56-45E5-AB1C-7C834E8B0D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263953-E135-4FB4-ADA7-DBCEE2F40B7E}"/>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266699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E976F-E968-403E-86D7-1E12469025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C69784E-A48F-4A01-B27F-418A2630C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A754CF5-7EB1-4316-ABC6-E48024EEA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BE79EA-8A41-43D4-9F50-337B50FCDE0B}"/>
              </a:ext>
            </a:extLst>
          </p:cNvPr>
          <p:cNvSpPr>
            <a:spLocks noGrp="1"/>
          </p:cNvSpPr>
          <p:nvPr>
            <p:ph type="dt" sz="half" idx="10"/>
          </p:nvPr>
        </p:nvSpPr>
        <p:spPr/>
        <p:txBody>
          <a:bodyPr/>
          <a:lstStyle/>
          <a:p>
            <a:fld id="{61B9816C-532A-45DA-8189-F307BE59509F}" type="datetimeFigureOut">
              <a:rPr lang="fr-FR" smtClean="0"/>
              <a:t>21/07/2021</a:t>
            </a:fld>
            <a:endParaRPr lang="fr-FR"/>
          </a:p>
        </p:txBody>
      </p:sp>
      <p:sp>
        <p:nvSpPr>
          <p:cNvPr id="6" name="Espace réservé du pied de page 5">
            <a:extLst>
              <a:ext uri="{FF2B5EF4-FFF2-40B4-BE49-F238E27FC236}">
                <a16:creationId xmlns:a16="http://schemas.microsoft.com/office/drawing/2014/main" id="{088211A8-27ED-4AED-AB5E-BC1E542483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62B585-8972-4373-AC36-EE25D5D260CB}"/>
              </a:ext>
            </a:extLst>
          </p:cNvPr>
          <p:cNvSpPr>
            <a:spLocks noGrp="1"/>
          </p:cNvSpPr>
          <p:nvPr>
            <p:ph type="sldNum" sz="quarter" idx="12"/>
          </p:nvPr>
        </p:nvSpPr>
        <p:spPr/>
        <p:txBody>
          <a:bodyPr/>
          <a:lstStyle/>
          <a:p>
            <a:fld id="{5CF37877-EB9C-4213-ABD5-70188304C70D}" type="slidenum">
              <a:rPr lang="fr-FR" smtClean="0"/>
              <a:t>‹#›</a:t>
            </a:fld>
            <a:endParaRPr lang="fr-FR"/>
          </a:p>
        </p:txBody>
      </p:sp>
    </p:spTree>
    <p:extLst>
      <p:ext uri="{BB962C8B-B14F-4D97-AF65-F5344CB8AC3E}">
        <p14:creationId xmlns:p14="http://schemas.microsoft.com/office/powerpoint/2010/main" val="72836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254CC6-B632-4E1D-AD51-EA504D5E7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1447E74-2909-4660-8030-AA32A2B258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30088F-27AC-4FAA-93FC-664839247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816C-532A-45DA-8189-F307BE59509F}" type="datetimeFigureOut">
              <a:rPr lang="fr-FR" smtClean="0"/>
              <a:t>21/07/2021</a:t>
            </a:fld>
            <a:endParaRPr lang="fr-FR"/>
          </a:p>
        </p:txBody>
      </p:sp>
      <p:sp>
        <p:nvSpPr>
          <p:cNvPr id="5" name="Espace réservé du pied de page 4">
            <a:extLst>
              <a:ext uri="{FF2B5EF4-FFF2-40B4-BE49-F238E27FC236}">
                <a16:creationId xmlns:a16="http://schemas.microsoft.com/office/drawing/2014/main" id="{50A87142-4C69-4C1B-A0F2-EC70720DE0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85AC191-671B-45DB-994A-CB2261D04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37877-EB9C-4213-ABD5-70188304C70D}" type="slidenum">
              <a:rPr lang="fr-FR" smtClean="0"/>
              <a:t>‹#›</a:t>
            </a:fld>
            <a:endParaRPr lang="fr-FR"/>
          </a:p>
        </p:txBody>
      </p:sp>
    </p:spTree>
    <p:extLst>
      <p:ext uri="{BB962C8B-B14F-4D97-AF65-F5344CB8AC3E}">
        <p14:creationId xmlns:p14="http://schemas.microsoft.com/office/powerpoint/2010/main" val="1008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c/EDENAEDEN/video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41652AEF-2999-4525-AB10-F8903ACE9632}"/>
              </a:ext>
            </a:extLst>
          </p:cNvPr>
          <p:cNvSpPr>
            <a:spLocks noGrp="1"/>
          </p:cNvSpPr>
          <p:nvPr>
            <p:ph type="ctrTitle"/>
          </p:nvPr>
        </p:nvSpPr>
        <p:spPr>
          <a:xfrm>
            <a:off x="3043403" y="1809084"/>
            <a:ext cx="6105194" cy="3239831"/>
          </a:xfrm>
        </p:spPr>
        <p:txBody>
          <a:bodyPr>
            <a:normAutofit/>
          </a:bodyPr>
          <a:lstStyle/>
          <a:p>
            <a:r>
              <a:rPr lang="en-CA" dirty="0">
                <a:solidFill>
                  <a:srgbClr val="FFFFFF"/>
                </a:solidFill>
              </a:rPr>
              <a:t>THE RED FLOWER IN THE DAISIES</a:t>
            </a:r>
            <a:br>
              <a:rPr lang="fr-FR" dirty="0">
                <a:solidFill>
                  <a:srgbClr val="FFFFFF"/>
                </a:solidFill>
              </a:rPr>
            </a:br>
            <a:endParaRPr lang="fr-FR" dirty="0">
              <a:solidFill>
                <a:srgbClr val="FFFFFF"/>
              </a:solidFill>
            </a:endParaRPr>
          </a:p>
        </p:txBody>
      </p:sp>
      <p:sp>
        <p:nvSpPr>
          <p:cNvPr id="3" name="ZoneTexte 2">
            <a:extLst>
              <a:ext uri="{FF2B5EF4-FFF2-40B4-BE49-F238E27FC236}">
                <a16:creationId xmlns:a16="http://schemas.microsoft.com/office/drawing/2014/main" id="{703251B4-70B9-324B-ACA7-9DBAF79D6698}"/>
              </a:ext>
            </a:extLst>
          </p:cNvPr>
          <p:cNvSpPr txBox="1"/>
          <p:nvPr/>
        </p:nvSpPr>
        <p:spPr>
          <a:xfrm>
            <a:off x="1536470" y="6273225"/>
            <a:ext cx="10091224" cy="800219"/>
          </a:xfrm>
          <a:prstGeom prst="rect">
            <a:avLst/>
          </a:prstGeom>
          <a:noFill/>
        </p:spPr>
        <p:txBody>
          <a:bodyPr wrap="none" rtlCol="0">
            <a:spAutoFit/>
          </a:bodyPr>
          <a:lstStyle/>
          <a:p>
            <a:r>
              <a:rPr lang="fr-FR" sz="1400" dirty="0"/>
              <a:t>Study </a:t>
            </a:r>
            <a:r>
              <a:rPr lang="fr-FR" sz="1400" dirty="0" err="1"/>
              <a:t>written</a:t>
            </a:r>
            <a:r>
              <a:rPr lang="fr-FR" sz="1400" dirty="0"/>
              <a:t> by D.A. April 2021 – www.edenaeden.org – edeneaedene@gmail.com - </a:t>
            </a:r>
            <a:r>
              <a:rPr lang="fr-FR" sz="1400" dirty="0">
                <a:hlinkClick r:id="rId3"/>
              </a:rPr>
              <a:t>https://www.youtube.com/c/EDENAEDEN/videos</a:t>
            </a:r>
            <a:endParaRPr lang="fr-FR" sz="1400" dirty="0"/>
          </a:p>
          <a:p>
            <a:r>
              <a:rPr lang="fr-FR" sz="1400" dirty="0" err="1"/>
              <a:t>Translated</a:t>
            </a:r>
            <a:r>
              <a:rPr lang="fr-FR" sz="1400" dirty="0"/>
              <a:t> by K.M.L. – White Stone </a:t>
            </a:r>
            <a:r>
              <a:rPr lang="fr-FR" sz="1400" dirty="0" err="1"/>
              <a:t>Foundation</a:t>
            </a:r>
            <a:r>
              <a:rPr lang="fr-FR" sz="1400" dirty="0"/>
              <a:t> </a:t>
            </a:r>
          </a:p>
          <a:p>
            <a:endParaRPr lang="fr-FR" dirty="0"/>
          </a:p>
        </p:txBody>
      </p:sp>
      <p:pic>
        <p:nvPicPr>
          <p:cNvPr id="5" name="Image 4">
            <a:extLst>
              <a:ext uri="{FF2B5EF4-FFF2-40B4-BE49-F238E27FC236}">
                <a16:creationId xmlns:a16="http://schemas.microsoft.com/office/drawing/2014/main" id="{ECCC92C9-1AF7-B940-89E7-D3A7D4C10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84" y="5397500"/>
            <a:ext cx="1460500" cy="1460500"/>
          </a:xfrm>
          <a:prstGeom prst="rect">
            <a:avLst/>
          </a:prstGeom>
        </p:spPr>
      </p:pic>
      <p:sp>
        <p:nvSpPr>
          <p:cNvPr id="6" name="ZoneTexte 5">
            <a:extLst>
              <a:ext uri="{FF2B5EF4-FFF2-40B4-BE49-F238E27FC236}">
                <a16:creationId xmlns:a16="http://schemas.microsoft.com/office/drawing/2014/main" id="{573EDCC5-0016-4D48-9975-70E0E0063A84}"/>
              </a:ext>
            </a:extLst>
          </p:cNvPr>
          <p:cNvSpPr txBox="1"/>
          <p:nvPr/>
        </p:nvSpPr>
        <p:spPr>
          <a:xfrm>
            <a:off x="3318155" y="4563569"/>
            <a:ext cx="5498493" cy="369332"/>
          </a:xfrm>
          <a:prstGeom prst="rect">
            <a:avLst/>
          </a:prstGeom>
          <a:noFill/>
        </p:spPr>
        <p:txBody>
          <a:bodyPr wrap="none" rtlCol="0">
            <a:spAutoFit/>
          </a:bodyPr>
          <a:lstStyle/>
          <a:p>
            <a:r>
              <a:rPr lang="en-CA" i="1" dirty="0">
                <a:solidFill>
                  <a:srgbClr val="FF0000"/>
                </a:solidFill>
              </a:rPr>
              <a:t>Nationalism narrated to children in the form of a parable</a:t>
            </a:r>
            <a:endParaRPr lang="fr-FR" i="1" dirty="0">
              <a:solidFill>
                <a:srgbClr val="FF0000"/>
              </a:solidFill>
            </a:endParaRPr>
          </a:p>
        </p:txBody>
      </p:sp>
    </p:spTree>
    <p:extLst>
      <p:ext uri="{BB962C8B-B14F-4D97-AF65-F5344CB8AC3E}">
        <p14:creationId xmlns:p14="http://schemas.microsoft.com/office/powerpoint/2010/main" val="3036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9B30D54-0B80-4234-BBBA-16350CBED4B7}"/>
              </a:ext>
            </a:extLst>
          </p:cNvPr>
          <p:cNvSpPr/>
          <p:nvPr/>
        </p:nvSpPr>
        <p:spPr>
          <a:xfrm>
            <a:off x="7186654" y="469695"/>
            <a:ext cx="4808544" cy="5918610"/>
          </a:xfrm>
          <a:prstGeom prst="rect">
            <a:avLst/>
          </a:prstGeom>
          <a:noFill/>
        </p:spPr>
        <p:txBody>
          <a:bodyPr vert="horz" lIns="91440" tIns="45720" rIns="91440" bIns="45720" rtlCol="0" anchor="b">
            <a:normAutofit fontScale="92500" lnSpcReduction="20000"/>
          </a:bodyPr>
          <a:lstStyle/>
          <a:p>
            <a:pPr lvl="0" algn="ctr">
              <a:lnSpc>
                <a:spcPct val="90000"/>
              </a:lnSpc>
              <a:spcBef>
                <a:spcPct val="0"/>
              </a:spcBef>
              <a:spcAft>
                <a:spcPts val="600"/>
              </a:spcAft>
            </a:pPr>
            <a:r>
              <a:rPr lang="en-CA" sz="4800" dirty="0">
                <a:latin typeface="Aharoni" panose="02010803020104030203" pitchFamily="2" charset="-79"/>
                <a:ea typeface="+mj-ea"/>
                <a:cs typeface="Aharoni" panose="02010803020104030203" pitchFamily="2" charset="-79"/>
              </a:rPr>
              <a:t>I am a poppy, a flower, like you!</a:t>
            </a:r>
          </a:p>
          <a:p>
            <a:pPr lvl="0" algn="ctr">
              <a:lnSpc>
                <a:spcPct val="90000"/>
              </a:lnSpc>
              <a:spcBef>
                <a:spcPct val="0"/>
              </a:spcBef>
              <a:spcAft>
                <a:spcPts val="600"/>
              </a:spcAft>
            </a:pPr>
            <a:r>
              <a:rPr lang="en-CA" sz="4800" dirty="0">
                <a:latin typeface="Aharoni" panose="02010803020104030203" pitchFamily="2" charset="-79"/>
                <a:ea typeface="+mj-ea"/>
                <a:cs typeface="Aharoni" panose="02010803020104030203" pitchFamily="2" charset="-79"/>
              </a:rPr>
              <a:t>Like you, at night I am cold, and during the day, I am warm.</a:t>
            </a:r>
          </a:p>
          <a:p>
            <a:pPr lvl="0" algn="ctr">
              <a:lnSpc>
                <a:spcPct val="90000"/>
              </a:lnSpc>
              <a:spcBef>
                <a:spcPct val="0"/>
              </a:spcBef>
              <a:spcAft>
                <a:spcPts val="600"/>
              </a:spcAft>
            </a:pPr>
            <a:r>
              <a:rPr lang="en-CA" sz="4800" dirty="0">
                <a:latin typeface="Aharoni" panose="02010803020104030203" pitchFamily="2" charset="-79"/>
                <a:ea typeface="+mj-ea"/>
                <a:cs typeface="Aharoni" panose="02010803020104030203" pitchFamily="2" charset="-79"/>
              </a:rPr>
              <a:t>And even if we are different, I am like you, Nourished by the same earth.</a:t>
            </a:r>
            <a:endParaRPr lang="en-US" sz="4800" dirty="0">
              <a:latin typeface="+mj-lt"/>
              <a:ea typeface="+mj-ea"/>
              <a:cs typeface="+mj-cs"/>
            </a:endParaRPr>
          </a:p>
        </p:txBody>
      </p:sp>
      <p:pic>
        <p:nvPicPr>
          <p:cNvPr id="3" name="Image 2">
            <a:extLst>
              <a:ext uri="{FF2B5EF4-FFF2-40B4-BE49-F238E27FC236}">
                <a16:creationId xmlns:a16="http://schemas.microsoft.com/office/drawing/2014/main" id="{09A5AB6B-CFA6-4946-8794-47C93A38EF44}"/>
              </a:ext>
            </a:extLst>
          </p:cNvPr>
          <p:cNvPicPr>
            <a:picLocks noChangeAspect="1"/>
          </p:cNvPicPr>
          <p:nvPr/>
        </p:nvPicPr>
        <p:blipFill rotWithShape="1">
          <a:blip r:embed="rId2"/>
          <a:srcRect t="1254" b="1787"/>
          <a:stretch/>
        </p:blipFill>
        <p:spPr>
          <a:xfrm>
            <a:off x="20" y="10"/>
            <a:ext cx="6992881" cy="6857990"/>
          </a:xfrm>
          <a:prstGeom prst="rect">
            <a:avLst/>
          </a:prstGeom>
        </p:spPr>
      </p:pic>
    </p:spTree>
    <p:extLst>
      <p:ext uri="{BB962C8B-B14F-4D97-AF65-F5344CB8AC3E}">
        <p14:creationId xmlns:p14="http://schemas.microsoft.com/office/powerpoint/2010/main" val="313831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44" name="Picture 4" descr="bee collecting pollen - marguerites et abeilles photos et images de collection">
            <a:extLst>
              <a:ext uri="{FF2B5EF4-FFF2-40B4-BE49-F238E27FC236}">
                <a16:creationId xmlns:a16="http://schemas.microsoft.com/office/drawing/2014/main" id="{FA7CBE7C-8EDD-42A9-A354-B05277749C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01" r="22749" b="1"/>
          <a:stretch/>
        </p:blipFill>
        <p:spPr bwMode="auto">
          <a:xfrm>
            <a:off x="6195375" y="557189"/>
            <a:ext cx="5674893" cy="57436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0E6CFB5-584A-46D3-BAFB-384012F8F1CE}"/>
              </a:ext>
            </a:extLst>
          </p:cNvPr>
          <p:cNvSpPr txBox="1"/>
          <p:nvPr/>
        </p:nvSpPr>
        <p:spPr>
          <a:xfrm>
            <a:off x="321732" y="947092"/>
            <a:ext cx="5674894" cy="5078313"/>
          </a:xfrm>
          <a:prstGeom prst="rect">
            <a:avLst/>
          </a:prstGeom>
          <a:noFill/>
        </p:spPr>
        <p:txBody>
          <a:bodyPr wrap="square" rtlCol="0">
            <a:spAutoFit/>
          </a:bodyPr>
          <a:lstStyle/>
          <a:p>
            <a:r>
              <a:rPr lang="en-CA" sz="3600" dirty="0">
                <a:latin typeface="Aharoni" panose="02010803020104030203" pitchFamily="2" charset="-79"/>
                <a:cs typeface="Aharoni" panose="02010803020104030203" pitchFamily="2" charset="-79"/>
              </a:rPr>
              <a:t>-We don't love you because you steal all our bees!!!</a:t>
            </a:r>
          </a:p>
          <a:p>
            <a:r>
              <a:rPr lang="en-CA" sz="3600" dirty="0">
                <a:latin typeface="Aharoni" panose="02010803020104030203" pitchFamily="2" charset="-79"/>
                <a:cs typeface="Aharoni" panose="02010803020104030203" pitchFamily="2" charset="-79"/>
              </a:rPr>
              <a:t>-Yes, you take our work</a:t>
            </a:r>
          </a:p>
          <a:p>
            <a:r>
              <a:rPr lang="en-CA" sz="3600" dirty="0">
                <a:latin typeface="Aharoni" panose="02010803020104030203" pitchFamily="2" charset="-79"/>
                <a:cs typeface="Aharoni" panose="02010803020104030203" pitchFamily="2" charset="-79"/>
              </a:rPr>
              <a:t>-And you pollute our honey with poppy!!!</a:t>
            </a:r>
          </a:p>
          <a:p>
            <a:r>
              <a:rPr lang="en-CA" sz="3600" dirty="0">
                <a:latin typeface="Aharoni" panose="02010803020104030203" pitchFamily="2" charset="-79"/>
                <a:cs typeface="Aharoni" panose="02010803020104030203" pitchFamily="2" charset="-79"/>
              </a:rPr>
              <a:t>-So go back to where you came from, get out of our field !!!</a:t>
            </a:r>
            <a:endParaRPr lang="fr-FR" sz="36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68412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3F170555-9385-491F-98E1-0B1A4CC109F4}"/>
              </a:ext>
            </a:extLst>
          </p:cNvPr>
          <p:cNvSpPr txBox="1"/>
          <p:nvPr/>
        </p:nvSpPr>
        <p:spPr>
          <a:xfrm>
            <a:off x="576706" y="1510228"/>
            <a:ext cx="5092194" cy="4351338"/>
          </a:xfrm>
          <a:prstGeom prst="rect">
            <a:avLst/>
          </a:prstGeom>
        </p:spPr>
        <p:txBody>
          <a:bodyPr vert="horz" lIns="91440" tIns="45720" rIns="91440" bIns="45720" rtlCol="0">
            <a:noAutofit/>
          </a:bodyPr>
          <a:lstStyle/>
          <a:p>
            <a:pPr algn="ctr">
              <a:lnSpc>
                <a:spcPct val="90000"/>
              </a:lnSpc>
              <a:spcAft>
                <a:spcPts val="600"/>
              </a:spcAft>
            </a:pPr>
            <a:r>
              <a:rPr lang="en-CA" sz="3200" dirty="0">
                <a:latin typeface="Aharoni" panose="02010803020104030203" pitchFamily="2" charset="-79"/>
                <a:cs typeface="Aharoni" panose="02010803020104030203" pitchFamily="2" charset="-79"/>
              </a:rPr>
              <a:t>The poor poppy was very sad and felt very lonely.</a:t>
            </a:r>
          </a:p>
          <a:p>
            <a:pPr algn="ctr">
              <a:lnSpc>
                <a:spcPct val="90000"/>
              </a:lnSpc>
              <a:spcAft>
                <a:spcPts val="600"/>
              </a:spcAft>
            </a:pPr>
            <a:r>
              <a:rPr lang="en-CA" sz="3200" dirty="0">
                <a:latin typeface="Aharoni" panose="02010803020104030203" pitchFamily="2" charset="-79"/>
                <a:cs typeface="Aharoni" panose="02010803020104030203" pitchFamily="2" charset="-79"/>
              </a:rPr>
              <a:t>But time passed, and as the bees had foraged for the poppy and pollinated the field, other poppies grew too; It was no longer alone.</a:t>
            </a:r>
            <a:endParaRPr lang="en-US" sz="3200" dirty="0">
              <a:latin typeface="Aharoni" panose="02010803020104030203" pitchFamily="2" charset="-79"/>
              <a:cs typeface="Aharoni" panose="02010803020104030203" pitchFamily="2" charset="-79"/>
            </a:endParaRPr>
          </a:p>
        </p:txBody>
      </p:sp>
      <p:sp>
        <p:nvSpPr>
          <p:cNvPr id="19" name="Oval 1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4" descr="close-up of red poppy flowers on field,romania - pétales de coquelicot dans l'herbe photos et images de collection">
            <a:extLst>
              <a:ext uri="{FF2B5EF4-FFF2-40B4-BE49-F238E27FC236}">
                <a16:creationId xmlns:a16="http://schemas.microsoft.com/office/drawing/2014/main" id="{90AA74D6-3CE9-4033-859B-4A71DA55AA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97" r="13579"/>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1" name="Arc 2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Image 2">
            <a:extLst>
              <a:ext uri="{FF2B5EF4-FFF2-40B4-BE49-F238E27FC236}">
                <a16:creationId xmlns:a16="http://schemas.microsoft.com/office/drawing/2014/main" id="{C832A0EB-9912-44FB-89CC-4C348249E179}"/>
              </a:ext>
            </a:extLst>
          </p:cNvPr>
          <p:cNvPicPr>
            <a:picLocks noChangeAspect="1"/>
          </p:cNvPicPr>
          <p:nvPr/>
        </p:nvPicPr>
        <p:blipFill rotWithShape="1">
          <a:blip r:embed="rId3"/>
          <a:srcRect r="2" b="1453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98467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 1">
            <a:extLst>
              <a:ext uri="{FF2B5EF4-FFF2-40B4-BE49-F238E27FC236}">
                <a16:creationId xmlns:a16="http://schemas.microsoft.com/office/drawing/2014/main" id="{46900095-4177-4E2E-8B14-0AFEDCD7BE28}"/>
              </a:ext>
            </a:extLst>
          </p:cNvPr>
          <p:cNvPicPr>
            <a:picLocks noChangeAspect="1"/>
          </p:cNvPicPr>
          <p:nvPr/>
        </p:nvPicPr>
        <p:blipFill rotWithShape="1">
          <a:blip r:embed="rId2"/>
          <a:srcRect l="7245" r="27124" b="2"/>
          <a:stretch/>
        </p:blipFill>
        <p:spPr>
          <a:xfrm>
            <a:off x="321731" y="557189"/>
            <a:ext cx="3908686" cy="4083050"/>
          </a:xfrm>
          <a:prstGeom prst="rect">
            <a:avLst/>
          </a:prstGeom>
        </p:spPr>
      </p:pic>
      <p:pic>
        <p:nvPicPr>
          <p:cNvPr id="1026" name="Picture 2" descr="Pâquerette Des Prés">
            <a:extLst>
              <a:ext uri="{FF2B5EF4-FFF2-40B4-BE49-F238E27FC236}">
                <a16:creationId xmlns:a16="http://schemas.microsoft.com/office/drawing/2014/main" id="{1F509F45-730A-4234-ADC7-1E421806B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96" b="-1"/>
          <a:stretch/>
        </p:blipFill>
        <p:spPr bwMode="auto">
          <a:xfrm>
            <a:off x="7861327" y="557189"/>
            <a:ext cx="4329149" cy="40830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128FA26-198A-4300-BBFA-40F89EA71691}"/>
              </a:ext>
            </a:extLst>
          </p:cNvPr>
          <p:cNvSpPr txBox="1"/>
          <p:nvPr/>
        </p:nvSpPr>
        <p:spPr>
          <a:xfrm>
            <a:off x="4230417" y="557189"/>
            <a:ext cx="3989756" cy="4401205"/>
          </a:xfrm>
          <a:prstGeom prst="rect">
            <a:avLst/>
          </a:prstGeom>
          <a:noFill/>
        </p:spPr>
        <p:txBody>
          <a:bodyPr wrap="square" rtlCol="0">
            <a:spAutoFit/>
          </a:bodyPr>
          <a:lstStyle/>
          <a:p>
            <a:pPr algn="ctr"/>
            <a:r>
              <a:rPr lang="en-CA" sz="2800" dirty="0">
                <a:latin typeface="Aharoni" panose="02010803020104030203" pitchFamily="2" charset="-79"/>
                <a:cs typeface="Aharoni" panose="02010803020104030203" pitchFamily="2" charset="-79"/>
              </a:rPr>
              <a:t>Seeing this, the daisies tried to isolate the poppies with laws they had invented so each group of flowers would remain in its corner of the field.</a:t>
            </a:r>
          </a:p>
          <a:p>
            <a:pPr algn="ctr"/>
            <a:r>
              <a:rPr lang="en-CA" sz="2800" dirty="0">
                <a:latin typeface="Aharoni" panose="02010803020104030203" pitchFamily="2" charset="-79"/>
                <a:cs typeface="Aharoni" panose="02010803020104030203" pitchFamily="2" charset="-79"/>
              </a:rPr>
              <a:t>But it was impossible. Nature doesn’t work like this.</a:t>
            </a:r>
            <a:endParaRPr lang="fr-FR"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4548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ild flower meadow with chamomile flowers, poppies and cornflowers against blue sky in summer - coquelicot photos et images de collection">
            <a:extLst>
              <a:ext uri="{FF2B5EF4-FFF2-40B4-BE49-F238E27FC236}">
                <a16:creationId xmlns:a16="http://schemas.microsoft.com/office/drawing/2014/main" id="{3DEFFCC2-6AAB-4719-A766-E2F559423BF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1618" r="1614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ZoneTexte 1">
            <a:extLst>
              <a:ext uri="{FF2B5EF4-FFF2-40B4-BE49-F238E27FC236}">
                <a16:creationId xmlns:a16="http://schemas.microsoft.com/office/drawing/2014/main" id="{AF7AACD3-CE2C-4A7D-A15D-B0CB1FFCAAAF}"/>
              </a:ext>
            </a:extLst>
          </p:cNvPr>
          <p:cNvSpPr txBox="1"/>
          <p:nvPr/>
        </p:nvSpPr>
        <p:spPr>
          <a:xfrm>
            <a:off x="0" y="82826"/>
            <a:ext cx="6655186" cy="6692347"/>
          </a:xfrm>
          <a:prstGeom prst="rect">
            <a:avLst/>
          </a:prstGeom>
        </p:spPr>
        <p:txBody>
          <a:bodyPr vert="horz" lIns="91440" tIns="45720" rIns="91440" bIns="45720" rtlCol="0" anchor="ctr">
            <a:noAutofit/>
          </a:bodyPr>
          <a:lstStyle/>
          <a:p>
            <a:pPr>
              <a:spcAft>
                <a:spcPts val="600"/>
              </a:spcAft>
            </a:pPr>
            <a:r>
              <a:rPr lang="en-CA" sz="2400" dirty="0">
                <a:solidFill>
                  <a:srgbClr val="000000"/>
                </a:solidFill>
                <a:latin typeface="Aharoni" panose="02010803020104030203" pitchFamily="2" charset="-79"/>
                <a:cs typeface="Aharoni" panose="02010803020104030203" pitchFamily="2" charset="-79"/>
              </a:rPr>
              <a:t>On the contrary, other species of flowers grew in the field.</a:t>
            </a:r>
          </a:p>
          <a:p>
            <a:pPr>
              <a:spcAft>
                <a:spcPts val="600"/>
              </a:spcAft>
            </a:pPr>
            <a:r>
              <a:rPr lang="en-CA" sz="2400" dirty="0">
                <a:solidFill>
                  <a:srgbClr val="000000"/>
                </a:solidFill>
                <a:latin typeface="Aharoni" panose="02010803020104030203" pitchFamily="2" charset="-79"/>
                <a:cs typeface="Aharoni" panose="02010803020104030203" pitchFamily="2" charset="-79"/>
              </a:rPr>
              <a:t>-With all these flowers, </a:t>
            </a:r>
          </a:p>
          <a:p>
            <a:pPr>
              <a:spcAft>
                <a:spcPts val="600"/>
              </a:spcAft>
            </a:pPr>
            <a:r>
              <a:rPr lang="en-CA" sz="2400" dirty="0">
                <a:solidFill>
                  <a:srgbClr val="000000"/>
                </a:solidFill>
                <a:latin typeface="Aharoni" panose="02010803020104030203" pitchFamily="2" charset="-79"/>
                <a:cs typeface="Aharoni" panose="02010803020104030203" pitchFamily="2" charset="-79"/>
              </a:rPr>
              <a:t>our field is no longer the same. </a:t>
            </a:r>
          </a:p>
          <a:p>
            <a:pPr>
              <a:spcAft>
                <a:spcPts val="600"/>
              </a:spcAft>
            </a:pPr>
            <a:r>
              <a:rPr lang="en-CA" sz="2400" dirty="0">
                <a:solidFill>
                  <a:srgbClr val="000000"/>
                </a:solidFill>
                <a:latin typeface="Aharoni" panose="02010803020104030203" pitchFamily="2" charset="-79"/>
                <a:cs typeface="Aharoni" panose="02010803020104030203" pitchFamily="2" charset="-79"/>
              </a:rPr>
              <a:t>-We will disappear, they said to each other.</a:t>
            </a:r>
          </a:p>
          <a:p>
            <a:pPr>
              <a:spcAft>
                <a:spcPts val="600"/>
              </a:spcAft>
            </a:pPr>
            <a:r>
              <a:rPr lang="en-CA" sz="2400" dirty="0">
                <a:solidFill>
                  <a:srgbClr val="000000"/>
                </a:solidFill>
                <a:latin typeface="Aharoni" panose="02010803020104030203" pitchFamily="2" charset="-79"/>
                <a:cs typeface="Aharoni" panose="02010803020104030203" pitchFamily="2" charset="-79"/>
              </a:rPr>
              <a:t>-We have to do something; after all, these flowers look like nothing, </a:t>
            </a:r>
          </a:p>
          <a:p>
            <a:pPr>
              <a:spcAft>
                <a:spcPts val="600"/>
              </a:spcAft>
            </a:pPr>
            <a:r>
              <a:rPr lang="en-CA" sz="2400" dirty="0">
                <a:solidFill>
                  <a:srgbClr val="000000"/>
                </a:solidFill>
                <a:latin typeface="Aharoni" panose="02010803020104030203" pitchFamily="2" charset="-79"/>
                <a:cs typeface="Aharoni" panose="02010803020104030203" pitchFamily="2" charset="-79"/>
              </a:rPr>
              <a:t>we are the most beautiful,</a:t>
            </a:r>
          </a:p>
          <a:p>
            <a:pPr>
              <a:spcAft>
                <a:spcPts val="600"/>
              </a:spcAft>
            </a:pPr>
            <a:r>
              <a:rPr lang="en-CA" sz="2400" dirty="0">
                <a:solidFill>
                  <a:srgbClr val="000000"/>
                </a:solidFill>
                <a:latin typeface="Aharoni" panose="02010803020104030203" pitchFamily="2" charset="-79"/>
                <a:cs typeface="Aharoni" panose="02010803020104030203" pitchFamily="2" charset="-79"/>
              </a:rPr>
              <a:t>they should be like us, </a:t>
            </a:r>
          </a:p>
          <a:p>
            <a:pPr>
              <a:spcAft>
                <a:spcPts val="600"/>
              </a:spcAft>
            </a:pPr>
            <a:r>
              <a:rPr lang="en-CA" sz="2400" dirty="0">
                <a:solidFill>
                  <a:srgbClr val="000000"/>
                </a:solidFill>
                <a:latin typeface="Aharoni" panose="02010803020104030203" pitchFamily="2" charset="-79"/>
                <a:cs typeface="Aharoni" panose="02010803020104030203" pitchFamily="2" charset="-79"/>
              </a:rPr>
              <a:t>they should have the same petals and the same color.</a:t>
            </a:r>
          </a:p>
          <a:p>
            <a:pPr>
              <a:spcAft>
                <a:spcPts val="600"/>
              </a:spcAft>
            </a:pPr>
            <a:r>
              <a:rPr lang="en-CA" sz="2400" dirty="0">
                <a:solidFill>
                  <a:srgbClr val="000000"/>
                </a:solidFill>
                <a:latin typeface="Aharoni" panose="02010803020104030203" pitchFamily="2" charset="-79"/>
                <a:cs typeface="Aharoni" panose="02010803020104030203" pitchFamily="2" charset="-79"/>
              </a:rPr>
              <a:t>-And then the bees will forage on them all, and they won't notice us anymore.</a:t>
            </a:r>
          </a:p>
          <a:p>
            <a:pPr>
              <a:spcAft>
                <a:spcPts val="600"/>
              </a:spcAft>
            </a:pPr>
            <a:r>
              <a:rPr lang="en-CA" sz="2400" dirty="0">
                <a:solidFill>
                  <a:srgbClr val="000000"/>
                </a:solidFill>
                <a:latin typeface="Aharoni" panose="02010803020104030203" pitchFamily="2" charset="-79"/>
                <a:cs typeface="Aharoni" panose="02010803020104030203" pitchFamily="2" charset="-79"/>
              </a:rPr>
              <a:t>-Goodbye to our honey and our work!!!</a:t>
            </a:r>
            <a:r>
              <a:rPr lang="en-US" sz="2000" dirty="0">
                <a:solidFill>
                  <a:srgbClr val="000000"/>
                </a:solidFill>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02834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dream field - champs de fleurs multicouleurs photos et images de collection">
            <a:extLst>
              <a:ext uri="{FF2B5EF4-FFF2-40B4-BE49-F238E27FC236}">
                <a16:creationId xmlns:a16="http://schemas.microsoft.com/office/drawing/2014/main" id="{3067AC15-759B-42B1-A4F4-631FACD88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718" r="-3" b="24849"/>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close-up of poppies blooming in field - champs de fleurs multicouleurs photos et images de collection">
            <a:extLst>
              <a:ext uri="{FF2B5EF4-FFF2-40B4-BE49-F238E27FC236}">
                <a16:creationId xmlns:a16="http://schemas.microsoft.com/office/drawing/2014/main" id="{6EC3F2E5-A065-4D01-9231-D9CA1D23AB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2" r="-3" b="11365"/>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field of flowers in rural landscape - champs de fleurs multicouleurs photos et images de collection">
            <a:extLst>
              <a:ext uri="{FF2B5EF4-FFF2-40B4-BE49-F238E27FC236}">
                <a16:creationId xmlns:a16="http://schemas.microsoft.com/office/drawing/2014/main" id="{61B36CFE-EDF3-46CF-BBA1-994646059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508" b="2149"/>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Tapis Champs De Fleurs Le Bon Coin | Enredada">
            <a:extLst>
              <a:ext uri="{FF2B5EF4-FFF2-40B4-BE49-F238E27FC236}">
                <a16:creationId xmlns:a16="http://schemas.microsoft.com/office/drawing/2014/main" id="{64CADC03-83AF-43F9-BDC3-755A88098B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 b="19447"/>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DFC46B9-9624-412A-A8A1-B3FF469CD37B}"/>
              </a:ext>
            </a:extLst>
          </p:cNvPr>
          <p:cNvSpPr txBox="1"/>
          <p:nvPr/>
        </p:nvSpPr>
        <p:spPr>
          <a:xfrm>
            <a:off x="2845211" y="2964564"/>
            <a:ext cx="7520007" cy="923330"/>
          </a:xfrm>
          <a:prstGeom prst="rect">
            <a:avLst/>
          </a:prstGeom>
          <a:solidFill>
            <a:schemeClr val="bg1"/>
          </a:solidFill>
        </p:spPr>
        <p:txBody>
          <a:bodyPr wrap="none" rtlCol="0">
            <a:spAutoFit/>
          </a:bodyPr>
          <a:lstStyle/>
          <a:p>
            <a:r>
              <a:rPr lang="en-CA" b="1" dirty="0">
                <a:latin typeface="Aharoni" panose="02010803020104030203" pitchFamily="2" charset="-79"/>
                <a:cs typeface="Aharoni" panose="02010803020104030203" pitchFamily="2" charset="-79"/>
              </a:rPr>
              <a:t>If the daisies had seen the whole field, and not just</a:t>
            </a:r>
          </a:p>
          <a:p>
            <a:r>
              <a:rPr lang="en-CA" b="1" dirty="0">
                <a:latin typeface="Aharoni" panose="02010803020104030203" pitchFamily="2" charset="-79"/>
                <a:cs typeface="Aharoni" panose="02010803020104030203" pitchFamily="2" charset="-79"/>
              </a:rPr>
              <a:t>the little corner, they would have seen how beautiful it was with all</a:t>
            </a:r>
          </a:p>
          <a:p>
            <a:r>
              <a:rPr lang="en-CA" b="1" dirty="0">
                <a:latin typeface="Aharoni" panose="02010803020104030203" pitchFamily="2" charset="-79"/>
                <a:cs typeface="Aharoni" panose="02010803020104030203" pitchFamily="2" charset="-79"/>
              </a:rPr>
              <a:t>All the different kinds of flowers that lived together. </a:t>
            </a:r>
            <a:endParaRPr lang="fr-FR"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60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074" name="Picture 2" descr="colourful herbaceous flower borders in the summer sunshine - jardin fleuri photos et images de collection">
            <a:extLst>
              <a:ext uri="{FF2B5EF4-FFF2-40B4-BE49-F238E27FC236}">
                <a16:creationId xmlns:a16="http://schemas.microsoft.com/office/drawing/2014/main" id="{D2E96DD6-7824-4317-8ABF-8D7D550F9E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82"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5" name="Freeform: Shape 7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77" name="Freeform: Shape 7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ZoneTexte 1">
            <a:extLst>
              <a:ext uri="{FF2B5EF4-FFF2-40B4-BE49-F238E27FC236}">
                <a16:creationId xmlns:a16="http://schemas.microsoft.com/office/drawing/2014/main" id="{FA460EFD-F8D8-4168-A444-7372180923A9}"/>
              </a:ext>
            </a:extLst>
          </p:cNvPr>
          <p:cNvSpPr txBox="1"/>
          <p:nvPr/>
        </p:nvSpPr>
        <p:spPr>
          <a:xfrm>
            <a:off x="7474226" y="551546"/>
            <a:ext cx="4717469" cy="5160141"/>
          </a:xfrm>
          <a:prstGeom prst="rect">
            <a:avLst/>
          </a:prstGeom>
        </p:spPr>
        <p:txBody>
          <a:bodyPr vert="horz" lIns="91440" tIns="45720" rIns="91440" bIns="45720" rtlCol="0">
            <a:noAutofit/>
          </a:bodyPr>
          <a:lstStyle/>
          <a:p>
            <a:pPr lvl="0" algn="ctr"/>
            <a:r>
              <a:rPr lang="en-CA" dirty="0">
                <a:solidFill>
                  <a:prstClr val="black"/>
                </a:solidFill>
                <a:latin typeface="Aharoni" panose="02010803020104030203" pitchFamily="2" charset="-79"/>
                <a:cs typeface="Aharoni" panose="02010803020104030203" pitchFamily="2" charset="-79"/>
              </a:rPr>
              <a:t>They didn't know how </a:t>
            </a:r>
          </a:p>
          <a:p>
            <a:pPr lvl="0" algn="ctr"/>
            <a:r>
              <a:rPr lang="en-CA" dirty="0">
                <a:solidFill>
                  <a:prstClr val="black"/>
                </a:solidFill>
                <a:latin typeface="Aharoni" panose="02010803020104030203" pitchFamily="2" charset="-79"/>
                <a:cs typeface="Aharoni" panose="02010803020104030203" pitchFamily="2" charset="-79"/>
              </a:rPr>
              <a:t>God had made everything.</a:t>
            </a:r>
          </a:p>
          <a:p>
            <a:pPr lvl="0" algn="ctr"/>
            <a:endParaRPr lang="en-CA" sz="2000" b="1" u="sng" dirty="0">
              <a:solidFill>
                <a:prstClr val="black"/>
              </a:solidFill>
              <a:latin typeface="Aharoni" panose="02010803020104030203" pitchFamily="2" charset="-79"/>
              <a:cs typeface="Aharoni" panose="02010803020104030203" pitchFamily="2" charset="-79"/>
            </a:endParaRPr>
          </a:p>
          <a:p>
            <a:pPr lvl="0" algn="ctr"/>
            <a:r>
              <a:rPr lang="en-CA" sz="2000" b="1" u="sng" dirty="0"/>
              <a:t>The Bible says in Genesis 1:11-12:</a:t>
            </a:r>
          </a:p>
          <a:p>
            <a:pPr lvl="0" algn="ctr"/>
            <a:r>
              <a:rPr lang="en-US" sz="2000" i="1" dirty="0">
                <a:solidFill>
                  <a:srgbClr val="0070C0"/>
                </a:solidFill>
              </a:rPr>
              <a:t>"</a:t>
            </a:r>
            <a:r>
              <a:rPr lang="en-CA" sz="2000" i="1" dirty="0">
                <a:solidFill>
                  <a:srgbClr val="0070C0"/>
                </a:solidFill>
              </a:rPr>
              <a:t>And God said, Let the earth bring forth grass, the herb yielding seed, [and] the fruit tree yielding fruit after his kind, whose seed [is] in itself, upon the earth: and it was so.  </a:t>
            </a:r>
          </a:p>
          <a:p>
            <a:pPr lvl="0" algn="ctr"/>
            <a:r>
              <a:rPr lang="en-CA" sz="2000" i="1" dirty="0">
                <a:solidFill>
                  <a:srgbClr val="0070C0"/>
                </a:solidFill>
              </a:rPr>
              <a:t>And the earth brought forth grass, [and] herb yielding seed after his kind, and the tree yielding fruit, whose seed [was] in itself, after his kind: and God saw that [it was] good.”</a:t>
            </a:r>
            <a:endParaRPr lang="en-US" sz="2000" i="1" dirty="0">
              <a:solidFill>
                <a:srgbClr val="0070C0"/>
              </a:solidFill>
            </a:endParaRPr>
          </a:p>
          <a:p>
            <a:pPr algn="ctr">
              <a:lnSpc>
                <a:spcPct val="90000"/>
              </a:lnSpc>
              <a:spcAft>
                <a:spcPts val="600"/>
              </a:spcAft>
            </a:pPr>
            <a:endParaRPr lang="en-US" sz="2000" i="1" dirty="0">
              <a:solidFill>
                <a:srgbClr val="0070C0"/>
              </a:solidFill>
            </a:endParaRPr>
          </a:p>
          <a:p>
            <a:pPr algn="ctr">
              <a:lnSpc>
                <a:spcPct val="90000"/>
              </a:lnSpc>
              <a:spcAft>
                <a:spcPts val="600"/>
              </a:spcAft>
            </a:pPr>
            <a:r>
              <a:rPr lang="en-CA" sz="2000" b="1" dirty="0"/>
              <a:t>God created all kinds of </a:t>
            </a:r>
          </a:p>
          <a:p>
            <a:pPr algn="ctr">
              <a:lnSpc>
                <a:spcPct val="90000"/>
              </a:lnSpc>
              <a:spcAft>
                <a:spcPts val="600"/>
              </a:spcAft>
            </a:pPr>
            <a:r>
              <a:rPr lang="en-CA" sz="2000" b="1" dirty="0"/>
              <a:t>plants, including flowers. The earth does not produce only one kind of</a:t>
            </a:r>
          </a:p>
          <a:p>
            <a:pPr algn="ctr">
              <a:lnSpc>
                <a:spcPct val="90000"/>
              </a:lnSpc>
              <a:spcAft>
                <a:spcPts val="600"/>
              </a:spcAft>
            </a:pPr>
            <a:r>
              <a:rPr lang="en-CA" sz="2000" b="1" dirty="0"/>
              <a:t>Flowers. Not only daisies!</a:t>
            </a:r>
          </a:p>
        </p:txBody>
      </p:sp>
    </p:spTree>
    <p:extLst>
      <p:ext uri="{BB962C8B-B14F-4D97-AF65-F5344CB8AC3E}">
        <p14:creationId xmlns:p14="http://schemas.microsoft.com/office/powerpoint/2010/main" val="244245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DA172-7A27-4AAA-88F4-092C9B186F23}"/>
              </a:ext>
            </a:extLst>
          </p:cNvPr>
          <p:cNvSpPr/>
          <p:nvPr/>
        </p:nvSpPr>
        <p:spPr>
          <a:xfrm>
            <a:off x="604409" y="750865"/>
            <a:ext cx="11410122" cy="5002652"/>
          </a:xfrm>
          <a:prstGeom prst="rect">
            <a:avLst/>
          </a:prstGeom>
        </p:spPr>
        <p:txBody>
          <a:bodyPr wrap="square">
            <a:spAutoFit/>
          </a:bodyPr>
          <a:lstStyle/>
          <a:p>
            <a:pPr algn="ctr">
              <a:lnSpc>
                <a:spcPct val="107000"/>
              </a:lnSpc>
              <a:spcAft>
                <a:spcPts val="800"/>
              </a:spcAft>
            </a:pPr>
            <a:r>
              <a:rPr lang="fr-FR" sz="3200" b="1" u="sng" dirty="0">
                <a:latin typeface="Calibri" panose="020F0502020204030204" pitchFamily="34" charset="0"/>
                <a:ea typeface="Calibri" panose="020F0502020204030204" pitchFamily="34" charset="0"/>
                <a:cs typeface="Times New Roman" panose="02020603050405020304" pitchFamily="18" charset="0"/>
              </a:rPr>
              <a:t>QUESTIONNAIRE</a:t>
            </a:r>
          </a:p>
          <a:p>
            <a:pPr>
              <a:lnSpc>
                <a:spcPct val="107000"/>
              </a:lnSpc>
              <a:spcAft>
                <a:spcPts val="800"/>
              </a:spcAft>
            </a:pPr>
            <a:r>
              <a:rPr lang="en-CA" sz="3200" b="1" dirty="0">
                <a:latin typeface="Calibri" panose="020F0502020204030204" pitchFamily="34" charset="0"/>
                <a:ea typeface="Calibri" panose="020F0502020204030204" pitchFamily="34" charset="0"/>
                <a:cs typeface="Times New Roman" panose="02020603050405020304" pitchFamily="18" charset="0"/>
              </a:rPr>
              <a:t>1 /Where does the story take place? </a:t>
            </a:r>
          </a:p>
          <a:p>
            <a:pPr>
              <a:lnSpc>
                <a:spcPct val="107000"/>
              </a:lnSpc>
              <a:spcAft>
                <a:spcPts val="800"/>
              </a:spcAft>
            </a:pPr>
            <a:r>
              <a:rPr lang="en-CA" sz="3200" b="1" dirty="0">
                <a:latin typeface="Calibri" panose="020F0502020204030204" pitchFamily="34" charset="0"/>
                <a:ea typeface="Calibri" panose="020F0502020204030204" pitchFamily="34" charset="0"/>
                <a:cs typeface="Times New Roman" panose="02020603050405020304" pitchFamily="18" charset="0"/>
              </a:rPr>
              <a:t>2/ Who are the characters in the story? </a:t>
            </a:r>
          </a:p>
          <a:p>
            <a:pPr>
              <a:lnSpc>
                <a:spcPct val="107000"/>
              </a:lnSpc>
              <a:spcAft>
                <a:spcPts val="800"/>
              </a:spcAft>
            </a:pPr>
            <a:r>
              <a:rPr lang="en-CA" sz="3200" b="1" dirty="0">
                <a:latin typeface="Calibri" panose="020F0502020204030204" pitchFamily="34" charset="0"/>
                <a:ea typeface="Calibri" panose="020F0502020204030204" pitchFamily="34" charset="0"/>
                <a:cs typeface="Times New Roman" panose="02020603050405020304" pitchFamily="18" charset="0"/>
              </a:rPr>
              <a:t>3/ What is happening in the corner of the field?</a:t>
            </a:r>
          </a:p>
          <a:p>
            <a:pPr>
              <a:lnSpc>
                <a:spcPct val="107000"/>
              </a:lnSpc>
              <a:spcAft>
                <a:spcPts val="800"/>
              </a:spcAft>
            </a:pPr>
            <a:r>
              <a:rPr lang="en-CA" sz="3200" b="1" dirty="0">
                <a:latin typeface="Calibri" panose="020F0502020204030204" pitchFamily="34" charset="0"/>
                <a:ea typeface="Calibri" panose="020F0502020204030204" pitchFamily="34" charset="0"/>
                <a:cs typeface="Times New Roman" panose="02020603050405020304" pitchFamily="18" charset="0"/>
              </a:rPr>
              <a:t>4/ What do the daisies think of the poppy? </a:t>
            </a:r>
          </a:p>
          <a:p>
            <a:pPr>
              <a:lnSpc>
                <a:spcPct val="107000"/>
              </a:lnSpc>
              <a:spcAft>
                <a:spcPts val="800"/>
              </a:spcAft>
            </a:pPr>
            <a:r>
              <a:rPr lang="en-CA" sz="3200" b="1" dirty="0">
                <a:latin typeface="Calibri" panose="020F0502020204030204" pitchFamily="34" charset="0"/>
                <a:ea typeface="Calibri" panose="020F0502020204030204" pitchFamily="34" charset="0"/>
                <a:cs typeface="Times New Roman" panose="02020603050405020304" pitchFamily="18" charset="0"/>
              </a:rPr>
              <a:t>5/ What will the daisies do about the poppy? </a:t>
            </a:r>
          </a:p>
          <a:p>
            <a:pPr>
              <a:lnSpc>
                <a:spcPct val="107000"/>
              </a:lnSpc>
              <a:spcAft>
                <a:spcPts val="800"/>
              </a:spcAft>
            </a:pPr>
            <a:r>
              <a:rPr lang="en-CA" sz="3200" b="1" dirty="0">
                <a:latin typeface="Calibri" panose="020F0502020204030204" pitchFamily="34" charset="0"/>
                <a:ea typeface="Calibri" panose="020F0502020204030204" pitchFamily="34" charset="0"/>
                <a:cs typeface="Times New Roman" panose="02020603050405020304" pitchFamily="18" charset="0"/>
              </a:rPr>
              <a:t>6/ What happens at the end? Does the poppy stay alone?</a:t>
            </a:r>
          </a:p>
          <a:p>
            <a:pPr>
              <a:lnSpc>
                <a:spcPct val="107000"/>
              </a:lnSpc>
              <a:spcAft>
                <a:spcPts val="800"/>
              </a:spcAft>
            </a:pPr>
            <a:r>
              <a:rPr lang="en-CA" sz="3200" b="1" dirty="0">
                <a:latin typeface="Calibri" panose="020F0502020204030204" pitchFamily="34" charset="0"/>
                <a:ea typeface="Calibri" panose="020F0502020204030204" pitchFamily="34" charset="0"/>
                <a:cs typeface="Times New Roman" panose="02020603050405020304" pitchFamily="18" charset="0"/>
              </a:rPr>
              <a:t>7/ What are the daisies afraid of when they see all these flowers? </a:t>
            </a:r>
          </a:p>
        </p:txBody>
      </p:sp>
    </p:spTree>
    <p:extLst>
      <p:ext uri="{BB962C8B-B14F-4D97-AF65-F5344CB8AC3E}">
        <p14:creationId xmlns:p14="http://schemas.microsoft.com/office/powerpoint/2010/main" val="29580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E6E48CD5-DD7E-421A-BEE1-DF73442930A8}"/>
              </a:ext>
            </a:extLst>
          </p:cNvPr>
          <p:cNvSpPr/>
          <p:nvPr/>
        </p:nvSpPr>
        <p:spPr>
          <a:xfrm>
            <a:off x="1974574" y="1669774"/>
            <a:ext cx="742122" cy="8878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658A4B44-FA15-4365-9354-86942C165400}"/>
              </a:ext>
            </a:extLst>
          </p:cNvPr>
          <p:cNvSpPr/>
          <p:nvPr/>
        </p:nvSpPr>
        <p:spPr>
          <a:xfrm>
            <a:off x="8680174" y="1669774"/>
            <a:ext cx="742122" cy="8348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17F878AC-1BF7-4D20-B96B-9F5773EDCFE5}"/>
              </a:ext>
            </a:extLst>
          </p:cNvPr>
          <p:cNvSpPr/>
          <p:nvPr/>
        </p:nvSpPr>
        <p:spPr>
          <a:xfrm>
            <a:off x="6818243" y="2087217"/>
            <a:ext cx="742122" cy="8348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82138D0D-9284-440F-AE9F-57E58508941E}"/>
              </a:ext>
            </a:extLst>
          </p:cNvPr>
          <p:cNvSpPr/>
          <p:nvPr/>
        </p:nvSpPr>
        <p:spPr>
          <a:xfrm>
            <a:off x="10542105" y="1928191"/>
            <a:ext cx="742122" cy="8348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96B65A2-2AF1-445E-BC6F-CEF806B9AE89}"/>
              </a:ext>
            </a:extLst>
          </p:cNvPr>
          <p:cNvSpPr/>
          <p:nvPr/>
        </p:nvSpPr>
        <p:spPr>
          <a:xfrm>
            <a:off x="536712" y="1669774"/>
            <a:ext cx="725463" cy="8878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E320B7D-D6FC-4D62-B4C0-A5D97AF9AE38}"/>
              </a:ext>
            </a:extLst>
          </p:cNvPr>
          <p:cNvSpPr/>
          <p:nvPr/>
        </p:nvSpPr>
        <p:spPr>
          <a:xfrm>
            <a:off x="8680174" y="2504660"/>
            <a:ext cx="742122" cy="132521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5B7EA48-E8D5-49A5-A9D1-5FFF1E8ADDBB}"/>
              </a:ext>
            </a:extLst>
          </p:cNvPr>
          <p:cNvSpPr/>
          <p:nvPr/>
        </p:nvSpPr>
        <p:spPr>
          <a:xfrm>
            <a:off x="10542105" y="2769705"/>
            <a:ext cx="742122" cy="132521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5D24234-3123-4947-91CD-00A9C7776972}"/>
              </a:ext>
            </a:extLst>
          </p:cNvPr>
          <p:cNvSpPr/>
          <p:nvPr/>
        </p:nvSpPr>
        <p:spPr>
          <a:xfrm>
            <a:off x="6818243" y="2922104"/>
            <a:ext cx="742122" cy="1325218"/>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7F7D08D8-52FF-4DD0-B9FF-29A0E0ED9B26}"/>
              </a:ext>
            </a:extLst>
          </p:cNvPr>
          <p:cNvSpPr/>
          <p:nvPr/>
        </p:nvSpPr>
        <p:spPr>
          <a:xfrm>
            <a:off x="1974574" y="2557670"/>
            <a:ext cx="742122" cy="132521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0C9398A9-A498-4B59-AB9F-A9B86C2AD707}"/>
              </a:ext>
            </a:extLst>
          </p:cNvPr>
          <p:cNvSpPr/>
          <p:nvPr/>
        </p:nvSpPr>
        <p:spPr>
          <a:xfrm>
            <a:off x="536712" y="2557670"/>
            <a:ext cx="742122" cy="132521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Fichier:Meuble héraldique marguerite.svg — Wikipédia">
            <a:extLst>
              <a:ext uri="{FF2B5EF4-FFF2-40B4-BE49-F238E27FC236}">
                <a16:creationId xmlns:a16="http://schemas.microsoft.com/office/drawing/2014/main" id="{A28723BB-3DD6-4BFC-AB67-4A7D76B69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469" y="2810912"/>
            <a:ext cx="616331" cy="608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ichier:Meuble héraldique marguerite.svg — Wikipédia">
            <a:extLst>
              <a:ext uri="{FF2B5EF4-FFF2-40B4-BE49-F238E27FC236}">
                <a16:creationId xmlns:a16="http://schemas.microsoft.com/office/drawing/2014/main" id="{660F8DDE-BE5B-484E-92F0-AFDD45FBD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07" y="2736574"/>
            <a:ext cx="616331" cy="60815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a:extLst>
              <a:ext uri="{FF2B5EF4-FFF2-40B4-BE49-F238E27FC236}">
                <a16:creationId xmlns:a16="http://schemas.microsoft.com/office/drawing/2014/main" id="{67A05DE3-5BE5-450B-8F49-A197A0F587EB}"/>
              </a:ext>
            </a:extLst>
          </p:cNvPr>
          <p:cNvCxnSpPr>
            <a:cxnSpLocks/>
          </p:cNvCxnSpPr>
          <p:nvPr/>
        </p:nvCxnSpPr>
        <p:spPr>
          <a:xfrm>
            <a:off x="222596" y="107496"/>
            <a:ext cx="45155" cy="5128386"/>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 descr="Fichier:Meuble héraldique marguerite.svg — Wikipédia">
            <a:extLst>
              <a:ext uri="{FF2B5EF4-FFF2-40B4-BE49-F238E27FC236}">
                <a16:creationId xmlns:a16="http://schemas.microsoft.com/office/drawing/2014/main" id="{AEF5F331-EAF0-4DFD-9632-455D61BC4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48" y="293740"/>
            <a:ext cx="1324473" cy="110033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4CC9EE7-8D41-4338-9442-8CC110876704}"/>
              </a:ext>
            </a:extLst>
          </p:cNvPr>
          <p:cNvSpPr/>
          <p:nvPr/>
        </p:nvSpPr>
        <p:spPr>
          <a:xfrm>
            <a:off x="271863" y="107496"/>
            <a:ext cx="1751978" cy="147282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a:extLst>
              <a:ext uri="{FF2B5EF4-FFF2-40B4-BE49-F238E27FC236}">
                <a16:creationId xmlns:a16="http://schemas.microsoft.com/office/drawing/2014/main" id="{2FBF8DAE-6D30-49BB-8D0C-9163D12E171D}"/>
              </a:ext>
            </a:extLst>
          </p:cNvPr>
          <p:cNvCxnSpPr/>
          <p:nvPr/>
        </p:nvCxnSpPr>
        <p:spPr>
          <a:xfrm>
            <a:off x="11122242" y="4090233"/>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00F755C-E353-40A5-8C64-5D03BAC46DAE}"/>
              </a:ext>
            </a:extLst>
          </p:cNvPr>
          <p:cNvCxnSpPr/>
          <p:nvPr/>
        </p:nvCxnSpPr>
        <p:spPr>
          <a:xfrm>
            <a:off x="1147852" y="3882888"/>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D4A82E6-054A-4482-88CD-CACB84D58D6A}"/>
              </a:ext>
            </a:extLst>
          </p:cNvPr>
          <p:cNvCxnSpPr/>
          <p:nvPr/>
        </p:nvCxnSpPr>
        <p:spPr>
          <a:xfrm>
            <a:off x="2156870" y="3882888"/>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5D85D3E-0F2C-4FCB-AE3B-6E9E27F8F590}"/>
              </a:ext>
            </a:extLst>
          </p:cNvPr>
          <p:cNvCxnSpPr/>
          <p:nvPr/>
        </p:nvCxnSpPr>
        <p:spPr>
          <a:xfrm>
            <a:off x="2641364" y="3882888"/>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C7C7E943-5A86-4D6D-8EA2-1E9E57F6A4EE}"/>
              </a:ext>
            </a:extLst>
          </p:cNvPr>
          <p:cNvCxnSpPr/>
          <p:nvPr/>
        </p:nvCxnSpPr>
        <p:spPr>
          <a:xfrm>
            <a:off x="7021610" y="4247322"/>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7F63CA37-FB90-4C96-AB77-AA1A7255AB9D}"/>
              </a:ext>
            </a:extLst>
          </p:cNvPr>
          <p:cNvCxnSpPr/>
          <p:nvPr/>
        </p:nvCxnSpPr>
        <p:spPr>
          <a:xfrm>
            <a:off x="7397971" y="4247322"/>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E24E95A5-0C9F-414C-84B7-B217A87C727F}"/>
              </a:ext>
            </a:extLst>
          </p:cNvPr>
          <p:cNvCxnSpPr/>
          <p:nvPr/>
        </p:nvCxnSpPr>
        <p:spPr>
          <a:xfrm>
            <a:off x="8827270" y="3829878"/>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7D458E56-7434-4B6D-B62C-D32299D2A7D3}"/>
              </a:ext>
            </a:extLst>
          </p:cNvPr>
          <p:cNvCxnSpPr/>
          <p:nvPr/>
        </p:nvCxnSpPr>
        <p:spPr>
          <a:xfrm>
            <a:off x="9316174" y="3829878"/>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21754E46-AB83-4C8B-827B-A714BF0CBB9D}"/>
              </a:ext>
            </a:extLst>
          </p:cNvPr>
          <p:cNvCxnSpPr/>
          <p:nvPr/>
        </p:nvCxnSpPr>
        <p:spPr>
          <a:xfrm>
            <a:off x="10672075" y="4090233"/>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959A5337-892B-4CD4-839B-9BDBE4C31AE0}"/>
              </a:ext>
            </a:extLst>
          </p:cNvPr>
          <p:cNvCxnSpPr/>
          <p:nvPr/>
        </p:nvCxnSpPr>
        <p:spPr>
          <a:xfrm>
            <a:off x="599607" y="3882888"/>
            <a:ext cx="0" cy="12518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F18E065-A26F-4DC5-9D1E-F9F75D643C01}"/>
              </a:ext>
            </a:extLst>
          </p:cNvPr>
          <p:cNvCxnSpPr/>
          <p:nvPr/>
        </p:nvCxnSpPr>
        <p:spPr>
          <a:xfrm flipH="1">
            <a:off x="6668086" y="5499142"/>
            <a:ext cx="353524" cy="2123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5978CD6E-5BBB-403C-86D7-B13E6065241A}"/>
              </a:ext>
            </a:extLst>
          </p:cNvPr>
          <p:cNvCxnSpPr/>
          <p:nvPr/>
        </p:nvCxnSpPr>
        <p:spPr>
          <a:xfrm flipH="1">
            <a:off x="8517784" y="5081698"/>
            <a:ext cx="353524" cy="2123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1EF22E94-E595-4A8B-BD33-25113AE8CA7B}"/>
              </a:ext>
            </a:extLst>
          </p:cNvPr>
          <p:cNvCxnSpPr/>
          <p:nvPr/>
        </p:nvCxnSpPr>
        <p:spPr>
          <a:xfrm flipH="1">
            <a:off x="10318551" y="5309280"/>
            <a:ext cx="353524" cy="2123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C582EC4B-F0AE-4A14-A5A7-0B95CCFEB71C}"/>
              </a:ext>
            </a:extLst>
          </p:cNvPr>
          <p:cNvCxnSpPr/>
          <p:nvPr/>
        </p:nvCxnSpPr>
        <p:spPr>
          <a:xfrm flipH="1">
            <a:off x="293140" y="5129712"/>
            <a:ext cx="353524" cy="2123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F4F1CD97-DFA1-4044-9E81-9B7E7B4B930F}"/>
              </a:ext>
            </a:extLst>
          </p:cNvPr>
          <p:cNvCxnSpPr/>
          <p:nvPr/>
        </p:nvCxnSpPr>
        <p:spPr>
          <a:xfrm flipH="1">
            <a:off x="1797812" y="5096939"/>
            <a:ext cx="353524" cy="2123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1167D740-6F57-48EC-8A13-1C648CDEF900}"/>
              </a:ext>
            </a:extLst>
          </p:cNvPr>
          <p:cNvCxnSpPr>
            <a:cxnSpLocks/>
          </p:cNvCxnSpPr>
          <p:nvPr/>
        </p:nvCxnSpPr>
        <p:spPr>
          <a:xfrm>
            <a:off x="7397971" y="5521621"/>
            <a:ext cx="353327" cy="1898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B5A7C1C5-4468-49D5-AA58-8CC105C63985}"/>
              </a:ext>
            </a:extLst>
          </p:cNvPr>
          <p:cNvCxnSpPr>
            <a:cxnSpLocks/>
          </p:cNvCxnSpPr>
          <p:nvPr/>
        </p:nvCxnSpPr>
        <p:spPr>
          <a:xfrm>
            <a:off x="9283904" y="5070385"/>
            <a:ext cx="353327" cy="1898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847CD8D7-6C3E-408F-822F-CF758070D8DD}"/>
              </a:ext>
            </a:extLst>
          </p:cNvPr>
          <p:cNvCxnSpPr>
            <a:cxnSpLocks/>
          </p:cNvCxnSpPr>
          <p:nvPr/>
        </p:nvCxnSpPr>
        <p:spPr>
          <a:xfrm>
            <a:off x="11122241" y="5320519"/>
            <a:ext cx="353327" cy="1898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F4AADB9-6672-481A-A284-22B698622F8E}"/>
              </a:ext>
            </a:extLst>
          </p:cNvPr>
          <p:cNvCxnSpPr>
            <a:cxnSpLocks/>
          </p:cNvCxnSpPr>
          <p:nvPr/>
        </p:nvCxnSpPr>
        <p:spPr>
          <a:xfrm>
            <a:off x="2601501" y="5129712"/>
            <a:ext cx="353327" cy="1898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B0DA34C1-9BA9-49D7-89C1-2F192A89671B}"/>
              </a:ext>
            </a:extLst>
          </p:cNvPr>
          <p:cNvCxnSpPr>
            <a:cxnSpLocks/>
          </p:cNvCxnSpPr>
          <p:nvPr/>
        </p:nvCxnSpPr>
        <p:spPr>
          <a:xfrm>
            <a:off x="1091294" y="5108178"/>
            <a:ext cx="353327" cy="1898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ECDB2C8-C5D5-45A4-BB58-4470FE0A3FC3}"/>
              </a:ext>
            </a:extLst>
          </p:cNvPr>
          <p:cNvSpPr/>
          <p:nvPr/>
        </p:nvSpPr>
        <p:spPr>
          <a:xfrm>
            <a:off x="9917724" y="194246"/>
            <a:ext cx="1882510" cy="1286582"/>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2" name="Picture 8" descr="Coquelicot commun Peinture à l'aquarelle Dessin, peinture, botanique,  affiche png | PNGEgg">
            <a:extLst>
              <a:ext uri="{FF2B5EF4-FFF2-40B4-BE49-F238E27FC236}">
                <a16:creationId xmlns:a16="http://schemas.microsoft.com/office/drawing/2014/main" id="{685DDE21-6F5B-49EC-9D50-BD8C5D882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540" y="3101162"/>
            <a:ext cx="556858" cy="8348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oquelicot commun Peinture à l'aquarelle Dessin, peinture, botanique,  affiche png | PNGEgg">
            <a:extLst>
              <a:ext uri="{FF2B5EF4-FFF2-40B4-BE49-F238E27FC236}">
                <a16:creationId xmlns:a16="http://schemas.microsoft.com/office/drawing/2014/main" id="{D53557AF-69E7-4DE1-857D-D12955D45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100" y="2666822"/>
            <a:ext cx="556858" cy="83488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Coquelicot commun Peinture à l'aquarelle Dessin, peinture, botanique,  affiche png | PNGEgg">
            <a:extLst>
              <a:ext uri="{FF2B5EF4-FFF2-40B4-BE49-F238E27FC236}">
                <a16:creationId xmlns:a16="http://schemas.microsoft.com/office/drawing/2014/main" id="{51C7BDB8-2FDA-4A64-81FE-D559AC18B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0892" y="2937677"/>
            <a:ext cx="556858" cy="83488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oquelicot commun Peinture à l'aquarelle Dessin, peinture, botanique,  affiche png | PNGEgg">
            <a:extLst>
              <a:ext uri="{FF2B5EF4-FFF2-40B4-BE49-F238E27FC236}">
                <a16:creationId xmlns:a16="http://schemas.microsoft.com/office/drawing/2014/main" id="{5C1FCE94-4CF3-4850-9E94-312C7D0B5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177" y="209354"/>
            <a:ext cx="837978" cy="125636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Connecteur droit 45">
            <a:extLst>
              <a:ext uri="{FF2B5EF4-FFF2-40B4-BE49-F238E27FC236}">
                <a16:creationId xmlns:a16="http://schemas.microsoft.com/office/drawing/2014/main" id="{F49649CA-E422-47F7-9B04-641CC8822AF9}"/>
              </a:ext>
            </a:extLst>
          </p:cNvPr>
          <p:cNvCxnSpPr/>
          <p:nvPr/>
        </p:nvCxnSpPr>
        <p:spPr>
          <a:xfrm>
            <a:off x="11833171" y="209354"/>
            <a:ext cx="0" cy="513269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85DD6B22-9E64-464A-A1F0-7DC5410FE654}"/>
              </a:ext>
            </a:extLst>
          </p:cNvPr>
          <p:cNvCxnSpPr>
            <a:cxnSpLocks/>
          </p:cNvCxnSpPr>
          <p:nvPr/>
        </p:nvCxnSpPr>
        <p:spPr>
          <a:xfrm>
            <a:off x="2749633" y="2690917"/>
            <a:ext cx="415202" cy="8481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372A5A83-4BAC-4F32-A5D7-1E41801F76BD}"/>
              </a:ext>
            </a:extLst>
          </p:cNvPr>
          <p:cNvCxnSpPr>
            <a:cxnSpLocks/>
          </p:cNvCxnSpPr>
          <p:nvPr/>
        </p:nvCxnSpPr>
        <p:spPr>
          <a:xfrm>
            <a:off x="1297378" y="2677092"/>
            <a:ext cx="415202" cy="8481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F7325B9D-E179-4BE9-BAF1-EECFBD4F4B04}"/>
              </a:ext>
            </a:extLst>
          </p:cNvPr>
          <p:cNvCxnSpPr>
            <a:cxnSpLocks/>
          </p:cNvCxnSpPr>
          <p:nvPr/>
        </p:nvCxnSpPr>
        <p:spPr>
          <a:xfrm>
            <a:off x="7585283" y="3062156"/>
            <a:ext cx="415202" cy="8481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D2B5C958-F507-44AA-A11B-F810F13DEBA0}"/>
              </a:ext>
            </a:extLst>
          </p:cNvPr>
          <p:cNvCxnSpPr>
            <a:cxnSpLocks/>
          </p:cNvCxnSpPr>
          <p:nvPr/>
        </p:nvCxnSpPr>
        <p:spPr>
          <a:xfrm>
            <a:off x="9429630" y="2636863"/>
            <a:ext cx="415202" cy="8481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C2D7DEFA-436D-4B8F-A04F-DF4CB69A968C}"/>
              </a:ext>
            </a:extLst>
          </p:cNvPr>
          <p:cNvCxnSpPr>
            <a:cxnSpLocks/>
          </p:cNvCxnSpPr>
          <p:nvPr/>
        </p:nvCxnSpPr>
        <p:spPr>
          <a:xfrm flipV="1">
            <a:off x="11314309" y="2113722"/>
            <a:ext cx="485925" cy="8069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555C7B4A-457C-4F1F-8FD2-A566FE05CEC8}"/>
              </a:ext>
            </a:extLst>
          </p:cNvPr>
          <p:cNvCxnSpPr>
            <a:cxnSpLocks/>
          </p:cNvCxnSpPr>
          <p:nvPr/>
        </p:nvCxnSpPr>
        <p:spPr>
          <a:xfrm flipH="1">
            <a:off x="6285098" y="3101161"/>
            <a:ext cx="503064" cy="8348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5580A44A-8EC8-43DE-8E15-2629A1DAEB0F}"/>
              </a:ext>
            </a:extLst>
          </p:cNvPr>
          <p:cNvCxnSpPr>
            <a:cxnSpLocks/>
          </p:cNvCxnSpPr>
          <p:nvPr/>
        </p:nvCxnSpPr>
        <p:spPr>
          <a:xfrm flipH="1">
            <a:off x="8155820" y="2690917"/>
            <a:ext cx="488420" cy="89379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71AC5B5E-A2B6-4124-ABA9-2DA774352DB8}"/>
              </a:ext>
            </a:extLst>
          </p:cNvPr>
          <p:cNvCxnSpPr>
            <a:cxnSpLocks/>
          </p:cNvCxnSpPr>
          <p:nvPr/>
        </p:nvCxnSpPr>
        <p:spPr>
          <a:xfrm flipH="1">
            <a:off x="10008959" y="2917289"/>
            <a:ext cx="503064" cy="8348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A761379E-82C8-420C-A047-159DE9885112}"/>
              </a:ext>
            </a:extLst>
          </p:cNvPr>
          <p:cNvCxnSpPr>
            <a:cxnSpLocks/>
          </p:cNvCxnSpPr>
          <p:nvPr/>
        </p:nvCxnSpPr>
        <p:spPr>
          <a:xfrm flipH="1">
            <a:off x="1459051" y="2677092"/>
            <a:ext cx="503064" cy="8348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2B2800C7-E41B-49D9-8C05-7552ECD2C715}"/>
              </a:ext>
            </a:extLst>
          </p:cNvPr>
          <p:cNvCxnSpPr>
            <a:cxnSpLocks/>
          </p:cNvCxnSpPr>
          <p:nvPr/>
        </p:nvCxnSpPr>
        <p:spPr>
          <a:xfrm flipH="1" flipV="1">
            <a:off x="233791" y="1906563"/>
            <a:ext cx="317456" cy="98194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ZoneTexte 68">
            <a:extLst>
              <a:ext uri="{FF2B5EF4-FFF2-40B4-BE49-F238E27FC236}">
                <a16:creationId xmlns:a16="http://schemas.microsoft.com/office/drawing/2014/main" id="{DA622622-42B4-48EA-BB18-A80097D7EB3B}"/>
              </a:ext>
            </a:extLst>
          </p:cNvPr>
          <p:cNvSpPr txBox="1"/>
          <p:nvPr/>
        </p:nvSpPr>
        <p:spPr>
          <a:xfrm>
            <a:off x="3069399" y="5908466"/>
            <a:ext cx="6647974" cy="707886"/>
          </a:xfrm>
          <a:prstGeom prst="rect">
            <a:avLst/>
          </a:prstGeom>
          <a:noFill/>
        </p:spPr>
        <p:txBody>
          <a:bodyPr wrap="none" rtlCol="0">
            <a:spAutoFit/>
          </a:bodyPr>
          <a:lstStyle/>
          <a:p>
            <a:pPr algn="ctr"/>
            <a:r>
              <a:rPr lang="en-CA" sz="2000" b="1" dirty="0">
                <a:latin typeface="Bradley Hand ITC" panose="03070402050302030203" pitchFamily="66" charset="0"/>
              </a:rPr>
              <a:t>Whether we are black, white, or any other color,</a:t>
            </a:r>
          </a:p>
          <a:p>
            <a:pPr algn="ctr"/>
            <a:r>
              <a:rPr lang="en-CA" sz="2000" b="1" dirty="0">
                <a:latin typeface="Bradley Hand ITC" panose="03070402050302030203" pitchFamily="66" charset="0"/>
              </a:rPr>
              <a:t> we should not be nationalistic regardless of our country	</a:t>
            </a:r>
            <a:endParaRPr lang="fr-FR" sz="2000" b="1" dirty="0">
              <a:latin typeface="Bradley Hand ITC" panose="03070402050302030203" pitchFamily="66" charset="0"/>
            </a:endParaRPr>
          </a:p>
        </p:txBody>
      </p:sp>
      <p:sp>
        <p:nvSpPr>
          <p:cNvPr id="6" name="ZoneTexte 5">
            <a:extLst>
              <a:ext uri="{FF2B5EF4-FFF2-40B4-BE49-F238E27FC236}">
                <a16:creationId xmlns:a16="http://schemas.microsoft.com/office/drawing/2014/main" id="{C872AED3-0A16-4B8D-A2E7-F563B588032E}"/>
              </a:ext>
            </a:extLst>
          </p:cNvPr>
          <p:cNvSpPr txBox="1"/>
          <p:nvPr/>
        </p:nvSpPr>
        <p:spPr>
          <a:xfrm>
            <a:off x="3326296" y="437322"/>
            <a:ext cx="4381328" cy="769441"/>
          </a:xfrm>
          <a:prstGeom prst="rect">
            <a:avLst/>
          </a:prstGeom>
          <a:noFill/>
        </p:spPr>
        <p:txBody>
          <a:bodyPr wrap="none" rtlCol="0">
            <a:spAutoFit/>
          </a:bodyPr>
          <a:lstStyle/>
          <a:p>
            <a:r>
              <a:rPr lang="fr-FR" sz="4400" b="1" dirty="0">
                <a:latin typeface="Cavolini" panose="03000502040302020204" pitchFamily="66" charset="0"/>
                <a:cs typeface="Cavolini" panose="03000502040302020204" pitchFamily="66" charset="0"/>
              </a:rPr>
              <a:t>NATIONALISM</a:t>
            </a:r>
          </a:p>
        </p:txBody>
      </p:sp>
    </p:spTree>
    <p:extLst>
      <p:ext uri="{BB962C8B-B14F-4D97-AF65-F5344CB8AC3E}">
        <p14:creationId xmlns:p14="http://schemas.microsoft.com/office/powerpoint/2010/main" val="251942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75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75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75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750"/>
                                        <p:tgtEl>
                                          <p:spTgt spid="1026"/>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750"/>
                                        <p:tgtEl>
                                          <p:spTgt spid="17"/>
                                        </p:tgtEl>
                                      </p:cBhvr>
                                    </p:animEffect>
                                  </p:childTnLst>
                                </p:cTn>
                              </p:par>
                              <p:par>
                                <p:cTn id="23" presetID="14" presetClass="entr" presetSubtype="1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750"/>
                                        <p:tgtEl>
                                          <p:spTgt spid="29"/>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75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750"/>
                                        <p:tgtEl>
                                          <p:spTgt spid="31"/>
                                        </p:tgtEl>
                                      </p:cBhvr>
                                    </p:animEffect>
                                  </p:childTnLst>
                                </p:cTn>
                              </p:par>
                              <p:par>
                                <p:cTn id="32" presetID="14" presetClass="entr" presetSubtype="1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randombar(horizontal)">
                                      <p:cBhvr>
                                        <p:cTn id="34" dur="750"/>
                                        <p:tgtEl>
                                          <p:spTgt spid="37"/>
                                        </p:tgtEl>
                                      </p:cBhvr>
                                    </p:animEffect>
                                  </p:childTnLst>
                                </p:cTn>
                              </p:par>
                              <p:par>
                                <p:cTn id="35" presetID="14" presetClass="entr" presetSubtype="1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randombar(horizontal)">
                                      <p:cBhvr>
                                        <p:cTn id="37" dur="750"/>
                                        <p:tgtEl>
                                          <p:spTgt spid="42"/>
                                        </p:tgtEl>
                                      </p:cBhvr>
                                    </p:animEffect>
                                  </p:childTnLst>
                                </p:cTn>
                              </p:par>
                              <p:par>
                                <p:cTn id="38" presetID="14" presetClass="entr" presetSubtype="1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randombar(horizontal)">
                                      <p:cBhvr>
                                        <p:cTn id="40" dur="750"/>
                                        <p:tgtEl>
                                          <p:spTgt spid="43"/>
                                        </p:tgtEl>
                                      </p:cBhvr>
                                    </p:animEffect>
                                  </p:childTnLst>
                                </p:cTn>
                              </p:par>
                              <p:par>
                                <p:cTn id="41" presetID="14" presetClass="entr" presetSubtype="1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randombar(horizontal)">
                                      <p:cBhvr>
                                        <p:cTn id="43" dur="750"/>
                                        <p:tgtEl>
                                          <p:spTgt spid="49"/>
                                        </p:tgtEl>
                                      </p:cBhvr>
                                    </p:animEffect>
                                  </p:childTnLst>
                                </p:cTn>
                              </p:par>
                              <p:par>
                                <p:cTn id="44" presetID="14" presetClass="entr" presetSubtype="1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randombar(horizontal)">
                                      <p:cBhvr>
                                        <p:cTn id="46" dur="750"/>
                                        <p:tgtEl>
                                          <p:spTgt spid="50"/>
                                        </p:tgtEl>
                                      </p:cBhvr>
                                    </p:animEffect>
                                  </p:childTnLst>
                                </p:cTn>
                              </p:par>
                              <p:par>
                                <p:cTn id="47" presetID="14" presetClass="entr" presetSubtype="1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randombar(horizontal)">
                                      <p:cBhvr>
                                        <p:cTn id="49" dur="750"/>
                                        <p:tgtEl>
                                          <p:spTgt spid="59"/>
                                        </p:tgtEl>
                                      </p:cBhvr>
                                    </p:animEffect>
                                  </p:childTnLst>
                                </p:cTn>
                              </p:par>
                              <p:par>
                                <p:cTn id="50" presetID="14" presetClass="entr" presetSubtype="1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750"/>
                                        <p:tgtEl>
                                          <p:spTgt spid="61"/>
                                        </p:tgtEl>
                                      </p:cBhvr>
                                    </p:animEffect>
                                  </p:childTnLst>
                                </p:cTn>
                              </p:par>
                              <p:par>
                                <p:cTn id="53" presetID="14" presetClass="entr" presetSubtype="1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randombar(horizontal)">
                                      <p:cBhvr>
                                        <p:cTn id="55" dur="750"/>
                                        <p:tgtEl>
                                          <p:spTgt spid="72"/>
                                        </p:tgtEl>
                                      </p:cBhvr>
                                    </p:animEffect>
                                  </p:childTnLst>
                                </p:cTn>
                              </p:par>
                              <p:par>
                                <p:cTn id="56" presetID="14" presetClass="entr" presetSubtype="1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randombar(horizontal)">
                                      <p:cBhvr>
                                        <p:cTn id="58" dur="75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down)">
                                      <p:cBhvr>
                                        <p:cTn id="63" dur="580">
                                          <p:stCondLst>
                                            <p:cond delay="0"/>
                                          </p:stCondLst>
                                        </p:cTn>
                                        <p:tgtEl>
                                          <p:spTgt spid="3"/>
                                        </p:tgtEl>
                                      </p:cBhvr>
                                    </p:animEffect>
                                    <p:anim calcmode="lin" valueType="num">
                                      <p:cBhvr>
                                        <p:cTn id="6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gtEl>
                                      </p:cBhvr>
                                      <p:to x="100000" y="60000"/>
                                    </p:animScale>
                                    <p:animScale>
                                      <p:cBhvr>
                                        <p:cTn id="70" dur="166" decel="50000">
                                          <p:stCondLst>
                                            <p:cond delay="676"/>
                                          </p:stCondLst>
                                        </p:cTn>
                                        <p:tgtEl>
                                          <p:spTgt spid="3"/>
                                        </p:tgtEl>
                                      </p:cBhvr>
                                      <p:to x="100000" y="100000"/>
                                    </p:animScale>
                                    <p:animScale>
                                      <p:cBhvr>
                                        <p:cTn id="71" dur="26">
                                          <p:stCondLst>
                                            <p:cond delay="1312"/>
                                          </p:stCondLst>
                                        </p:cTn>
                                        <p:tgtEl>
                                          <p:spTgt spid="3"/>
                                        </p:tgtEl>
                                      </p:cBhvr>
                                      <p:to x="100000" y="80000"/>
                                    </p:animScale>
                                    <p:animScale>
                                      <p:cBhvr>
                                        <p:cTn id="72" dur="166" decel="50000">
                                          <p:stCondLst>
                                            <p:cond delay="1338"/>
                                          </p:stCondLst>
                                        </p:cTn>
                                        <p:tgtEl>
                                          <p:spTgt spid="3"/>
                                        </p:tgtEl>
                                      </p:cBhvr>
                                      <p:to x="100000" y="100000"/>
                                    </p:animScale>
                                    <p:animScale>
                                      <p:cBhvr>
                                        <p:cTn id="73" dur="26">
                                          <p:stCondLst>
                                            <p:cond delay="1642"/>
                                          </p:stCondLst>
                                        </p:cTn>
                                        <p:tgtEl>
                                          <p:spTgt spid="3"/>
                                        </p:tgtEl>
                                      </p:cBhvr>
                                      <p:to x="100000" y="90000"/>
                                    </p:animScale>
                                    <p:animScale>
                                      <p:cBhvr>
                                        <p:cTn id="74" dur="166" decel="50000">
                                          <p:stCondLst>
                                            <p:cond delay="1668"/>
                                          </p:stCondLst>
                                        </p:cTn>
                                        <p:tgtEl>
                                          <p:spTgt spid="3"/>
                                        </p:tgtEl>
                                      </p:cBhvr>
                                      <p:to x="100000" y="100000"/>
                                    </p:animScale>
                                    <p:animScale>
                                      <p:cBhvr>
                                        <p:cTn id="75" dur="26">
                                          <p:stCondLst>
                                            <p:cond delay="1808"/>
                                          </p:stCondLst>
                                        </p:cTn>
                                        <p:tgtEl>
                                          <p:spTgt spid="3"/>
                                        </p:tgtEl>
                                      </p:cBhvr>
                                      <p:to x="100000" y="95000"/>
                                    </p:animScale>
                                    <p:animScale>
                                      <p:cBhvr>
                                        <p:cTn id="76" dur="166" decel="50000">
                                          <p:stCondLst>
                                            <p:cond delay="1834"/>
                                          </p:stCondLst>
                                        </p:cTn>
                                        <p:tgtEl>
                                          <p:spTgt spid="3"/>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80">
                                          <p:stCondLst>
                                            <p:cond delay="0"/>
                                          </p:stCondLst>
                                        </p:cTn>
                                        <p:tgtEl>
                                          <p:spTgt spid="4"/>
                                        </p:tgtEl>
                                      </p:cBhvr>
                                    </p:animEffect>
                                    <p:anim calcmode="lin" valueType="num">
                                      <p:cBhvr>
                                        <p:cTn id="8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gtEl>
                                      </p:cBhvr>
                                      <p:to x="100000" y="60000"/>
                                    </p:animScale>
                                    <p:animScale>
                                      <p:cBhvr>
                                        <p:cTn id="86" dur="166" decel="50000">
                                          <p:stCondLst>
                                            <p:cond delay="676"/>
                                          </p:stCondLst>
                                        </p:cTn>
                                        <p:tgtEl>
                                          <p:spTgt spid="4"/>
                                        </p:tgtEl>
                                      </p:cBhvr>
                                      <p:to x="100000" y="100000"/>
                                    </p:animScale>
                                    <p:animScale>
                                      <p:cBhvr>
                                        <p:cTn id="87" dur="26">
                                          <p:stCondLst>
                                            <p:cond delay="1312"/>
                                          </p:stCondLst>
                                        </p:cTn>
                                        <p:tgtEl>
                                          <p:spTgt spid="4"/>
                                        </p:tgtEl>
                                      </p:cBhvr>
                                      <p:to x="100000" y="80000"/>
                                    </p:animScale>
                                    <p:animScale>
                                      <p:cBhvr>
                                        <p:cTn id="88" dur="166" decel="50000">
                                          <p:stCondLst>
                                            <p:cond delay="1338"/>
                                          </p:stCondLst>
                                        </p:cTn>
                                        <p:tgtEl>
                                          <p:spTgt spid="4"/>
                                        </p:tgtEl>
                                      </p:cBhvr>
                                      <p:to x="100000" y="100000"/>
                                    </p:animScale>
                                    <p:animScale>
                                      <p:cBhvr>
                                        <p:cTn id="89" dur="26">
                                          <p:stCondLst>
                                            <p:cond delay="1642"/>
                                          </p:stCondLst>
                                        </p:cTn>
                                        <p:tgtEl>
                                          <p:spTgt spid="4"/>
                                        </p:tgtEl>
                                      </p:cBhvr>
                                      <p:to x="100000" y="90000"/>
                                    </p:animScale>
                                    <p:animScale>
                                      <p:cBhvr>
                                        <p:cTn id="90" dur="166" decel="50000">
                                          <p:stCondLst>
                                            <p:cond delay="1668"/>
                                          </p:stCondLst>
                                        </p:cTn>
                                        <p:tgtEl>
                                          <p:spTgt spid="4"/>
                                        </p:tgtEl>
                                      </p:cBhvr>
                                      <p:to x="100000" y="100000"/>
                                    </p:animScale>
                                    <p:animScale>
                                      <p:cBhvr>
                                        <p:cTn id="91" dur="26">
                                          <p:stCondLst>
                                            <p:cond delay="1808"/>
                                          </p:stCondLst>
                                        </p:cTn>
                                        <p:tgtEl>
                                          <p:spTgt spid="4"/>
                                        </p:tgtEl>
                                      </p:cBhvr>
                                      <p:to x="100000" y="95000"/>
                                    </p:animScale>
                                    <p:animScale>
                                      <p:cBhvr>
                                        <p:cTn id="92" dur="166" decel="50000">
                                          <p:stCondLst>
                                            <p:cond delay="1834"/>
                                          </p:stCondLst>
                                        </p:cTn>
                                        <p:tgtEl>
                                          <p:spTgt spid="4"/>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down)">
                                      <p:cBhvr>
                                        <p:cTn id="95" dur="580">
                                          <p:stCondLst>
                                            <p:cond delay="0"/>
                                          </p:stCondLst>
                                        </p:cTn>
                                        <p:tgtEl>
                                          <p:spTgt spid="5"/>
                                        </p:tgtEl>
                                      </p:cBhvr>
                                    </p:animEffect>
                                    <p:anim calcmode="lin" valueType="num">
                                      <p:cBhvr>
                                        <p:cTn id="9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1" dur="26">
                                          <p:stCondLst>
                                            <p:cond delay="650"/>
                                          </p:stCondLst>
                                        </p:cTn>
                                        <p:tgtEl>
                                          <p:spTgt spid="5"/>
                                        </p:tgtEl>
                                      </p:cBhvr>
                                      <p:to x="100000" y="60000"/>
                                    </p:animScale>
                                    <p:animScale>
                                      <p:cBhvr>
                                        <p:cTn id="102" dur="166" decel="50000">
                                          <p:stCondLst>
                                            <p:cond delay="676"/>
                                          </p:stCondLst>
                                        </p:cTn>
                                        <p:tgtEl>
                                          <p:spTgt spid="5"/>
                                        </p:tgtEl>
                                      </p:cBhvr>
                                      <p:to x="100000" y="100000"/>
                                    </p:animScale>
                                    <p:animScale>
                                      <p:cBhvr>
                                        <p:cTn id="103" dur="26">
                                          <p:stCondLst>
                                            <p:cond delay="1312"/>
                                          </p:stCondLst>
                                        </p:cTn>
                                        <p:tgtEl>
                                          <p:spTgt spid="5"/>
                                        </p:tgtEl>
                                      </p:cBhvr>
                                      <p:to x="100000" y="80000"/>
                                    </p:animScale>
                                    <p:animScale>
                                      <p:cBhvr>
                                        <p:cTn id="104" dur="166" decel="50000">
                                          <p:stCondLst>
                                            <p:cond delay="1338"/>
                                          </p:stCondLst>
                                        </p:cTn>
                                        <p:tgtEl>
                                          <p:spTgt spid="5"/>
                                        </p:tgtEl>
                                      </p:cBhvr>
                                      <p:to x="100000" y="100000"/>
                                    </p:animScale>
                                    <p:animScale>
                                      <p:cBhvr>
                                        <p:cTn id="105" dur="26">
                                          <p:stCondLst>
                                            <p:cond delay="1642"/>
                                          </p:stCondLst>
                                        </p:cTn>
                                        <p:tgtEl>
                                          <p:spTgt spid="5"/>
                                        </p:tgtEl>
                                      </p:cBhvr>
                                      <p:to x="100000" y="90000"/>
                                    </p:animScale>
                                    <p:animScale>
                                      <p:cBhvr>
                                        <p:cTn id="106" dur="166" decel="50000">
                                          <p:stCondLst>
                                            <p:cond delay="1668"/>
                                          </p:stCondLst>
                                        </p:cTn>
                                        <p:tgtEl>
                                          <p:spTgt spid="5"/>
                                        </p:tgtEl>
                                      </p:cBhvr>
                                      <p:to x="100000" y="100000"/>
                                    </p:animScale>
                                    <p:animScale>
                                      <p:cBhvr>
                                        <p:cTn id="107" dur="26">
                                          <p:stCondLst>
                                            <p:cond delay="1808"/>
                                          </p:stCondLst>
                                        </p:cTn>
                                        <p:tgtEl>
                                          <p:spTgt spid="5"/>
                                        </p:tgtEl>
                                      </p:cBhvr>
                                      <p:to x="100000" y="95000"/>
                                    </p:animScale>
                                    <p:animScale>
                                      <p:cBhvr>
                                        <p:cTn id="108" dur="166" decel="50000">
                                          <p:stCondLst>
                                            <p:cond delay="1834"/>
                                          </p:stCondLst>
                                        </p:cTn>
                                        <p:tgtEl>
                                          <p:spTgt spid="5"/>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down)">
                                      <p:cBhvr>
                                        <p:cTn id="111" dur="580">
                                          <p:stCondLst>
                                            <p:cond delay="0"/>
                                          </p:stCondLst>
                                        </p:cTn>
                                        <p:tgtEl>
                                          <p:spTgt spid="11"/>
                                        </p:tgtEl>
                                      </p:cBhvr>
                                    </p:animEffect>
                                    <p:anim calcmode="lin" valueType="num">
                                      <p:cBhvr>
                                        <p:cTn id="1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7" dur="26">
                                          <p:stCondLst>
                                            <p:cond delay="650"/>
                                          </p:stCondLst>
                                        </p:cTn>
                                        <p:tgtEl>
                                          <p:spTgt spid="11"/>
                                        </p:tgtEl>
                                      </p:cBhvr>
                                      <p:to x="100000" y="60000"/>
                                    </p:animScale>
                                    <p:animScale>
                                      <p:cBhvr>
                                        <p:cTn id="118" dur="166" decel="50000">
                                          <p:stCondLst>
                                            <p:cond delay="676"/>
                                          </p:stCondLst>
                                        </p:cTn>
                                        <p:tgtEl>
                                          <p:spTgt spid="11"/>
                                        </p:tgtEl>
                                      </p:cBhvr>
                                      <p:to x="100000" y="100000"/>
                                    </p:animScale>
                                    <p:animScale>
                                      <p:cBhvr>
                                        <p:cTn id="119" dur="26">
                                          <p:stCondLst>
                                            <p:cond delay="1312"/>
                                          </p:stCondLst>
                                        </p:cTn>
                                        <p:tgtEl>
                                          <p:spTgt spid="11"/>
                                        </p:tgtEl>
                                      </p:cBhvr>
                                      <p:to x="100000" y="80000"/>
                                    </p:animScale>
                                    <p:animScale>
                                      <p:cBhvr>
                                        <p:cTn id="120" dur="166" decel="50000">
                                          <p:stCondLst>
                                            <p:cond delay="1338"/>
                                          </p:stCondLst>
                                        </p:cTn>
                                        <p:tgtEl>
                                          <p:spTgt spid="11"/>
                                        </p:tgtEl>
                                      </p:cBhvr>
                                      <p:to x="100000" y="100000"/>
                                    </p:animScale>
                                    <p:animScale>
                                      <p:cBhvr>
                                        <p:cTn id="121" dur="26">
                                          <p:stCondLst>
                                            <p:cond delay="1642"/>
                                          </p:stCondLst>
                                        </p:cTn>
                                        <p:tgtEl>
                                          <p:spTgt spid="11"/>
                                        </p:tgtEl>
                                      </p:cBhvr>
                                      <p:to x="100000" y="90000"/>
                                    </p:animScale>
                                    <p:animScale>
                                      <p:cBhvr>
                                        <p:cTn id="122" dur="166" decel="50000">
                                          <p:stCondLst>
                                            <p:cond delay="1668"/>
                                          </p:stCondLst>
                                        </p:cTn>
                                        <p:tgtEl>
                                          <p:spTgt spid="11"/>
                                        </p:tgtEl>
                                      </p:cBhvr>
                                      <p:to x="100000" y="100000"/>
                                    </p:animScale>
                                    <p:animScale>
                                      <p:cBhvr>
                                        <p:cTn id="123" dur="26">
                                          <p:stCondLst>
                                            <p:cond delay="1808"/>
                                          </p:stCondLst>
                                        </p:cTn>
                                        <p:tgtEl>
                                          <p:spTgt spid="11"/>
                                        </p:tgtEl>
                                      </p:cBhvr>
                                      <p:to x="100000" y="95000"/>
                                    </p:animScale>
                                    <p:animScale>
                                      <p:cBhvr>
                                        <p:cTn id="124" dur="166" decel="50000">
                                          <p:stCondLst>
                                            <p:cond delay="1834"/>
                                          </p:stCondLst>
                                        </p:cTn>
                                        <p:tgtEl>
                                          <p:spTgt spid="11"/>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ipe(down)">
                                      <p:cBhvr>
                                        <p:cTn id="127" dur="580">
                                          <p:stCondLst>
                                            <p:cond delay="0"/>
                                          </p:stCondLst>
                                        </p:cTn>
                                        <p:tgtEl>
                                          <p:spTgt spid="12"/>
                                        </p:tgtEl>
                                      </p:cBhvr>
                                    </p:animEffect>
                                    <p:anim calcmode="lin" valueType="num">
                                      <p:cBhvr>
                                        <p:cTn id="1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3" dur="26">
                                          <p:stCondLst>
                                            <p:cond delay="650"/>
                                          </p:stCondLst>
                                        </p:cTn>
                                        <p:tgtEl>
                                          <p:spTgt spid="12"/>
                                        </p:tgtEl>
                                      </p:cBhvr>
                                      <p:to x="100000" y="60000"/>
                                    </p:animScale>
                                    <p:animScale>
                                      <p:cBhvr>
                                        <p:cTn id="134" dur="166" decel="50000">
                                          <p:stCondLst>
                                            <p:cond delay="676"/>
                                          </p:stCondLst>
                                        </p:cTn>
                                        <p:tgtEl>
                                          <p:spTgt spid="12"/>
                                        </p:tgtEl>
                                      </p:cBhvr>
                                      <p:to x="100000" y="100000"/>
                                    </p:animScale>
                                    <p:animScale>
                                      <p:cBhvr>
                                        <p:cTn id="135" dur="26">
                                          <p:stCondLst>
                                            <p:cond delay="1312"/>
                                          </p:stCondLst>
                                        </p:cTn>
                                        <p:tgtEl>
                                          <p:spTgt spid="12"/>
                                        </p:tgtEl>
                                      </p:cBhvr>
                                      <p:to x="100000" y="80000"/>
                                    </p:animScale>
                                    <p:animScale>
                                      <p:cBhvr>
                                        <p:cTn id="136" dur="166" decel="50000">
                                          <p:stCondLst>
                                            <p:cond delay="1338"/>
                                          </p:stCondLst>
                                        </p:cTn>
                                        <p:tgtEl>
                                          <p:spTgt spid="12"/>
                                        </p:tgtEl>
                                      </p:cBhvr>
                                      <p:to x="100000" y="100000"/>
                                    </p:animScale>
                                    <p:animScale>
                                      <p:cBhvr>
                                        <p:cTn id="137" dur="26">
                                          <p:stCondLst>
                                            <p:cond delay="1642"/>
                                          </p:stCondLst>
                                        </p:cTn>
                                        <p:tgtEl>
                                          <p:spTgt spid="12"/>
                                        </p:tgtEl>
                                      </p:cBhvr>
                                      <p:to x="100000" y="90000"/>
                                    </p:animScale>
                                    <p:animScale>
                                      <p:cBhvr>
                                        <p:cTn id="138" dur="166" decel="50000">
                                          <p:stCondLst>
                                            <p:cond delay="1668"/>
                                          </p:stCondLst>
                                        </p:cTn>
                                        <p:tgtEl>
                                          <p:spTgt spid="12"/>
                                        </p:tgtEl>
                                      </p:cBhvr>
                                      <p:to x="100000" y="100000"/>
                                    </p:animScale>
                                    <p:animScale>
                                      <p:cBhvr>
                                        <p:cTn id="139" dur="26">
                                          <p:stCondLst>
                                            <p:cond delay="1808"/>
                                          </p:stCondLst>
                                        </p:cTn>
                                        <p:tgtEl>
                                          <p:spTgt spid="12"/>
                                        </p:tgtEl>
                                      </p:cBhvr>
                                      <p:to x="100000" y="95000"/>
                                    </p:animScale>
                                    <p:animScale>
                                      <p:cBhvr>
                                        <p:cTn id="140" dur="166" decel="50000">
                                          <p:stCondLst>
                                            <p:cond delay="1834"/>
                                          </p:stCondLst>
                                        </p:cTn>
                                        <p:tgtEl>
                                          <p:spTgt spid="12"/>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wipe(down)">
                                      <p:cBhvr>
                                        <p:cTn id="143" dur="580">
                                          <p:stCondLst>
                                            <p:cond delay="0"/>
                                          </p:stCondLst>
                                        </p:cTn>
                                        <p:tgtEl>
                                          <p:spTgt spid="13"/>
                                        </p:tgtEl>
                                      </p:cBhvr>
                                    </p:animEffect>
                                    <p:anim calcmode="lin" valueType="num">
                                      <p:cBhvr>
                                        <p:cTn id="1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9" dur="26">
                                          <p:stCondLst>
                                            <p:cond delay="650"/>
                                          </p:stCondLst>
                                        </p:cTn>
                                        <p:tgtEl>
                                          <p:spTgt spid="13"/>
                                        </p:tgtEl>
                                      </p:cBhvr>
                                      <p:to x="100000" y="60000"/>
                                    </p:animScale>
                                    <p:animScale>
                                      <p:cBhvr>
                                        <p:cTn id="150" dur="166" decel="50000">
                                          <p:stCondLst>
                                            <p:cond delay="676"/>
                                          </p:stCondLst>
                                        </p:cTn>
                                        <p:tgtEl>
                                          <p:spTgt spid="13"/>
                                        </p:tgtEl>
                                      </p:cBhvr>
                                      <p:to x="100000" y="100000"/>
                                    </p:animScale>
                                    <p:animScale>
                                      <p:cBhvr>
                                        <p:cTn id="151" dur="26">
                                          <p:stCondLst>
                                            <p:cond delay="1312"/>
                                          </p:stCondLst>
                                        </p:cTn>
                                        <p:tgtEl>
                                          <p:spTgt spid="13"/>
                                        </p:tgtEl>
                                      </p:cBhvr>
                                      <p:to x="100000" y="80000"/>
                                    </p:animScale>
                                    <p:animScale>
                                      <p:cBhvr>
                                        <p:cTn id="152" dur="166" decel="50000">
                                          <p:stCondLst>
                                            <p:cond delay="1338"/>
                                          </p:stCondLst>
                                        </p:cTn>
                                        <p:tgtEl>
                                          <p:spTgt spid="13"/>
                                        </p:tgtEl>
                                      </p:cBhvr>
                                      <p:to x="100000" y="100000"/>
                                    </p:animScale>
                                    <p:animScale>
                                      <p:cBhvr>
                                        <p:cTn id="153" dur="26">
                                          <p:stCondLst>
                                            <p:cond delay="1642"/>
                                          </p:stCondLst>
                                        </p:cTn>
                                        <p:tgtEl>
                                          <p:spTgt spid="13"/>
                                        </p:tgtEl>
                                      </p:cBhvr>
                                      <p:to x="100000" y="90000"/>
                                    </p:animScale>
                                    <p:animScale>
                                      <p:cBhvr>
                                        <p:cTn id="154" dur="166" decel="50000">
                                          <p:stCondLst>
                                            <p:cond delay="1668"/>
                                          </p:stCondLst>
                                        </p:cTn>
                                        <p:tgtEl>
                                          <p:spTgt spid="13"/>
                                        </p:tgtEl>
                                      </p:cBhvr>
                                      <p:to x="100000" y="100000"/>
                                    </p:animScale>
                                    <p:animScale>
                                      <p:cBhvr>
                                        <p:cTn id="155" dur="26">
                                          <p:stCondLst>
                                            <p:cond delay="1808"/>
                                          </p:stCondLst>
                                        </p:cTn>
                                        <p:tgtEl>
                                          <p:spTgt spid="13"/>
                                        </p:tgtEl>
                                      </p:cBhvr>
                                      <p:to x="100000" y="95000"/>
                                    </p:animScale>
                                    <p:animScale>
                                      <p:cBhvr>
                                        <p:cTn id="156" dur="166" decel="50000">
                                          <p:stCondLst>
                                            <p:cond delay="1834"/>
                                          </p:stCondLst>
                                        </p:cTn>
                                        <p:tgtEl>
                                          <p:spTgt spid="13"/>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25"/>
                                        </p:tgtEl>
                                        <p:attrNameLst>
                                          <p:attrName>style.visibility</p:attrName>
                                        </p:attrNameLst>
                                      </p:cBhvr>
                                      <p:to>
                                        <p:strVal val="visible"/>
                                      </p:to>
                                    </p:set>
                                    <p:animEffect transition="in" filter="wipe(down)">
                                      <p:cBhvr>
                                        <p:cTn id="159" dur="580">
                                          <p:stCondLst>
                                            <p:cond delay="0"/>
                                          </p:stCondLst>
                                        </p:cTn>
                                        <p:tgtEl>
                                          <p:spTgt spid="25"/>
                                        </p:tgtEl>
                                      </p:cBhvr>
                                    </p:animEffect>
                                    <p:anim calcmode="lin" valueType="num">
                                      <p:cBhvr>
                                        <p:cTn id="16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5" dur="26">
                                          <p:stCondLst>
                                            <p:cond delay="650"/>
                                          </p:stCondLst>
                                        </p:cTn>
                                        <p:tgtEl>
                                          <p:spTgt spid="25"/>
                                        </p:tgtEl>
                                      </p:cBhvr>
                                      <p:to x="100000" y="60000"/>
                                    </p:animScale>
                                    <p:animScale>
                                      <p:cBhvr>
                                        <p:cTn id="166" dur="166" decel="50000">
                                          <p:stCondLst>
                                            <p:cond delay="676"/>
                                          </p:stCondLst>
                                        </p:cTn>
                                        <p:tgtEl>
                                          <p:spTgt spid="25"/>
                                        </p:tgtEl>
                                      </p:cBhvr>
                                      <p:to x="100000" y="100000"/>
                                    </p:animScale>
                                    <p:animScale>
                                      <p:cBhvr>
                                        <p:cTn id="167" dur="26">
                                          <p:stCondLst>
                                            <p:cond delay="1312"/>
                                          </p:stCondLst>
                                        </p:cTn>
                                        <p:tgtEl>
                                          <p:spTgt spid="25"/>
                                        </p:tgtEl>
                                      </p:cBhvr>
                                      <p:to x="100000" y="80000"/>
                                    </p:animScale>
                                    <p:animScale>
                                      <p:cBhvr>
                                        <p:cTn id="168" dur="166" decel="50000">
                                          <p:stCondLst>
                                            <p:cond delay="1338"/>
                                          </p:stCondLst>
                                        </p:cTn>
                                        <p:tgtEl>
                                          <p:spTgt spid="25"/>
                                        </p:tgtEl>
                                      </p:cBhvr>
                                      <p:to x="100000" y="100000"/>
                                    </p:animScale>
                                    <p:animScale>
                                      <p:cBhvr>
                                        <p:cTn id="169" dur="26">
                                          <p:stCondLst>
                                            <p:cond delay="1642"/>
                                          </p:stCondLst>
                                        </p:cTn>
                                        <p:tgtEl>
                                          <p:spTgt spid="25"/>
                                        </p:tgtEl>
                                      </p:cBhvr>
                                      <p:to x="100000" y="90000"/>
                                    </p:animScale>
                                    <p:animScale>
                                      <p:cBhvr>
                                        <p:cTn id="170" dur="166" decel="50000">
                                          <p:stCondLst>
                                            <p:cond delay="1668"/>
                                          </p:stCondLst>
                                        </p:cTn>
                                        <p:tgtEl>
                                          <p:spTgt spid="25"/>
                                        </p:tgtEl>
                                      </p:cBhvr>
                                      <p:to x="100000" y="100000"/>
                                    </p:animScale>
                                    <p:animScale>
                                      <p:cBhvr>
                                        <p:cTn id="171" dur="26">
                                          <p:stCondLst>
                                            <p:cond delay="1808"/>
                                          </p:stCondLst>
                                        </p:cTn>
                                        <p:tgtEl>
                                          <p:spTgt spid="25"/>
                                        </p:tgtEl>
                                      </p:cBhvr>
                                      <p:to x="100000" y="95000"/>
                                    </p:animScale>
                                    <p:animScale>
                                      <p:cBhvr>
                                        <p:cTn id="172" dur="166" decel="50000">
                                          <p:stCondLst>
                                            <p:cond delay="1834"/>
                                          </p:stCondLst>
                                        </p:cTn>
                                        <p:tgtEl>
                                          <p:spTgt spid="25"/>
                                        </p:tgtEl>
                                      </p:cBhvr>
                                      <p:to x="100000" y="100000"/>
                                    </p:animScale>
                                  </p:childTnLst>
                                </p:cTn>
                              </p:par>
                              <p:par>
                                <p:cTn id="173" presetID="26" presetClass="entr" presetSubtype="0" fill="hold" nodeType="with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wipe(down)">
                                      <p:cBhvr>
                                        <p:cTn id="175" dur="580">
                                          <p:stCondLst>
                                            <p:cond delay="0"/>
                                          </p:stCondLst>
                                        </p:cTn>
                                        <p:tgtEl>
                                          <p:spTgt spid="32"/>
                                        </p:tgtEl>
                                      </p:cBhvr>
                                    </p:animEffect>
                                    <p:anim calcmode="lin" valueType="num">
                                      <p:cBhvr>
                                        <p:cTn id="17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81" dur="26">
                                          <p:stCondLst>
                                            <p:cond delay="650"/>
                                          </p:stCondLst>
                                        </p:cTn>
                                        <p:tgtEl>
                                          <p:spTgt spid="32"/>
                                        </p:tgtEl>
                                      </p:cBhvr>
                                      <p:to x="100000" y="60000"/>
                                    </p:animScale>
                                    <p:animScale>
                                      <p:cBhvr>
                                        <p:cTn id="182" dur="166" decel="50000">
                                          <p:stCondLst>
                                            <p:cond delay="676"/>
                                          </p:stCondLst>
                                        </p:cTn>
                                        <p:tgtEl>
                                          <p:spTgt spid="32"/>
                                        </p:tgtEl>
                                      </p:cBhvr>
                                      <p:to x="100000" y="100000"/>
                                    </p:animScale>
                                    <p:animScale>
                                      <p:cBhvr>
                                        <p:cTn id="183" dur="26">
                                          <p:stCondLst>
                                            <p:cond delay="1312"/>
                                          </p:stCondLst>
                                        </p:cTn>
                                        <p:tgtEl>
                                          <p:spTgt spid="32"/>
                                        </p:tgtEl>
                                      </p:cBhvr>
                                      <p:to x="100000" y="80000"/>
                                    </p:animScale>
                                    <p:animScale>
                                      <p:cBhvr>
                                        <p:cTn id="184" dur="166" decel="50000">
                                          <p:stCondLst>
                                            <p:cond delay="1338"/>
                                          </p:stCondLst>
                                        </p:cTn>
                                        <p:tgtEl>
                                          <p:spTgt spid="32"/>
                                        </p:tgtEl>
                                      </p:cBhvr>
                                      <p:to x="100000" y="100000"/>
                                    </p:animScale>
                                    <p:animScale>
                                      <p:cBhvr>
                                        <p:cTn id="185" dur="26">
                                          <p:stCondLst>
                                            <p:cond delay="1642"/>
                                          </p:stCondLst>
                                        </p:cTn>
                                        <p:tgtEl>
                                          <p:spTgt spid="32"/>
                                        </p:tgtEl>
                                      </p:cBhvr>
                                      <p:to x="100000" y="90000"/>
                                    </p:animScale>
                                    <p:animScale>
                                      <p:cBhvr>
                                        <p:cTn id="186" dur="166" decel="50000">
                                          <p:stCondLst>
                                            <p:cond delay="1668"/>
                                          </p:stCondLst>
                                        </p:cTn>
                                        <p:tgtEl>
                                          <p:spTgt spid="32"/>
                                        </p:tgtEl>
                                      </p:cBhvr>
                                      <p:to x="100000" y="100000"/>
                                    </p:animScale>
                                    <p:animScale>
                                      <p:cBhvr>
                                        <p:cTn id="187" dur="26">
                                          <p:stCondLst>
                                            <p:cond delay="1808"/>
                                          </p:stCondLst>
                                        </p:cTn>
                                        <p:tgtEl>
                                          <p:spTgt spid="32"/>
                                        </p:tgtEl>
                                      </p:cBhvr>
                                      <p:to x="100000" y="95000"/>
                                    </p:animScale>
                                    <p:animScale>
                                      <p:cBhvr>
                                        <p:cTn id="188" dur="166" decel="50000">
                                          <p:stCondLst>
                                            <p:cond delay="1834"/>
                                          </p:stCondLst>
                                        </p:cTn>
                                        <p:tgtEl>
                                          <p:spTgt spid="32"/>
                                        </p:tgtEl>
                                      </p:cBhvr>
                                      <p:to x="100000" y="100000"/>
                                    </p:animScale>
                                  </p:childTnLst>
                                </p:cTn>
                              </p:par>
                              <p:par>
                                <p:cTn id="189" presetID="26" presetClass="entr" presetSubtype="0" fill="hold" nodeType="withEffect">
                                  <p:stCondLst>
                                    <p:cond delay="0"/>
                                  </p:stCondLst>
                                  <p:childTnLst>
                                    <p:set>
                                      <p:cBhvr>
                                        <p:cTn id="190" dur="1" fill="hold">
                                          <p:stCondLst>
                                            <p:cond delay="0"/>
                                          </p:stCondLst>
                                        </p:cTn>
                                        <p:tgtEl>
                                          <p:spTgt spid="33"/>
                                        </p:tgtEl>
                                        <p:attrNameLst>
                                          <p:attrName>style.visibility</p:attrName>
                                        </p:attrNameLst>
                                      </p:cBhvr>
                                      <p:to>
                                        <p:strVal val="visible"/>
                                      </p:to>
                                    </p:set>
                                    <p:animEffect transition="in" filter="wipe(down)">
                                      <p:cBhvr>
                                        <p:cTn id="191" dur="580">
                                          <p:stCondLst>
                                            <p:cond delay="0"/>
                                          </p:stCondLst>
                                        </p:cTn>
                                        <p:tgtEl>
                                          <p:spTgt spid="33"/>
                                        </p:tgtEl>
                                      </p:cBhvr>
                                    </p:animEffect>
                                    <p:anim calcmode="lin" valueType="num">
                                      <p:cBhvr>
                                        <p:cTn id="19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97" dur="26">
                                          <p:stCondLst>
                                            <p:cond delay="650"/>
                                          </p:stCondLst>
                                        </p:cTn>
                                        <p:tgtEl>
                                          <p:spTgt spid="33"/>
                                        </p:tgtEl>
                                      </p:cBhvr>
                                      <p:to x="100000" y="60000"/>
                                    </p:animScale>
                                    <p:animScale>
                                      <p:cBhvr>
                                        <p:cTn id="198" dur="166" decel="50000">
                                          <p:stCondLst>
                                            <p:cond delay="676"/>
                                          </p:stCondLst>
                                        </p:cTn>
                                        <p:tgtEl>
                                          <p:spTgt spid="33"/>
                                        </p:tgtEl>
                                      </p:cBhvr>
                                      <p:to x="100000" y="100000"/>
                                    </p:animScale>
                                    <p:animScale>
                                      <p:cBhvr>
                                        <p:cTn id="199" dur="26">
                                          <p:stCondLst>
                                            <p:cond delay="1312"/>
                                          </p:stCondLst>
                                        </p:cTn>
                                        <p:tgtEl>
                                          <p:spTgt spid="33"/>
                                        </p:tgtEl>
                                      </p:cBhvr>
                                      <p:to x="100000" y="80000"/>
                                    </p:animScale>
                                    <p:animScale>
                                      <p:cBhvr>
                                        <p:cTn id="200" dur="166" decel="50000">
                                          <p:stCondLst>
                                            <p:cond delay="1338"/>
                                          </p:stCondLst>
                                        </p:cTn>
                                        <p:tgtEl>
                                          <p:spTgt spid="33"/>
                                        </p:tgtEl>
                                      </p:cBhvr>
                                      <p:to x="100000" y="100000"/>
                                    </p:animScale>
                                    <p:animScale>
                                      <p:cBhvr>
                                        <p:cTn id="201" dur="26">
                                          <p:stCondLst>
                                            <p:cond delay="1642"/>
                                          </p:stCondLst>
                                        </p:cTn>
                                        <p:tgtEl>
                                          <p:spTgt spid="33"/>
                                        </p:tgtEl>
                                      </p:cBhvr>
                                      <p:to x="100000" y="90000"/>
                                    </p:animScale>
                                    <p:animScale>
                                      <p:cBhvr>
                                        <p:cTn id="202" dur="166" decel="50000">
                                          <p:stCondLst>
                                            <p:cond delay="1668"/>
                                          </p:stCondLst>
                                        </p:cTn>
                                        <p:tgtEl>
                                          <p:spTgt spid="33"/>
                                        </p:tgtEl>
                                      </p:cBhvr>
                                      <p:to x="100000" y="100000"/>
                                    </p:animScale>
                                    <p:animScale>
                                      <p:cBhvr>
                                        <p:cTn id="203" dur="26">
                                          <p:stCondLst>
                                            <p:cond delay="1808"/>
                                          </p:stCondLst>
                                        </p:cTn>
                                        <p:tgtEl>
                                          <p:spTgt spid="33"/>
                                        </p:tgtEl>
                                      </p:cBhvr>
                                      <p:to x="100000" y="95000"/>
                                    </p:animScale>
                                    <p:animScale>
                                      <p:cBhvr>
                                        <p:cTn id="204" dur="166" decel="50000">
                                          <p:stCondLst>
                                            <p:cond delay="1834"/>
                                          </p:stCondLst>
                                        </p:cTn>
                                        <p:tgtEl>
                                          <p:spTgt spid="33"/>
                                        </p:tgtEl>
                                      </p:cBhvr>
                                      <p:to x="100000" y="100000"/>
                                    </p:animScale>
                                  </p:childTnLst>
                                </p:cTn>
                              </p:par>
                              <p:par>
                                <p:cTn id="205" presetID="26" presetClass="entr" presetSubtype="0" fill="hold" nodeType="withEffect">
                                  <p:stCondLst>
                                    <p:cond delay="0"/>
                                  </p:stCondLst>
                                  <p:childTnLst>
                                    <p:set>
                                      <p:cBhvr>
                                        <p:cTn id="206" dur="1" fill="hold">
                                          <p:stCondLst>
                                            <p:cond delay="0"/>
                                          </p:stCondLst>
                                        </p:cTn>
                                        <p:tgtEl>
                                          <p:spTgt spid="34"/>
                                        </p:tgtEl>
                                        <p:attrNameLst>
                                          <p:attrName>style.visibility</p:attrName>
                                        </p:attrNameLst>
                                      </p:cBhvr>
                                      <p:to>
                                        <p:strVal val="visible"/>
                                      </p:to>
                                    </p:set>
                                    <p:animEffect transition="in" filter="wipe(down)">
                                      <p:cBhvr>
                                        <p:cTn id="207" dur="580">
                                          <p:stCondLst>
                                            <p:cond delay="0"/>
                                          </p:stCondLst>
                                        </p:cTn>
                                        <p:tgtEl>
                                          <p:spTgt spid="34"/>
                                        </p:tgtEl>
                                      </p:cBhvr>
                                    </p:animEffect>
                                    <p:anim calcmode="lin" valueType="num">
                                      <p:cBhvr>
                                        <p:cTn id="20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13" dur="26">
                                          <p:stCondLst>
                                            <p:cond delay="650"/>
                                          </p:stCondLst>
                                        </p:cTn>
                                        <p:tgtEl>
                                          <p:spTgt spid="34"/>
                                        </p:tgtEl>
                                      </p:cBhvr>
                                      <p:to x="100000" y="60000"/>
                                    </p:animScale>
                                    <p:animScale>
                                      <p:cBhvr>
                                        <p:cTn id="214" dur="166" decel="50000">
                                          <p:stCondLst>
                                            <p:cond delay="676"/>
                                          </p:stCondLst>
                                        </p:cTn>
                                        <p:tgtEl>
                                          <p:spTgt spid="34"/>
                                        </p:tgtEl>
                                      </p:cBhvr>
                                      <p:to x="100000" y="100000"/>
                                    </p:animScale>
                                    <p:animScale>
                                      <p:cBhvr>
                                        <p:cTn id="215" dur="26">
                                          <p:stCondLst>
                                            <p:cond delay="1312"/>
                                          </p:stCondLst>
                                        </p:cTn>
                                        <p:tgtEl>
                                          <p:spTgt spid="34"/>
                                        </p:tgtEl>
                                      </p:cBhvr>
                                      <p:to x="100000" y="80000"/>
                                    </p:animScale>
                                    <p:animScale>
                                      <p:cBhvr>
                                        <p:cTn id="216" dur="166" decel="50000">
                                          <p:stCondLst>
                                            <p:cond delay="1338"/>
                                          </p:stCondLst>
                                        </p:cTn>
                                        <p:tgtEl>
                                          <p:spTgt spid="34"/>
                                        </p:tgtEl>
                                      </p:cBhvr>
                                      <p:to x="100000" y="100000"/>
                                    </p:animScale>
                                    <p:animScale>
                                      <p:cBhvr>
                                        <p:cTn id="217" dur="26">
                                          <p:stCondLst>
                                            <p:cond delay="1642"/>
                                          </p:stCondLst>
                                        </p:cTn>
                                        <p:tgtEl>
                                          <p:spTgt spid="34"/>
                                        </p:tgtEl>
                                      </p:cBhvr>
                                      <p:to x="100000" y="90000"/>
                                    </p:animScale>
                                    <p:animScale>
                                      <p:cBhvr>
                                        <p:cTn id="218" dur="166" decel="50000">
                                          <p:stCondLst>
                                            <p:cond delay="1668"/>
                                          </p:stCondLst>
                                        </p:cTn>
                                        <p:tgtEl>
                                          <p:spTgt spid="34"/>
                                        </p:tgtEl>
                                      </p:cBhvr>
                                      <p:to x="100000" y="100000"/>
                                    </p:animScale>
                                    <p:animScale>
                                      <p:cBhvr>
                                        <p:cTn id="219" dur="26">
                                          <p:stCondLst>
                                            <p:cond delay="1808"/>
                                          </p:stCondLst>
                                        </p:cTn>
                                        <p:tgtEl>
                                          <p:spTgt spid="34"/>
                                        </p:tgtEl>
                                      </p:cBhvr>
                                      <p:to x="100000" y="95000"/>
                                    </p:animScale>
                                    <p:animScale>
                                      <p:cBhvr>
                                        <p:cTn id="220" dur="166" decel="50000">
                                          <p:stCondLst>
                                            <p:cond delay="1834"/>
                                          </p:stCondLst>
                                        </p:cTn>
                                        <p:tgtEl>
                                          <p:spTgt spid="34"/>
                                        </p:tgtEl>
                                      </p:cBhvr>
                                      <p:to x="100000" y="100000"/>
                                    </p:animScale>
                                  </p:childTnLst>
                                </p:cTn>
                              </p:par>
                              <p:par>
                                <p:cTn id="221" presetID="26" presetClass="entr" presetSubtype="0" fill="hold" nodeType="withEffect">
                                  <p:stCondLst>
                                    <p:cond delay="0"/>
                                  </p:stCondLst>
                                  <p:childTnLst>
                                    <p:set>
                                      <p:cBhvr>
                                        <p:cTn id="222" dur="1" fill="hold">
                                          <p:stCondLst>
                                            <p:cond delay="0"/>
                                          </p:stCondLst>
                                        </p:cTn>
                                        <p:tgtEl>
                                          <p:spTgt spid="35"/>
                                        </p:tgtEl>
                                        <p:attrNameLst>
                                          <p:attrName>style.visibility</p:attrName>
                                        </p:attrNameLst>
                                      </p:cBhvr>
                                      <p:to>
                                        <p:strVal val="visible"/>
                                      </p:to>
                                    </p:set>
                                    <p:animEffect transition="in" filter="wipe(down)">
                                      <p:cBhvr>
                                        <p:cTn id="223" dur="580">
                                          <p:stCondLst>
                                            <p:cond delay="0"/>
                                          </p:stCondLst>
                                        </p:cTn>
                                        <p:tgtEl>
                                          <p:spTgt spid="35"/>
                                        </p:tgtEl>
                                      </p:cBhvr>
                                    </p:animEffect>
                                    <p:anim calcmode="lin" valueType="num">
                                      <p:cBhvr>
                                        <p:cTn id="22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229" dur="26">
                                          <p:stCondLst>
                                            <p:cond delay="650"/>
                                          </p:stCondLst>
                                        </p:cTn>
                                        <p:tgtEl>
                                          <p:spTgt spid="35"/>
                                        </p:tgtEl>
                                      </p:cBhvr>
                                      <p:to x="100000" y="60000"/>
                                    </p:animScale>
                                    <p:animScale>
                                      <p:cBhvr>
                                        <p:cTn id="230" dur="166" decel="50000">
                                          <p:stCondLst>
                                            <p:cond delay="676"/>
                                          </p:stCondLst>
                                        </p:cTn>
                                        <p:tgtEl>
                                          <p:spTgt spid="35"/>
                                        </p:tgtEl>
                                      </p:cBhvr>
                                      <p:to x="100000" y="100000"/>
                                    </p:animScale>
                                    <p:animScale>
                                      <p:cBhvr>
                                        <p:cTn id="231" dur="26">
                                          <p:stCondLst>
                                            <p:cond delay="1312"/>
                                          </p:stCondLst>
                                        </p:cTn>
                                        <p:tgtEl>
                                          <p:spTgt spid="35"/>
                                        </p:tgtEl>
                                      </p:cBhvr>
                                      <p:to x="100000" y="80000"/>
                                    </p:animScale>
                                    <p:animScale>
                                      <p:cBhvr>
                                        <p:cTn id="232" dur="166" decel="50000">
                                          <p:stCondLst>
                                            <p:cond delay="1338"/>
                                          </p:stCondLst>
                                        </p:cTn>
                                        <p:tgtEl>
                                          <p:spTgt spid="35"/>
                                        </p:tgtEl>
                                      </p:cBhvr>
                                      <p:to x="100000" y="100000"/>
                                    </p:animScale>
                                    <p:animScale>
                                      <p:cBhvr>
                                        <p:cTn id="233" dur="26">
                                          <p:stCondLst>
                                            <p:cond delay="1642"/>
                                          </p:stCondLst>
                                        </p:cTn>
                                        <p:tgtEl>
                                          <p:spTgt spid="35"/>
                                        </p:tgtEl>
                                      </p:cBhvr>
                                      <p:to x="100000" y="90000"/>
                                    </p:animScale>
                                    <p:animScale>
                                      <p:cBhvr>
                                        <p:cTn id="234" dur="166" decel="50000">
                                          <p:stCondLst>
                                            <p:cond delay="1668"/>
                                          </p:stCondLst>
                                        </p:cTn>
                                        <p:tgtEl>
                                          <p:spTgt spid="35"/>
                                        </p:tgtEl>
                                      </p:cBhvr>
                                      <p:to x="100000" y="100000"/>
                                    </p:animScale>
                                    <p:animScale>
                                      <p:cBhvr>
                                        <p:cTn id="235" dur="26">
                                          <p:stCondLst>
                                            <p:cond delay="1808"/>
                                          </p:stCondLst>
                                        </p:cTn>
                                        <p:tgtEl>
                                          <p:spTgt spid="35"/>
                                        </p:tgtEl>
                                      </p:cBhvr>
                                      <p:to x="100000" y="95000"/>
                                    </p:animScale>
                                    <p:animScale>
                                      <p:cBhvr>
                                        <p:cTn id="236" dur="166" decel="50000">
                                          <p:stCondLst>
                                            <p:cond delay="1834"/>
                                          </p:stCondLst>
                                        </p:cTn>
                                        <p:tgtEl>
                                          <p:spTgt spid="35"/>
                                        </p:tgtEl>
                                      </p:cBhvr>
                                      <p:to x="100000" y="100000"/>
                                    </p:animScale>
                                  </p:childTnLst>
                                </p:cTn>
                              </p:par>
                              <p:par>
                                <p:cTn id="237" presetID="26" presetClass="entr" presetSubtype="0" fill="hold" nodeType="withEffect">
                                  <p:stCondLst>
                                    <p:cond delay="0"/>
                                  </p:stCondLst>
                                  <p:childTnLst>
                                    <p:set>
                                      <p:cBhvr>
                                        <p:cTn id="238" dur="1" fill="hold">
                                          <p:stCondLst>
                                            <p:cond delay="0"/>
                                          </p:stCondLst>
                                        </p:cTn>
                                        <p:tgtEl>
                                          <p:spTgt spid="36"/>
                                        </p:tgtEl>
                                        <p:attrNameLst>
                                          <p:attrName>style.visibility</p:attrName>
                                        </p:attrNameLst>
                                      </p:cBhvr>
                                      <p:to>
                                        <p:strVal val="visible"/>
                                      </p:to>
                                    </p:set>
                                    <p:animEffect transition="in" filter="wipe(down)">
                                      <p:cBhvr>
                                        <p:cTn id="239" dur="580">
                                          <p:stCondLst>
                                            <p:cond delay="0"/>
                                          </p:stCondLst>
                                        </p:cTn>
                                        <p:tgtEl>
                                          <p:spTgt spid="36"/>
                                        </p:tgtEl>
                                      </p:cBhvr>
                                    </p:animEffect>
                                    <p:anim calcmode="lin" valueType="num">
                                      <p:cBhvr>
                                        <p:cTn id="24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45" dur="26">
                                          <p:stCondLst>
                                            <p:cond delay="650"/>
                                          </p:stCondLst>
                                        </p:cTn>
                                        <p:tgtEl>
                                          <p:spTgt spid="36"/>
                                        </p:tgtEl>
                                      </p:cBhvr>
                                      <p:to x="100000" y="60000"/>
                                    </p:animScale>
                                    <p:animScale>
                                      <p:cBhvr>
                                        <p:cTn id="246" dur="166" decel="50000">
                                          <p:stCondLst>
                                            <p:cond delay="676"/>
                                          </p:stCondLst>
                                        </p:cTn>
                                        <p:tgtEl>
                                          <p:spTgt spid="36"/>
                                        </p:tgtEl>
                                      </p:cBhvr>
                                      <p:to x="100000" y="100000"/>
                                    </p:animScale>
                                    <p:animScale>
                                      <p:cBhvr>
                                        <p:cTn id="247" dur="26">
                                          <p:stCondLst>
                                            <p:cond delay="1312"/>
                                          </p:stCondLst>
                                        </p:cTn>
                                        <p:tgtEl>
                                          <p:spTgt spid="36"/>
                                        </p:tgtEl>
                                      </p:cBhvr>
                                      <p:to x="100000" y="80000"/>
                                    </p:animScale>
                                    <p:animScale>
                                      <p:cBhvr>
                                        <p:cTn id="248" dur="166" decel="50000">
                                          <p:stCondLst>
                                            <p:cond delay="1338"/>
                                          </p:stCondLst>
                                        </p:cTn>
                                        <p:tgtEl>
                                          <p:spTgt spid="36"/>
                                        </p:tgtEl>
                                      </p:cBhvr>
                                      <p:to x="100000" y="100000"/>
                                    </p:animScale>
                                    <p:animScale>
                                      <p:cBhvr>
                                        <p:cTn id="249" dur="26">
                                          <p:stCondLst>
                                            <p:cond delay="1642"/>
                                          </p:stCondLst>
                                        </p:cTn>
                                        <p:tgtEl>
                                          <p:spTgt spid="36"/>
                                        </p:tgtEl>
                                      </p:cBhvr>
                                      <p:to x="100000" y="90000"/>
                                    </p:animScale>
                                    <p:animScale>
                                      <p:cBhvr>
                                        <p:cTn id="250" dur="166" decel="50000">
                                          <p:stCondLst>
                                            <p:cond delay="1668"/>
                                          </p:stCondLst>
                                        </p:cTn>
                                        <p:tgtEl>
                                          <p:spTgt spid="36"/>
                                        </p:tgtEl>
                                      </p:cBhvr>
                                      <p:to x="100000" y="100000"/>
                                    </p:animScale>
                                    <p:animScale>
                                      <p:cBhvr>
                                        <p:cTn id="251" dur="26">
                                          <p:stCondLst>
                                            <p:cond delay="1808"/>
                                          </p:stCondLst>
                                        </p:cTn>
                                        <p:tgtEl>
                                          <p:spTgt spid="36"/>
                                        </p:tgtEl>
                                      </p:cBhvr>
                                      <p:to x="100000" y="95000"/>
                                    </p:animScale>
                                    <p:animScale>
                                      <p:cBhvr>
                                        <p:cTn id="252" dur="166" decel="50000">
                                          <p:stCondLst>
                                            <p:cond delay="1834"/>
                                          </p:stCondLst>
                                        </p:cTn>
                                        <p:tgtEl>
                                          <p:spTgt spid="36"/>
                                        </p:tgtEl>
                                      </p:cBhvr>
                                      <p:to x="100000" y="100000"/>
                                    </p:animScale>
                                  </p:childTnLst>
                                </p:cTn>
                              </p:par>
                              <p:par>
                                <p:cTn id="253" presetID="26" presetClass="entr" presetSubtype="0" fill="hold" nodeType="withEffect">
                                  <p:stCondLst>
                                    <p:cond delay="0"/>
                                  </p:stCondLst>
                                  <p:childTnLst>
                                    <p:set>
                                      <p:cBhvr>
                                        <p:cTn id="254" dur="1" fill="hold">
                                          <p:stCondLst>
                                            <p:cond delay="0"/>
                                          </p:stCondLst>
                                        </p:cTn>
                                        <p:tgtEl>
                                          <p:spTgt spid="27"/>
                                        </p:tgtEl>
                                        <p:attrNameLst>
                                          <p:attrName>style.visibility</p:attrName>
                                        </p:attrNameLst>
                                      </p:cBhvr>
                                      <p:to>
                                        <p:strVal val="visible"/>
                                      </p:to>
                                    </p:set>
                                    <p:animEffect transition="in" filter="wipe(down)">
                                      <p:cBhvr>
                                        <p:cTn id="255" dur="580">
                                          <p:stCondLst>
                                            <p:cond delay="0"/>
                                          </p:stCondLst>
                                        </p:cTn>
                                        <p:tgtEl>
                                          <p:spTgt spid="27"/>
                                        </p:tgtEl>
                                      </p:cBhvr>
                                    </p:animEffect>
                                    <p:anim calcmode="lin" valueType="num">
                                      <p:cBhvr>
                                        <p:cTn id="25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1" dur="26">
                                          <p:stCondLst>
                                            <p:cond delay="650"/>
                                          </p:stCondLst>
                                        </p:cTn>
                                        <p:tgtEl>
                                          <p:spTgt spid="27"/>
                                        </p:tgtEl>
                                      </p:cBhvr>
                                      <p:to x="100000" y="60000"/>
                                    </p:animScale>
                                    <p:animScale>
                                      <p:cBhvr>
                                        <p:cTn id="262" dur="166" decel="50000">
                                          <p:stCondLst>
                                            <p:cond delay="676"/>
                                          </p:stCondLst>
                                        </p:cTn>
                                        <p:tgtEl>
                                          <p:spTgt spid="27"/>
                                        </p:tgtEl>
                                      </p:cBhvr>
                                      <p:to x="100000" y="100000"/>
                                    </p:animScale>
                                    <p:animScale>
                                      <p:cBhvr>
                                        <p:cTn id="263" dur="26">
                                          <p:stCondLst>
                                            <p:cond delay="1312"/>
                                          </p:stCondLst>
                                        </p:cTn>
                                        <p:tgtEl>
                                          <p:spTgt spid="27"/>
                                        </p:tgtEl>
                                      </p:cBhvr>
                                      <p:to x="100000" y="80000"/>
                                    </p:animScale>
                                    <p:animScale>
                                      <p:cBhvr>
                                        <p:cTn id="264" dur="166" decel="50000">
                                          <p:stCondLst>
                                            <p:cond delay="1338"/>
                                          </p:stCondLst>
                                        </p:cTn>
                                        <p:tgtEl>
                                          <p:spTgt spid="27"/>
                                        </p:tgtEl>
                                      </p:cBhvr>
                                      <p:to x="100000" y="100000"/>
                                    </p:animScale>
                                    <p:animScale>
                                      <p:cBhvr>
                                        <p:cTn id="265" dur="26">
                                          <p:stCondLst>
                                            <p:cond delay="1642"/>
                                          </p:stCondLst>
                                        </p:cTn>
                                        <p:tgtEl>
                                          <p:spTgt spid="27"/>
                                        </p:tgtEl>
                                      </p:cBhvr>
                                      <p:to x="100000" y="90000"/>
                                    </p:animScale>
                                    <p:animScale>
                                      <p:cBhvr>
                                        <p:cTn id="266" dur="166" decel="50000">
                                          <p:stCondLst>
                                            <p:cond delay="1668"/>
                                          </p:stCondLst>
                                        </p:cTn>
                                        <p:tgtEl>
                                          <p:spTgt spid="27"/>
                                        </p:tgtEl>
                                      </p:cBhvr>
                                      <p:to x="100000" y="100000"/>
                                    </p:animScale>
                                    <p:animScale>
                                      <p:cBhvr>
                                        <p:cTn id="267" dur="26">
                                          <p:stCondLst>
                                            <p:cond delay="1808"/>
                                          </p:stCondLst>
                                        </p:cTn>
                                        <p:tgtEl>
                                          <p:spTgt spid="27"/>
                                        </p:tgtEl>
                                      </p:cBhvr>
                                      <p:to x="100000" y="95000"/>
                                    </p:animScale>
                                    <p:animScale>
                                      <p:cBhvr>
                                        <p:cTn id="268" dur="166" decel="50000">
                                          <p:stCondLst>
                                            <p:cond delay="1834"/>
                                          </p:stCondLst>
                                        </p:cTn>
                                        <p:tgtEl>
                                          <p:spTgt spid="27"/>
                                        </p:tgtEl>
                                      </p:cBhvr>
                                      <p:to x="100000" y="100000"/>
                                    </p:animScale>
                                  </p:childTnLst>
                                </p:cTn>
                              </p:par>
                              <p:par>
                                <p:cTn id="269" presetID="26" presetClass="entr" presetSubtype="0" fill="hold" nodeType="withEffect">
                                  <p:stCondLst>
                                    <p:cond delay="0"/>
                                  </p:stCondLst>
                                  <p:childTnLst>
                                    <p:set>
                                      <p:cBhvr>
                                        <p:cTn id="270" dur="1" fill="hold">
                                          <p:stCondLst>
                                            <p:cond delay="0"/>
                                          </p:stCondLst>
                                        </p:cTn>
                                        <p:tgtEl>
                                          <p:spTgt spid="40"/>
                                        </p:tgtEl>
                                        <p:attrNameLst>
                                          <p:attrName>style.visibility</p:attrName>
                                        </p:attrNameLst>
                                      </p:cBhvr>
                                      <p:to>
                                        <p:strVal val="visible"/>
                                      </p:to>
                                    </p:set>
                                    <p:animEffect transition="in" filter="wipe(down)">
                                      <p:cBhvr>
                                        <p:cTn id="271" dur="580">
                                          <p:stCondLst>
                                            <p:cond delay="0"/>
                                          </p:stCondLst>
                                        </p:cTn>
                                        <p:tgtEl>
                                          <p:spTgt spid="40"/>
                                        </p:tgtEl>
                                      </p:cBhvr>
                                    </p:animEffect>
                                    <p:anim calcmode="lin" valueType="num">
                                      <p:cBhvr>
                                        <p:cTn id="272"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77" dur="26">
                                          <p:stCondLst>
                                            <p:cond delay="650"/>
                                          </p:stCondLst>
                                        </p:cTn>
                                        <p:tgtEl>
                                          <p:spTgt spid="40"/>
                                        </p:tgtEl>
                                      </p:cBhvr>
                                      <p:to x="100000" y="60000"/>
                                    </p:animScale>
                                    <p:animScale>
                                      <p:cBhvr>
                                        <p:cTn id="278" dur="166" decel="50000">
                                          <p:stCondLst>
                                            <p:cond delay="676"/>
                                          </p:stCondLst>
                                        </p:cTn>
                                        <p:tgtEl>
                                          <p:spTgt spid="40"/>
                                        </p:tgtEl>
                                      </p:cBhvr>
                                      <p:to x="100000" y="100000"/>
                                    </p:animScale>
                                    <p:animScale>
                                      <p:cBhvr>
                                        <p:cTn id="279" dur="26">
                                          <p:stCondLst>
                                            <p:cond delay="1312"/>
                                          </p:stCondLst>
                                        </p:cTn>
                                        <p:tgtEl>
                                          <p:spTgt spid="40"/>
                                        </p:tgtEl>
                                      </p:cBhvr>
                                      <p:to x="100000" y="80000"/>
                                    </p:animScale>
                                    <p:animScale>
                                      <p:cBhvr>
                                        <p:cTn id="280" dur="166" decel="50000">
                                          <p:stCondLst>
                                            <p:cond delay="1338"/>
                                          </p:stCondLst>
                                        </p:cTn>
                                        <p:tgtEl>
                                          <p:spTgt spid="40"/>
                                        </p:tgtEl>
                                      </p:cBhvr>
                                      <p:to x="100000" y="100000"/>
                                    </p:animScale>
                                    <p:animScale>
                                      <p:cBhvr>
                                        <p:cTn id="281" dur="26">
                                          <p:stCondLst>
                                            <p:cond delay="1642"/>
                                          </p:stCondLst>
                                        </p:cTn>
                                        <p:tgtEl>
                                          <p:spTgt spid="40"/>
                                        </p:tgtEl>
                                      </p:cBhvr>
                                      <p:to x="100000" y="90000"/>
                                    </p:animScale>
                                    <p:animScale>
                                      <p:cBhvr>
                                        <p:cTn id="282" dur="166" decel="50000">
                                          <p:stCondLst>
                                            <p:cond delay="1668"/>
                                          </p:stCondLst>
                                        </p:cTn>
                                        <p:tgtEl>
                                          <p:spTgt spid="40"/>
                                        </p:tgtEl>
                                      </p:cBhvr>
                                      <p:to x="100000" y="100000"/>
                                    </p:animScale>
                                    <p:animScale>
                                      <p:cBhvr>
                                        <p:cTn id="283" dur="26">
                                          <p:stCondLst>
                                            <p:cond delay="1808"/>
                                          </p:stCondLst>
                                        </p:cTn>
                                        <p:tgtEl>
                                          <p:spTgt spid="40"/>
                                        </p:tgtEl>
                                      </p:cBhvr>
                                      <p:to x="100000" y="95000"/>
                                    </p:animScale>
                                    <p:animScale>
                                      <p:cBhvr>
                                        <p:cTn id="284" dur="166" decel="50000">
                                          <p:stCondLst>
                                            <p:cond delay="1834"/>
                                          </p:stCondLst>
                                        </p:cTn>
                                        <p:tgtEl>
                                          <p:spTgt spid="40"/>
                                        </p:tgtEl>
                                      </p:cBhvr>
                                      <p:to x="100000" y="100000"/>
                                    </p:animScale>
                                  </p:childTnLst>
                                </p:cTn>
                              </p:par>
                              <p:par>
                                <p:cTn id="285" presetID="26" presetClass="entr" presetSubtype="0" fill="hold" nodeType="withEffect">
                                  <p:stCondLst>
                                    <p:cond delay="0"/>
                                  </p:stCondLst>
                                  <p:childTnLst>
                                    <p:set>
                                      <p:cBhvr>
                                        <p:cTn id="286" dur="1" fill="hold">
                                          <p:stCondLst>
                                            <p:cond delay="0"/>
                                          </p:stCondLst>
                                        </p:cTn>
                                        <p:tgtEl>
                                          <p:spTgt spid="41"/>
                                        </p:tgtEl>
                                        <p:attrNameLst>
                                          <p:attrName>style.visibility</p:attrName>
                                        </p:attrNameLst>
                                      </p:cBhvr>
                                      <p:to>
                                        <p:strVal val="visible"/>
                                      </p:to>
                                    </p:set>
                                    <p:animEffect transition="in" filter="wipe(down)">
                                      <p:cBhvr>
                                        <p:cTn id="287" dur="580">
                                          <p:stCondLst>
                                            <p:cond delay="0"/>
                                          </p:stCondLst>
                                        </p:cTn>
                                        <p:tgtEl>
                                          <p:spTgt spid="41"/>
                                        </p:tgtEl>
                                      </p:cBhvr>
                                    </p:animEffect>
                                    <p:anim calcmode="lin" valueType="num">
                                      <p:cBhvr>
                                        <p:cTn id="28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93" dur="26">
                                          <p:stCondLst>
                                            <p:cond delay="650"/>
                                          </p:stCondLst>
                                        </p:cTn>
                                        <p:tgtEl>
                                          <p:spTgt spid="41"/>
                                        </p:tgtEl>
                                      </p:cBhvr>
                                      <p:to x="100000" y="60000"/>
                                    </p:animScale>
                                    <p:animScale>
                                      <p:cBhvr>
                                        <p:cTn id="294" dur="166" decel="50000">
                                          <p:stCondLst>
                                            <p:cond delay="676"/>
                                          </p:stCondLst>
                                        </p:cTn>
                                        <p:tgtEl>
                                          <p:spTgt spid="41"/>
                                        </p:tgtEl>
                                      </p:cBhvr>
                                      <p:to x="100000" y="100000"/>
                                    </p:animScale>
                                    <p:animScale>
                                      <p:cBhvr>
                                        <p:cTn id="295" dur="26">
                                          <p:stCondLst>
                                            <p:cond delay="1312"/>
                                          </p:stCondLst>
                                        </p:cTn>
                                        <p:tgtEl>
                                          <p:spTgt spid="41"/>
                                        </p:tgtEl>
                                      </p:cBhvr>
                                      <p:to x="100000" y="80000"/>
                                    </p:animScale>
                                    <p:animScale>
                                      <p:cBhvr>
                                        <p:cTn id="296" dur="166" decel="50000">
                                          <p:stCondLst>
                                            <p:cond delay="1338"/>
                                          </p:stCondLst>
                                        </p:cTn>
                                        <p:tgtEl>
                                          <p:spTgt spid="41"/>
                                        </p:tgtEl>
                                      </p:cBhvr>
                                      <p:to x="100000" y="100000"/>
                                    </p:animScale>
                                    <p:animScale>
                                      <p:cBhvr>
                                        <p:cTn id="297" dur="26">
                                          <p:stCondLst>
                                            <p:cond delay="1642"/>
                                          </p:stCondLst>
                                        </p:cTn>
                                        <p:tgtEl>
                                          <p:spTgt spid="41"/>
                                        </p:tgtEl>
                                      </p:cBhvr>
                                      <p:to x="100000" y="90000"/>
                                    </p:animScale>
                                    <p:animScale>
                                      <p:cBhvr>
                                        <p:cTn id="298" dur="166" decel="50000">
                                          <p:stCondLst>
                                            <p:cond delay="1668"/>
                                          </p:stCondLst>
                                        </p:cTn>
                                        <p:tgtEl>
                                          <p:spTgt spid="41"/>
                                        </p:tgtEl>
                                      </p:cBhvr>
                                      <p:to x="100000" y="100000"/>
                                    </p:animScale>
                                    <p:animScale>
                                      <p:cBhvr>
                                        <p:cTn id="299" dur="26">
                                          <p:stCondLst>
                                            <p:cond delay="1808"/>
                                          </p:stCondLst>
                                        </p:cTn>
                                        <p:tgtEl>
                                          <p:spTgt spid="41"/>
                                        </p:tgtEl>
                                      </p:cBhvr>
                                      <p:to x="100000" y="95000"/>
                                    </p:animScale>
                                    <p:animScale>
                                      <p:cBhvr>
                                        <p:cTn id="300" dur="166" decel="50000">
                                          <p:stCondLst>
                                            <p:cond delay="1834"/>
                                          </p:stCondLst>
                                        </p:cTn>
                                        <p:tgtEl>
                                          <p:spTgt spid="41"/>
                                        </p:tgtEl>
                                      </p:cBhvr>
                                      <p:to x="100000" y="100000"/>
                                    </p:animScale>
                                  </p:childTnLst>
                                </p:cTn>
                              </p:par>
                              <p:par>
                                <p:cTn id="301" presetID="26" presetClass="entr" presetSubtype="0" fill="hold" nodeType="withEffect">
                                  <p:stCondLst>
                                    <p:cond delay="0"/>
                                  </p:stCondLst>
                                  <p:childTnLst>
                                    <p:set>
                                      <p:cBhvr>
                                        <p:cTn id="302" dur="1" fill="hold">
                                          <p:stCondLst>
                                            <p:cond delay="0"/>
                                          </p:stCondLst>
                                        </p:cTn>
                                        <p:tgtEl>
                                          <p:spTgt spid="44"/>
                                        </p:tgtEl>
                                        <p:attrNameLst>
                                          <p:attrName>style.visibility</p:attrName>
                                        </p:attrNameLst>
                                      </p:cBhvr>
                                      <p:to>
                                        <p:strVal val="visible"/>
                                      </p:to>
                                    </p:set>
                                    <p:animEffect transition="in" filter="wipe(down)">
                                      <p:cBhvr>
                                        <p:cTn id="303" dur="580">
                                          <p:stCondLst>
                                            <p:cond delay="0"/>
                                          </p:stCondLst>
                                        </p:cTn>
                                        <p:tgtEl>
                                          <p:spTgt spid="44"/>
                                        </p:tgtEl>
                                      </p:cBhvr>
                                    </p:animEffect>
                                    <p:anim calcmode="lin" valueType="num">
                                      <p:cBhvr>
                                        <p:cTn id="304"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05"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06"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07"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08"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09" dur="26">
                                          <p:stCondLst>
                                            <p:cond delay="650"/>
                                          </p:stCondLst>
                                        </p:cTn>
                                        <p:tgtEl>
                                          <p:spTgt spid="44"/>
                                        </p:tgtEl>
                                      </p:cBhvr>
                                      <p:to x="100000" y="60000"/>
                                    </p:animScale>
                                    <p:animScale>
                                      <p:cBhvr>
                                        <p:cTn id="310" dur="166" decel="50000">
                                          <p:stCondLst>
                                            <p:cond delay="676"/>
                                          </p:stCondLst>
                                        </p:cTn>
                                        <p:tgtEl>
                                          <p:spTgt spid="44"/>
                                        </p:tgtEl>
                                      </p:cBhvr>
                                      <p:to x="100000" y="100000"/>
                                    </p:animScale>
                                    <p:animScale>
                                      <p:cBhvr>
                                        <p:cTn id="311" dur="26">
                                          <p:stCondLst>
                                            <p:cond delay="1312"/>
                                          </p:stCondLst>
                                        </p:cTn>
                                        <p:tgtEl>
                                          <p:spTgt spid="44"/>
                                        </p:tgtEl>
                                      </p:cBhvr>
                                      <p:to x="100000" y="80000"/>
                                    </p:animScale>
                                    <p:animScale>
                                      <p:cBhvr>
                                        <p:cTn id="312" dur="166" decel="50000">
                                          <p:stCondLst>
                                            <p:cond delay="1338"/>
                                          </p:stCondLst>
                                        </p:cTn>
                                        <p:tgtEl>
                                          <p:spTgt spid="44"/>
                                        </p:tgtEl>
                                      </p:cBhvr>
                                      <p:to x="100000" y="100000"/>
                                    </p:animScale>
                                    <p:animScale>
                                      <p:cBhvr>
                                        <p:cTn id="313" dur="26">
                                          <p:stCondLst>
                                            <p:cond delay="1642"/>
                                          </p:stCondLst>
                                        </p:cTn>
                                        <p:tgtEl>
                                          <p:spTgt spid="44"/>
                                        </p:tgtEl>
                                      </p:cBhvr>
                                      <p:to x="100000" y="90000"/>
                                    </p:animScale>
                                    <p:animScale>
                                      <p:cBhvr>
                                        <p:cTn id="314" dur="166" decel="50000">
                                          <p:stCondLst>
                                            <p:cond delay="1668"/>
                                          </p:stCondLst>
                                        </p:cTn>
                                        <p:tgtEl>
                                          <p:spTgt spid="44"/>
                                        </p:tgtEl>
                                      </p:cBhvr>
                                      <p:to x="100000" y="100000"/>
                                    </p:animScale>
                                    <p:animScale>
                                      <p:cBhvr>
                                        <p:cTn id="315" dur="26">
                                          <p:stCondLst>
                                            <p:cond delay="1808"/>
                                          </p:stCondLst>
                                        </p:cTn>
                                        <p:tgtEl>
                                          <p:spTgt spid="44"/>
                                        </p:tgtEl>
                                      </p:cBhvr>
                                      <p:to x="100000" y="95000"/>
                                    </p:animScale>
                                    <p:animScale>
                                      <p:cBhvr>
                                        <p:cTn id="316" dur="166" decel="50000">
                                          <p:stCondLst>
                                            <p:cond delay="1834"/>
                                          </p:stCondLst>
                                        </p:cTn>
                                        <p:tgtEl>
                                          <p:spTgt spid="44"/>
                                        </p:tgtEl>
                                      </p:cBhvr>
                                      <p:to x="100000" y="100000"/>
                                    </p:animScale>
                                  </p:childTnLst>
                                </p:cTn>
                              </p:par>
                              <p:par>
                                <p:cTn id="317" presetID="26" presetClass="entr" presetSubtype="0" fill="hold" nodeType="withEffect">
                                  <p:stCondLst>
                                    <p:cond delay="0"/>
                                  </p:stCondLst>
                                  <p:childTnLst>
                                    <p:set>
                                      <p:cBhvr>
                                        <p:cTn id="318" dur="1" fill="hold">
                                          <p:stCondLst>
                                            <p:cond delay="0"/>
                                          </p:stCondLst>
                                        </p:cTn>
                                        <p:tgtEl>
                                          <p:spTgt spid="47"/>
                                        </p:tgtEl>
                                        <p:attrNameLst>
                                          <p:attrName>style.visibility</p:attrName>
                                        </p:attrNameLst>
                                      </p:cBhvr>
                                      <p:to>
                                        <p:strVal val="visible"/>
                                      </p:to>
                                    </p:set>
                                    <p:animEffect transition="in" filter="wipe(down)">
                                      <p:cBhvr>
                                        <p:cTn id="319" dur="580">
                                          <p:stCondLst>
                                            <p:cond delay="0"/>
                                          </p:stCondLst>
                                        </p:cTn>
                                        <p:tgtEl>
                                          <p:spTgt spid="47"/>
                                        </p:tgtEl>
                                      </p:cBhvr>
                                    </p:animEffect>
                                    <p:anim calcmode="lin" valueType="num">
                                      <p:cBhvr>
                                        <p:cTn id="32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32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32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32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32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25" dur="26">
                                          <p:stCondLst>
                                            <p:cond delay="650"/>
                                          </p:stCondLst>
                                        </p:cTn>
                                        <p:tgtEl>
                                          <p:spTgt spid="47"/>
                                        </p:tgtEl>
                                      </p:cBhvr>
                                      <p:to x="100000" y="60000"/>
                                    </p:animScale>
                                    <p:animScale>
                                      <p:cBhvr>
                                        <p:cTn id="326" dur="166" decel="50000">
                                          <p:stCondLst>
                                            <p:cond delay="676"/>
                                          </p:stCondLst>
                                        </p:cTn>
                                        <p:tgtEl>
                                          <p:spTgt spid="47"/>
                                        </p:tgtEl>
                                      </p:cBhvr>
                                      <p:to x="100000" y="100000"/>
                                    </p:animScale>
                                    <p:animScale>
                                      <p:cBhvr>
                                        <p:cTn id="327" dur="26">
                                          <p:stCondLst>
                                            <p:cond delay="1312"/>
                                          </p:stCondLst>
                                        </p:cTn>
                                        <p:tgtEl>
                                          <p:spTgt spid="47"/>
                                        </p:tgtEl>
                                      </p:cBhvr>
                                      <p:to x="100000" y="80000"/>
                                    </p:animScale>
                                    <p:animScale>
                                      <p:cBhvr>
                                        <p:cTn id="328" dur="166" decel="50000">
                                          <p:stCondLst>
                                            <p:cond delay="1338"/>
                                          </p:stCondLst>
                                        </p:cTn>
                                        <p:tgtEl>
                                          <p:spTgt spid="47"/>
                                        </p:tgtEl>
                                      </p:cBhvr>
                                      <p:to x="100000" y="100000"/>
                                    </p:animScale>
                                    <p:animScale>
                                      <p:cBhvr>
                                        <p:cTn id="329" dur="26">
                                          <p:stCondLst>
                                            <p:cond delay="1642"/>
                                          </p:stCondLst>
                                        </p:cTn>
                                        <p:tgtEl>
                                          <p:spTgt spid="47"/>
                                        </p:tgtEl>
                                      </p:cBhvr>
                                      <p:to x="100000" y="90000"/>
                                    </p:animScale>
                                    <p:animScale>
                                      <p:cBhvr>
                                        <p:cTn id="330" dur="166" decel="50000">
                                          <p:stCondLst>
                                            <p:cond delay="1668"/>
                                          </p:stCondLst>
                                        </p:cTn>
                                        <p:tgtEl>
                                          <p:spTgt spid="47"/>
                                        </p:tgtEl>
                                      </p:cBhvr>
                                      <p:to x="100000" y="100000"/>
                                    </p:animScale>
                                    <p:animScale>
                                      <p:cBhvr>
                                        <p:cTn id="331" dur="26">
                                          <p:stCondLst>
                                            <p:cond delay="1808"/>
                                          </p:stCondLst>
                                        </p:cTn>
                                        <p:tgtEl>
                                          <p:spTgt spid="47"/>
                                        </p:tgtEl>
                                      </p:cBhvr>
                                      <p:to x="100000" y="95000"/>
                                    </p:animScale>
                                    <p:animScale>
                                      <p:cBhvr>
                                        <p:cTn id="332" dur="166" decel="50000">
                                          <p:stCondLst>
                                            <p:cond delay="1834"/>
                                          </p:stCondLst>
                                        </p:cTn>
                                        <p:tgtEl>
                                          <p:spTgt spid="47"/>
                                        </p:tgtEl>
                                      </p:cBhvr>
                                      <p:to x="100000" y="100000"/>
                                    </p:animScale>
                                  </p:childTnLst>
                                </p:cTn>
                              </p:par>
                              <p:par>
                                <p:cTn id="333" presetID="26" presetClass="entr" presetSubtype="0" fill="hold" nodeType="withEffect">
                                  <p:stCondLst>
                                    <p:cond delay="0"/>
                                  </p:stCondLst>
                                  <p:childTnLst>
                                    <p:set>
                                      <p:cBhvr>
                                        <p:cTn id="334" dur="1" fill="hold">
                                          <p:stCondLst>
                                            <p:cond delay="0"/>
                                          </p:stCondLst>
                                        </p:cTn>
                                        <p:tgtEl>
                                          <p:spTgt spid="48"/>
                                        </p:tgtEl>
                                        <p:attrNameLst>
                                          <p:attrName>style.visibility</p:attrName>
                                        </p:attrNameLst>
                                      </p:cBhvr>
                                      <p:to>
                                        <p:strVal val="visible"/>
                                      </p:to>
                                    </p:set>
                                    <p:animEffect transition="in" filter="wipe(down)">
                                      <p:cBhvr>
                                        <p:cTn id="335" dur="580">
                                          <p:stCondLst>
                                            <p:cond delay="0"/>
                                          </p:stCondLst>
                                        </p:cTn>
                                        <p:tgtEl>
                                          <p:spTgt spid="48"/>
                                        </p:tgtEl>
                                      </p:cBhvr>
                                    </p:animEffect>
                                    <p:anim calcmode="lin" valueType="num">
                                      <p:cBhvr>
                                        <p:cTn id="33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3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3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3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4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41" dur="26">
                                          <p:stCondLst>
                                            <p:cond delay="650"/>
                                          </p:stCondLst>
                                        </p:cTn>
                                        <p:tgtEl>
                                          <p:spTgt spid="48"/>
                                        </p:tgtEl>
                                      </p:cBhvr>
                                      <p:to x="100000" y="60000"/>
                                    </p:animScale>
                                    <p:animScale>
                                      <p:cBhvr>
                                        <p:cTn id="342" dur="166" decel="50000">
                                          <p:stCondLst>
                                            <p:cond delay="676"/>
                                          </p:stCondLst>
                                        </p:cTn>
                                        <p:tgtEl>
                                          <p:spTgt spid="48"/>
                                        </p:tgtEl>
                                      </p:cBhvr>
                                      <p:to x="100000" y="100000"/>
                                    </p:animScale>
                                    <p:animScale>
                                      <p:cBhvr>
                                        <p:cTn id="343" dur="26">
                                          <p:stCondLst>
                                            <p:cond delay="1312"/>
                                          </p:stCondLst>
                                        </p:cTn>
                                        <p:tgtEl>
                                          <p:spTgt spid="48"/>
                                        </p:tgtEl>
                                      </p:cBhvr>
                                      <p:to x="100000" y="80000"/>
                                    </p:animScale>
                                    <p:animScale>
                                      <p:cBhvr>
                                        <p:cTn id="344" dur="166" decel="50000">
                                          <p:stCondLst>
                                            <p:cond delay="1338"/>
                                          </p:stCondLst>
                                        </p:cTn>
                                        <p:tgtEl>
                                          <p:spTgt spid="48"/>
                                        </p:tgtEl>
                                      </p:cBhvr>
                                      <p:to x="100000" y="100000"/>
                                    </p:animScale>
                                    <p:animScale>
                                      <p:cBhvr>
                                        <p:cTn id="345" dur="26">
                                          <p:stCondLst>
                                            <p:cond delay="1642"/>
                                          </p:stCondLst>
                                        </p:cTn>
                                        <p:tgtEl>
                                          <p:spTgt spid="48"/>
                                        </p:tgtEl>
                                      </p:cBhvr>
                                      <p:to x="100000" y="90000"/>
                                    </p:animScale>
                                    <p:animScale>
                                      <p:cBhvr>
                                        <p:cTn id="346" dur="166" decel="50000">
                                          <p:stCondLst>
                                            <p:cond delay="1668"/>
                                          </p:stCondLst>
                                        </p:cTn>
                                        <p:tgtEl>
                                          <p:spTgt spid="48"/>
                                        </p:tgtEl>
                                      </p:cBhvr>
                                      <p:to x="100000" y="100000"/>
                                    </p:animScale>
                                    <p:animScale>
                                      <p:cBhvr>
                                        <p:cTn id="347" dur="26">
                                          <p:stCondLst>
                                            <p:cond delay="1808"/>
                                          </p:stCondLst>
                                        </p:cTn>
                                        <p:tgtEl>
                                          <p:spTgt spid="48"/>
                                        </p:tgtEl>
                                      </p:cBhvr>
                                      <p:to x="100000" y="95000"/>
                                    </p:animScale>
                                    <p:animScale>
                                      <p:cBhvr>
                                        <p:cTn id="348" dur="166" decel="50000">
                                          <p:stCondLst>
                                            <p:cond delay="1834"/>
                                          </p:stCondLst>
                                        </p:cTn>
                                        <p:tgtEl>
                                          <p:spTgt spid="48"/>
                                        </p:tgtEl>
                                      </p:cBhvr>
                                      <p:to x="100000" y="100000"/>
                                    </p:animScale>
                                  </p:childTnLst>
                                </p:cTn>
                              </p:par>
                              <p:par>
                                <p:cTn id="349" presetID="26" presetClass="entr" presetSubtype="0" fill="hold" nodeType="withEffect">
                                  <p:stCondLst>
                                    <p:cond delay="0"/>
                                  </p:stCondLst>
                                  <p:childTnLst>
                                    <p:set>
                                      <p:cBhvr>
                                        <p:cTn id="350" dur="1" fill="hold">
                                          <p:stCondLst>
                                            <p:cond delay="0"/>
                                          </p:stCondLst>
                                        </p:cTn>
                                        <p:tgtEl>
                                          <p:spTgt spid="1032"/>
                                        </p:tgtEl>
                                        <p:attrNameLst>
                                          <p:attrName>style.visibility</p:attrName>
                                        </p:attrNameLst>
                                      </p:cBhvr>
                                      <p:to>
                                        <p:strVal val="visible"/>
                                      </p:to>
                                    </p:set>
                                    <p:animEffect transition="in" filter="wipe(down)">
                                      <p:cBhvr>
                                        <p:cTn id="351" dur="580">
                                          <p:stCondLst>
                                            <p:cond delay="0"/>
                                          </p:stCondLst>
                                        </p:cTn>
                                        <p:tgtEl>
                                          <p:spTgt spid="1032"/>
                                        </p:tgtEl>
                                      </p:cBhvr>
                                    </p:animEffect>
                                    <p:anim calcmode="lin" valueType="num">
                                      <p:cBhvr>
                                        <p:cTn id="352"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353"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354"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355"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356"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357" dur="26">
                                          <p:stCondLst>
                                            <p:cond delay="650"/>
                                          </p:stCondLst>
                                        </p:cTn>
                                        <p:tgtEl>
                                          <p:spTgt spid="1032"/>
                                        </p:tgtEl>
                                      </p:cBhvr>
                                      <p:to x="100000" y="60000"/>
                                    </p:animScale>
                                    <p:animScale>
                                      <p:cBhvr>
                                        <p:cTn id="358" dur="166" decel="50000">
                                          <p:stCondLst>
                                            <p:cond delay="676"/>
                                          </p:stCondLst>
                                        </p:cTn>
                                        <p:tgtEl>
                                          <p:spTgt spid="1032"/>
                                        </p:tgtEl>
                                      </p:cBhvr>
                                      <p:to x="100000" y="100000"/>
                                    </p:animScale>
                                    <p:animScale>
                                      <p:cBhvr>
                                        <p:cTn id="359" dur="26">
                                          <p:stCondLst>
                                            <p:cond delay="1312"/>
                                          </p:stCondLst>
                                        </p:cTn>
                                        <p:tgtEl>
                                          <p:spTgt spid="1032"/>
                                        </p:tgtEl>
                                      </p:cBhvr>
                                      <p:to x="100000" y="80000"/>
                                    </p:animScale>
                                    <p:animScale>
                                      <p:cBhvr>
                                        <p:cTn id="360" dur="166" decel="50000">
                                          <p:stCondLst>
                                            <p:cond delay="1338"/>
                                          </p:stCondLst>
                                        </p:cTn>
                                        <p:tgtEl>
                                          <p:spTgt spid="1032"/>
                                        </p:tgtEl>
                                      </p:cBhvr>
                                      <p:to x="100000" y="100000"/>
                                    </p:animScale>
                                    <p:animScale>
                                      <p:cBhvr>
                                        <p:cTn id="361" dur="26">
                                          <p:stCondLst>
                                            <p:cond delay="1642"/>
                                          </p:stCondLst>
                                        </p:cTn>
                                        <p:tgtEl>
                                          <p:spTgt spid="1032"/>
                                        </p:tgtEl>
                                      </p:cBhvr>
                                      <p:to x="100000" y="90000"/>
                                    </p:animScale>
                                    <p:animScale>
                                      <p:cBhvr>
                                        <p:cTn id="362" dur="166" decel="50000">
                                          <p:stCondLst>
                                            <p:cond delay="1668"/>
                                          </p:stCondLst>
                                        </p:cTn>
                                        <p:tgtEl>
                                          <p:spTgt spid="1032"/>
                                        </p:tgtEl>
                                      </p:cBhvr>
                                      <p:to x="100000" y="100000"/>
                                    </p:animScale>
                                    <p:animScale>
                                      <p:cBhvr>
                                        <p:cTn id="363" dur="26">
                                          <p:stCondLst>
                                            <p:cond delay="1808"/>
                                          </p:stCondLst>
                                        </p:cTn>
                                        <p:tgtEl>
                                          <p:spTgt spid="1032"/>
                                        </p:tgtEl>
                                      </p:cBhvr>
                                      <p:to x="100000" y="95000"/>
                                    </p:animScale>
                                    <p:animScale>
                                      <p:cBhvr>
                                        <p:cTn id="364" dur="166" decel="50000">
                                          <p:stCondLst>
                                            <p:cond delay="1834"/>
                                          </p:stCondLst>
                                        </p:cTn>
                                        <p:tgtEl>
                                          <p:spTgt spid="1032"/>
                                        </p:tgtEl>
                                      </p:cBhvr>
                                      <p:to x="100000" y="100000"/>
                                    </p:animScale>
                                  </p:childTnLst>
                                </p:cTn>
                              </p:par>
                              <p:par>
                                <p:cTn id="365" presetID="26" presetClass="entr" presetSubtype="0" fill="hold" nodeType="withEffect">
                                  <p:stCondLst>
                                    <p:cond delay="0"/>
                                  </p:stCondLst>
                                  <p:childTnLst>
                                    <p:set>
                                      <p:cBhvr>
                                        <p:cTn id="366" dur="1" fill="hold">
                                          <p:stCondLst>
                                            <p:cond delay="0"/>
                                          </p:stCondLst>
                                        </p:cTn>
                                        <p:tgtEl>
                                          <p:spTgt spid="53"/>
                                        </p:tgtEl>
                                        <p:attrNameLst>
                                          <p:attrName>style.visibility</p:attrName>
                                        </p:attrNameLst>
                                      </p:cBhvr>
                                      <p:to>
                                        <p:strVal val="visible"/>
                                      </p:to>
                                    </p:set>
                                    <p:animEffect transition="in" filter="wipe(down)">
                                      <p:cBhvr>
                                        <p:cTn id="367" dur="580">
                                          <p:stCondLst>
                                            <p:cond delay="0"/>
                                          </p:stCondLst>
                                        </p:cTn>
                                        <p:tgtEl>
                                          <p:spTgt spid="53"/>
                                        </p:tgtEl>
                                      </p:cBhvr>
                                    </p:animEffect>
                                    <p:anim calcmode="lin" valueType="num">
                                      <p:cBhvr>
                                        <p:cTn id="368"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369"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370"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371"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372"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373" dur="26">
                                          <p:stCondLst>
                                            <p:cond delay="650"/>
                                          </p:stCondLst>
                                        </p:cTn>
                                        <p:tgtEl>
                                          <p:spTgt spid="53"/>
                                        </p:tgtEl>
                                      </p:cBhvr>
                                      <p:to x="100000" y="60000"/>
                                    </p:animScale>
                                    <p:animScale>
                                      <p:cBhvr>
                                        <p:cTn id="374" dur="166" decel="50000">
                                          <p:stCondLst>
                                            <p:cond delay="676"/>
                                          </p:stCondLst>
                                        </p:cTn>
                                        <p:tgtEl>
                                          <p:spTgt spid="53"/>
                                        </p:tgtEl>
                                      </p:cBhvr>
                                      <p:to x="100000" y="100000"/>
                                    </p:animScale>
                                    <p:animScale>
                                      <p:cBhvr>
                                        <p:cTn id="375" dur="26">
                                          <p:stCondLst>
                                            <p:cond delay="1312"/>
                                          </p:stCondLst>
                                        </p:cTn>
                                        <p:tgtEl>
                                          <p:spTgt spid="53"/>
                                        </p:tgtEl>
                                      </p:cBhvr>
                                      <p:to x="100000" y="80000"/>
                                    </p:animScale>
                                    <p:animScale>
                                      <p:cBhvr>
                                        <p:cTn id="376" dur="166" decel="50000">
                                          <p:stCondLst>
                                            <p:cond delay="1338"/>
                                          </p:stCondLst>
                                        </p:cTn>
                                        <p:tgtEl>
                                          <p:spTgt spid="53"/>
                                        </p:tgtEl>
                                      </p:cBhvr>
                                      <p:to x="100000" y="100000"/>
                                    </p:animScale>
                                    <p:animScale>
                                      <p:cBhvr>
                                        <p:cTn id="377" dur="26">
                                          <p:stCondLst>
                                            <p:cond delay="1642"/>
                                          </p:stCondLst>
                                        </p:cTn>
                                        <p:tgtEl>
                                          <p:spTgt spid="53"/>
                                        </p:tgtEl>
                                      </p:cBhvr>
                                      <p:to x="100000" y="90000"/>
                                    </p:animScale>
                                    <p:animScale>
                                      <p:cBhvr>
                                        <p:cTn id="378" dur="166" decel="50000">
                                          <p:stCondLst>
                                            <p:cond delay="1668"/>
                                          </p:stCondLst>
                                        </p:cTn>
                                        <p:tgtEl>
                                          <p:spTgt spid="53"/>
                                        </p:tgtEl>
                                      </p:cBhvr>
                                      <p:to x="100000" y="100000"/>
                                    </p:animScale>
                                    <p:animScale>
                                      <p:cBhvr>
                                        <p:cTn id="379" dur="26">
                                          <p:stCondLst>
                                            <p:cond delay="1808"/>
                                          </p:stCondLst>
                                        </p:cTn>
                                        <p:tgtEl>
                                          <p:spTgt spid="53"/>
                                        </p:tgtEl>
                                      </p:cBhvr>
                                      <p:to x="100000" y="95000"/>
                                    </p:animScale>
                                    <p:animScale>
                                      <p:cBhvr>
                                        <p:cTn id="380" dur="166" decel="50000">
                                          <p:stCondLst>
                                            <p:cond delay="1834"/>
                                          </p:stCondLst>
                                        </p:cTn>
                                        <p:tgtEl>
                                          <p:spTgt spid="53"/>
                                        </p:tgtEl>
                                      </p:cBhvr>
                                      <p:to x="100000" y="100000"/>
                                    </p:animScale>
                                  </p:childTnLst>
                                </p:cTn>
                              </p:par>
                              <p:par>
                                <p:cTn id="381" presetID="26" presetClass="entr" presetSubtype="0" fill="hold" nodeType="withEffect">
                                  <p:stCondLst>
                                    <p:cond delay="0"/>
                                  </p:stCondLst>
                                  <p:childTnLst>
                                    <p:set>
                                      <p:cBhvr>
                                        <p:cTn id="382" dur="1" fill="hold">
                                          <p:stCondLst>
                                            <p:cond delay="0"/>
                                          </p:stCondLst>
                                        </p:cTn>
                                        <p:tgtEl>
                                          <p:spTgt spid="54"/>
                                        </p:tgtEl>
                                        <p:attrNameLst>
                                          <p:attrName>style.visibility</p:attrName>
                                        </p:attrNameLst>
                                      </p:cBhvr>
                                      <p:to>
                                        <p:strVal val="visible"/>
                                      </p:to>
                                    </p:set>
                                    <p:animEffect transition="in" filter="wipe(down)">
                                      <p:cBhvr>
                                        <p:cTn id="383" dur="580">
                                          <p:stCondLst>
                                            <p:cond delay="0"/>
                                          </p:stCondLst>
                                        </p:cTn>
                                        <p:tgtEl>
                                          <p:spTgt spid="54"/>
                                        </p:tgtEl>
                                      </p:cBhvr>
                                    </p:animEffect>
                                    <p:anim calcmode="lin" valueType="num">
                                      <p:cBhvr>
                                        <p:cTn id="384"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385"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386"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387"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388"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389" dur="26">
                                          <p:stCondLst>
                                            <p:cond delay="650"/>
                                          </p:stCondLst>
                                        </p:cTn>
                                        <p:tgtEl>
                                          <p:spTgt spid="54"/>
                                        </p:tgtEl>
                                      </p:cBhvr>
                                      <p:to x="100000" y="60000"/>
                                    </p:animScale>
                                    <p:animScale>
                                      <p:cBhvr>
                                        <p:cTn id="390" dur="166" decel="50000">
                                          <p:stCondLst>
                                            <p:cond delay="676"/>
                                          </p:stCondLst>
                                        </p:cTn>
                                        <p:tgtEl>
                                          <p:spTgt spid="54"/>
                                        </p:tgtEl>
                                      </p:cBhvr>
                                      <p:to x="100000" y="100000"/>
                                    </p:animScale>
                                    <p:animScale>
                                      <p:cBhvr>
                                        <p:cTn id="391" dur="26">
                                          <p:stCondLst>
                                            <p:cond delay="1312"/>
                                          </p:stCondLst>
                                        </p:cTn>
                                        <p:tgtEl>
                                          <p:spTgt spid="54"/>
                                        </p:tgtEl>
                                      </p:cBhvr>
                                      <p:to x="100000" y="80000"/>
                                    </p:animScale>
                                    <p:animScale>
                                      <p:cBhvr>
                                        <p:cTn id="392" dur="166" decel="50000">
                                          <p:stCondLst>
                                            <p:cond delay="1338"/>
                                          </p:stCondLst>
                                        </p:cTn>
                                        <p:tgtEl>
                                          <p:spTgt spid="54"/>
                                        </p:tgtEl>
                                      </p:cBhvr>
                                      <p:to x="100000" y="100000"/>
                                    </p:animScale>
                                    <p:animScale>
                                      <p:cBhvr>
                                        <p:cTn id="393" dur="26">
                                          <p:stCondLst>
                                            <p:cond delay="1642"/>
                                          </p:stCondLst>
                                        </p:cTn>
                                        <p:tgtEl>
                                          <p:spTgt spid="54"/>
                                        </p:tgtEl>
                                      </p:cBhvr>
                                      <p:to x="100000" y="90000"/>
                                    </p:animScale>
                                    <p:animScale>
                                      <p:cBhvr>
                                        <p:cTn id="394" dur="166" decel="50000">
                                          <p:stCondLst>
                                            <p:cond delay="1668"/>
                                          </p:stCondLst>
                                        </p:cTn>
                                        <p:tgtEl>
                                          <p:spTgt spid="54"/>
                                        </p:tgtEl>
                                      </p:cBhvr>
                                      <p:to x="100000" y="100000"/>
                                    </p:animScale>
                                    <p:animScale>
                                      <p:cBhvr>
                                        <p:cTn id="395" dur="26">
                                          <p:stCondLst>
                                            <p:cond delay="1808"/>
                                          </p:stCondLst>
                                        </p:cTn>
                                        <p:tgtEl>
                                          <p:spTgt spid="54"/>
                                        </p:tgtEl>
                                      </p:cBhvr>
                                      <p:to x="100000" y="95000"/>
                                    </p:animScale>
                                    <p:animScale>
                                      <p:cBhvr>
                                        <p:cTn id="396" dur="166" decel="50000">
                                          <p:stCondLst>
                                            <p:cond delay="1834"/>
                                          </p:stCondLst>
                                        </p:cTn>
                                        <p:tgtEl>
                                          <p:spTgt spid="54"/>
                                        </p:tgtEl>
                                      </p:cBhvr>
                                      <p:to x="100000" y="100000"/>
                                    </p:animScale>
                                  </p:childTnLst>
                                </p:cTn>
                              </p:par>
                              <p:par>
                                <p:cTn id="397" presetID="26" presetClass="entr" presetSubtype="0" fill="hold" nodeType="with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wipe(down)">
                                      <p:cBhvr>
                                        <p:cTn id="399" dur="580">
                                          <p:stCondLst>
                                            <p:cond delay="0"/>
                                          </p:stCondLst>
                                        </p:cTn>
                                        <p:tgtEl>
                                          <p:spTgt spid="62"/>
                                        </p:tgtEl>
                                      </p:cBhvr>
                                    </p:animEffect>
                                    <p:anim calcmode="lin" valueType="num">
                                      <p:cBhvr>
                                        <p:cTn id="400"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01"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02"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3"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04"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05" dur="26">
                                          <p:stCondLst>
                                            <p:cond delay="650"/>
                                          </p:stCondLst>
                                        </p:cTn>
                                        <p:tgtEl>
                                          <p:spTgt spid="62"/>
                                        </p:tgtEl>
                                      </p:cBhvr>
                                      <p:to x="100000" y="60000"/>
                                    </p:animScale>
                                    <p:animScale>
                                      <p:cBhvr>
                                        <p:cTn id="406" dur="166" decel="50000">
                                          <p:stCondLst>
                                            <p:cond delay="676"/>
                                          </p:stCondLst>
                                        </p:cTn>
                                        <p:tgtEl>
                                          <p:spTgt spid="62"/>
                                        </p:tgtEl>
                                      </p:cBhvr>
                                      <p:to x="100000" y="100000"/>
                                    </p:animScale>
                                    <p:animScale>
                                      <p:cBhvr>
                                        <p:cTn id="407" dur="26">
                                          <p:stCondLst>
                                            <p:cond delay="1312"/>
                                          </p:stCondLst>
                                        </p:cTn>
                                        <p:tgtEl>
                                          <p:spTgt spid="62"/>
                                        </p:tgtEl>
                                      </p:cBhvr>
                                      <p:to x="100000" y="80000"/>
                                    </p:animScale>
                                    <p:animScale>
                                      <p:cBhvr>
                                        <p:cTn id="408" dur="166" decel="50000">
                                          <p:stCondLst>
                                            <p:cond delay="1338"/>
                                          </p:stCondLst>
                                        </p:cTn>
                                        <p:tgtEl>
                                          <p:spTgt spid="62"/>
                                        </p:tgtEl>
                                      </p:cBhvr>
                                      <p:to x="100000" y="100000"/>
                                    </p:animScale>
                                    <p:animScale>
                                      <p:cBhvr>
                                        <p:cTn id="409" dur="26">
                                          <p:stCondLst>
                                            <p:cond delay="1642"/>
                                          </p:stCondLst>
                                        </p:cTn>
                                        <p:tgtEl>
                                          <p:spTgt spid="62"/>
                                        </p:tgtEl>
                                      </p:cBhvr>
                                      <p:to x="100000" y="90000"/>
                                    </p:animScale>
                                    <p:animScale>
                                      <p:cBhvr>
                                        <p:cTn id="410" dur="166" decel="50000">
                                          <p:stCondLst>
                                            <p:cond delay="1668"/>
                                          </p:stCondLst>
                                        </p:cTn>
                                        <p:tgtEl>
                                          <p:spTgt spid="62"/>
                                        </p:tgtEl>
                                      </p:cBhvr>
                                      <p:to x="100000" y="100000"/>
                                    </p:animScale>
                                    <p:animScale>
                                      <p:cBhvr>
                                        <p:cTn id="411" dur="26">
                                          <p:stCondLst>
                                            <p:cond delay="1808"/>
                                          </p:stCondLst>
                                        </p:cTn>
                                        <p:tgtEl>
                                          <p:spTgt spid="62"/>
                                        </p:tgtEl>
                                      </p:cBhvr>
                                      <p:to x="100000" y="95000"/>
                                    </p:animScale>
                                    <p:animScale>
                                      <p:cBhvr>
                                        <p:cTn id="412" dur="166" decel="50000">
                                          <p:stCondLst>
                                            <p:cond delay="1834"/>
                                          </p:stCondLst>
                                        </p:cTn>
                                        <p:tgtEl>
                                          <p:spTgt spid="62"/>
                                        </p:tgtEl>
                                      </p:cBhvr>
                                      <p:to x="100000" y="100000"/>
                                    </p:animScale>
                                  </p:childTnLst>
                                </p:cTn>
                              </p:par>
                              <p:par>
                                <p:cTn id="413" presetID="26" presetClass="entr" presetSubtype="0" fill="hold" nodeType="withEffect">
                                  <p:stCondLst>
                                    <p:cond delay="0"/>
                                  </p:stCondLst>
                                  <p:childTnLst>
                                    <p:set>
                                      <p:cBhvr>
                                        <p:cTn id="414" dur="1" fill="hold">
                                          <p:stCondLst>
                                            <p:cond delay="0"/>
                                          </p:stCondLst>
                                        </p:cTn>
                                        <p:tgtEl>
                                          <p:spTgt spid="63"/>
                                        </p:tgtEl>
                                        <p:attrNameLst>
                                          <p:attrName>style.visibility</p:attrName>
                                        </p:attrNameLst>
                                      </p:cBhvr>
                                      <p:to>
                                        <p:strVal val="visible"/>
                                      </p:to>
                                    </p:set>
                                    <p:animEffect transition="in" filter="wipe(down)">
                                      <p:cBhvr>
                                        <p:cTn id="415" dur="580">
                                          <p:stCondLst>
                                            <p:cond delay="0"/>
                                          </p:stCondLst>
                                        </p:cTn>
                                        <p:tgtEl>
                                          <p:spTgt spid="63"/>
                                        </p:tgtEl>
                                      </p:cBhvr>
                                    </p:animEffect>
                                    <p:anim calcmode="lin" valueType="num">
                                      <p:cBhvr>
                                        <p:cTn id="416"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17"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18"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19"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20"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21" dur="26">
                                          <p:stCondLst>
                                            <p:cond delay="650"/>
                                          </p:stCondLst>
                                        </p:cTn>
                                        <p:tgtEl>
                                          <p:spTgt spid="63"/>
                                        </p:tgtEl>
                                      </p:cBhvr>
                                      <p:to x="100000" y="60000"/>
                                    </p:animScale>
                                    <p:animScale>
                                      <p:cBhvr>
                                        <p:cTn id="422" dur="166" decel="50000">
                                          <p:stCondLst>
                                            <p:cond delay="676"/>
                                          </p:stCondLst>
                                        </p:cTn>
                                        <p:tgtEl>
                                          <p:spTgt spid="63"/>
                                        </p:tgtEl>
                                      </p:cBhvr>
                                      <p:to x="100000" y="100000"/>
                                    </p:animScale>
                                    <p:animScale>
                                      <p:cBhvr>
                                        <p:cTn id="423" dur="26">
                                          <p:stCondLst>
                                            <p:cond delay="1312"/>
                                          </p:stCondLst>
                                        </p:cTn>
                                        <p:tgtEl>
                                          <p:spTgt spid="63"/>
                                        </p:tgtEl>
                                      </p:cBhvr>
                                      <p:to x="100000" y="80000"/>
                                    </p:animScale>
                                    <p:animScale>
                                      <p:cBhvr>
                                        <p:cTn id="424" dur="166" decel="50000">
                                          <p:stCondLst>
                                            <p:cond delay="1338"/>
                                          </p:stCondLst>
                                        </p:cTn>
                                        <p:tgtEl>
                                          <p:spTgt spid="63"/>
                                        </p:tgtEl>
                                      </p:cBhvr>
                                      <p:to x="100000" y="100000"/>
                                    </p:animScale>
                                    <p:animScale>
                                      <p:cBhvr>
                                        <p:cTn id="425" dur="26">
                                          <p:stCondLst>
                                            <p:cond delay="1642"/>
                                          </p:stCondLst>
                                        </p:cTn>
                                        <p:tgtEl>
                                          <p:spTgt spid="63"/>
                                        </p:tgtEl>
                                      </p:cBhvr>
                                      <p:to x="100000" y="90000"/>
                                    </p:animScale>
                                    <p:animScale>
                                      <p:cBhvr>
                                        <p:cTn id="426" dur="166" decel="50000">
                                          <p:stCondLst>
                                            <p:cond delay="1668"/>
                                          </p:stCondLst>
                                        </p:cTn>
                                        <p:tgtEl>
                                          <p:spTgt spid="63"/>
                                        </p:tgtEl>
                                      </p:cBhvr>
                                      <p:to x="100000" y="100000"/>
                                    </p:animScale>
                                    <p:animScale>
                                      <p:cBhvr>
                                        <p:cTn id="427" dur="26">
                                          <p:stCondLst>
                                            <p:cond delay="1808"/>
                                          </p:stCondLst>
                                        </p:cTn>
                                        <p:tgtEl>
                                          <p:spTgt spid="63"/>
                                        </p:tgtEl>
                                      </p:cBhvr>
                                      <p:to x="100000" y="95000"/>
                                    </p:animScale>
                                    <p:animScale>
                                      <p:cBhvr>
                                        <p:cTn id="428" dur="166" decel="50000">
                                          <p:stCondLst>
                                            <p:cond delay="1834"/>
                                          </p:stCondLst>
                                        </p:cTn>
                                        <p:tgtEl>
                                          <p:spTgt spid="63"/>
                                        </p:tgtEl>
                                      </p:cBhvr>
                                      <p:to x="100000" y="100000"/>
                                    </p:animScale>
                                  </p:childTnLst>
                                </p:cTn>
                              </p:par>
                              <p:par>
                                <p:cTn id="429" presetID="26" presetClass="entr" presetSubtype="0" fill="hold" nodeType="withEffect">
                                  <p:stCondLst>
                                    <p:cond delay="0"/>
                                  </p:stCondLst>
                                  <p:childTnLst>
                                    <p:set>
                                      <p:cBhvr>
                                        <p:cTn id="430" dur="1" fill="hold">
                                          <p:stCondLst>
                                            <p:cond delay="0"/>
                                          </p:stCondLst>
                                        </p:cTn>
                                        <p:tgtEl>
                                          <p:spTgt spid="64"/>
                                        </p:tgtEl>
                                        <p:attrNameLst>
                                          <p:attrName>style.visibility</p:attrName>
                                        </p:attrNameLst>
                                      </p:cBhvr>
                                      <p:to>
                                        <p:strVal val="visible"/>
                                      </p:to>
                                    </p:set>
                                    <p:animEffect transition="in" filter="wipe(down)">
                                      <p:cBhvr>
                                        <p:cTn id="431" dur="580">
                                          <p:stCondLst>
                                            <p:cond delay="0"/>
                                          </p:stCondLst>
                                        </p:cTn>
                                        <p:tgtEl>
                                          <p:spTgt spid="64"/>
                                        </p:tgtEl>
                                      </p:cBhvr>
                                    </p:animEffect>
                                    <p:anim calcmode="lin" valueType="num">
                                      <p:cBhvr>
                                        <p:cTn id="432"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433"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434"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435"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436"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437" dur="26">
                                          <p:stCondLst>
                                            <p:cond delay="650"/>
                                          </p:stCondLst>
                                        </p:cTn>
                                        <p:tgtEl>
                                          <p:spTgt spid="64"/>
                                        </p:tgtEl>
                                      </p:cBhvr>
                                      <p:to x="100000" y="60000"/>
                                    </p:animScale>
                                    <p:animScale>
                                      <p:cBhvr>
                                        <p:cTn id="438" dur="166" decel="50000">
                                          <p:stCondLst>
                                            <p:cond delay="676"/>
                                          </p:stCondLst>
                                        </p:cTn>
                                        <p:tgtEl>
                                          <p:spTgt spid="64"/>
                                        </p:tgtEl>
                                      </p:cBhvr>
                                      <p:to x="100000" y="100000"/>
                                    </p:animScale>
                                    <p:animScale>
                                      <p:cBhvr>
                                        <p:cTn id="439" dur="26">
                                          <p:stCondLst>
                                            <p:cond delay="1312"/>
                                          </p:stCondLst>
                                        </p:cTn>
                                        <p:tgtEl>
                                          <p:spTgt spid="64"/>
                                        </p:tgtEl>
                                      </p:cBhvr>
                                      <p:to x="100000" y="80000"/>
                                    </p:animScale>
                                    <p:animScale>
                                      <p:cBhvr>
                                        <p:cTn id="440" dur="166" decel="50000">
                                          <p:stCondLst>
                                            <p:cond delay="1338"/>
                                          </p:stCondLst>
                                        </p:cTn>
                                        <p:tgtEl>
                                          <p:spTgt spid="64"/>
                                        </p:tgtEl>
                                      </p:cBhvr>
                                      <p:to x="100000" y="100000"/>
                                    </p:animScale>
                                    <p:animScale>
                                      <p:cBhvr>
                                        <p:cTn id="441" dur="26">
                                          <p:stCondLst>
                                            <p:cond delay="1642"/>
                                          </p:stCondLst>
                                        </p:cTn>
                                        <p:tgtEl>
                                          <p:spTgt spid="64"/>
                                        </p:tgtEl>
                                      </p:cBhvr>
                                      <p:to x="100000" y="90000"/>
                                    </p:animScale>
                                    <p:animScale>
                                      <p:cBhvr>
                                        <p:cTn id="442" dur="166" decel="50000">
                                          <p:stCondLst>
                                            <p:cond delay="1668"/>
                                          </p:stCondLst>
                                        </p:cTn>
                                        <p:tgtEl>
                                          <p:spTgt spid="64"/>
                                        </p:tgtEl>
                                      </p:cBhvr>
                                      <p:to x="100000" y="100000"/>
                                    </p:animScale>
                                    <p:animScale>
                                      <p:cBhvr>
                                        <p:cTn id="443" dur="26">
                                          <p:stCondLst>
                                            <p:cond delay="1808"/>
                                          </p:stCondLst>
                                        </p:cTn>
                                        <p:tgtEl>
                                          <p:spTgt spid="64"/>
                                        </p:tgtEl>
                                      </p:cBhvr>
                                      <p:to x="100000" y="95000"/>
                                    </p:animScale>
                                    <p:animScale>
                                      <p:cBhvr>
                                        <p:cTn id="444" dur="166" decel="50000">
                                          <p:stCondLst>
                                            <p:cond delay="1834"/>
                                          </p:stCondLst>
                                        </p:cTn>
                                        <p:tgtEl>
                                          <p:spTgt spid="64"/>
                                        </p:tgtEl>
                                      </p:cBhvr>
                                      <p:to x="100000" y="100000"/>
                                    </p:animScale>
                                  </p:childTnLst>
                                </p:cTn>
                              </p:par>
                              <p:par>
                                <p:cTn id="445" presetID="26" presetClass="entr" presetSubtype="0" fill="hold" nodeType="withEffect">
                                  <p:stCondLst>
                                    <p:cond delay="0"/>
                                  </p:stCondLst>
                                  <p:childTnLst>
                                    <p:set>
                                      <p:cBhvr>
                                        <p:cTn id="446" dur="1" fill="hold">
                                          <p:stCondLst>
                                            <p:cond delay="0"/>
                                          </p:stCondLst>
                                        </p:cTn>
                                        <p:tgtEl>
                                          <p:spTgt spid="65"/>
                                        </p:tgtEl>
                                        <p:attrNameLst>
                                          <p:attrName>style.visibility</p:attrName>
                                        </p:attrNameLst>
                                      </p:cBhvr>
                                      <p:to>
                                        <p:strVal val="visible"/>
                                      </p:to>
                                    </p:set>
                                    <p:animEffect transition="in" filter="wipe(down)">
                                      <p:cBhvr>
                                        <p:cTn id="447" dur="580">
                                          <p:stCondLst>
                                            <p:cond delay="0"/>
                                          </p:stCondLst>
                                        </p:cTn>
                                        <p:tgtEl>
                                          <p:spTgt spid="65"/>
                                        </p:tgtEl>
                                      </p:cBhvr>
                                    </p:animEffect>
                                    <p:anim calcmode="lin" valueType="num">
                                      <p:cBhvr>
                                        <p:cTn id="44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44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45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45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45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453" dur="26">
                                          <p:stCondLst>
                                            <p:cond delay="650"/>
                                          </p:stCondLst>
                                        </p:cTn>
                                        <p:tgtEl>
                                          <p:spTgt spid="65"/>
                                        </p:tgtEl>
                                      </p:cBhvr>
                                      <p:to x="100000" y="60000"/>
                                    </p:animScale>
                                    <p:animScale>
                                      <p:cBhvr>
                                        <p:cTn id="454" dur="166" decel="50000">
                                          <p:stCondLst>
                                            <p:cond delay="676"/>
                                          </p:stCondLst>
                                        </p:cTn>
                                        <p:tgtEl>
                                          <p:spTgt spid="65"/>
                                        </p:tgtEl>
                                      </p:cBhvr>
                                      <p:to x="100000" y="100000"/>
                                    </p:animScale>
                                    <p:animScale>
                                      <p:cBhvr>
                                        <p:cTn id="455" dur="26">
                                          <p:stCondLst>
                                            <p:cond delay="1312"/>
                                          </p:stCondLst>
                                        </p:cTn>
                                        <p:tgtEl>
                                          <p:spTgt spid="65"/>
                                        </p:tgtEl>
                                      </p:cBhvr>
                                      <p:to x="100000" y="80000"/>
                                    </p:animScale>
                                    <p:animScale>
                                      <p:cBhvr>
                                        <p:cTn id="456" dur="166" decel="50000">
                                          <p:stCondLst>
                                            <p:cond delay="1338"/>
                                          </p:stCondLst>
                                        </p:cTn>
                                        <p:tgtEl>
                                          <p:spTgt spid="65"/>
                                        </p:tgtEl>
                                      </p:cBhvr>
                                      <p:to x="100000" y="100000"/>
                                    </p:animScale>
                                    <p:animScale>
                                      <p:cBhvr>
                                        <p:cTn id="457" dur="26">
                                          <p:stCondLst>
                                            <p:cond delay="1642"/>
                                          </p:stCondLst>
                                        </p:cTn>
                                        <p:tgtEl>
                                          <p:spTgt spid="65"/>
                                        </p:tgtEl>
                                      </p:cBhvr>
                                      <p:to x="100000" y="90000"/>
                                    </p:animScale>
                                    <p:animScale>
                                      <p:cBhvr>
                                        <p:cTn id="458" dur="166" decel="50000">
                                          <p:stCondLst>
                                            <p:cond delay="1668"/>
                                          </p:stCondLst>
                                        </p:cTn>
                                        <p:tgtEl>
                                          <p:spTgt spid="65"/>
                                        </p:tgtEl>
                                      </p:cBhvr>
                                      <p:to x="100000" y="100000"/>
                                    </p:animScale>
                                    <p:animScale>
                                      <p:cBhvr>
                                        <p:cTn id="459" dur="26">
                                          <p:stCondLst>
                                            <p:cond delay="1808"/>
                                          </p:stCondLst>
                                        </p:cTn>
                                        <p:tgtEl>
                                          <p:spTgt spid="65"/>
                                        </p:tgtEl>
                                      </p:cBhvr>
                                      <p:to x="100000" y="95000"/>
                                    </p:animScale>
                                    <p:animScale>
                                      <p:cBhvr>
                                        <p:cTn id="460" dur="166" decel="50000">
                                          <p:stCondLst>
                                            <p:cond delay="1834"/>
                                          </p:stCondLst>
                                        </p:cTn>
                                        <p:tgtEl>
                                          <p:spTgt spid="65"/>
                                        </p:tgtEl>
                                      </p:cBhvr>
                                      <p:to x="100000" y="100000"/>
                                    </p:animScale>
                                  </p:childTnLst>
                                </p:cTn>
                              </p:par>
                              <p:par>
                                <p:cTn id="461" presetID="26" presetClass="entr" presetSubtype="0" fill="hold" nodeType="withEffect">
                                  <p:stCondLst>
                                    <p:cond delay="0"/>
                                  </p:stCondLst>
                                  <p:childTnLst>
                                    <p:set>
                                      <p:cBhvr>
                                        <p:cTn id="462" dur="1" fill="hold">
                                          <p:stCondLst>
                                            <p:cond delay="0"/>
                                          </p:stCondLst>
                                        </p:cTn>
                                        <p:tgtEl>
                                          <p:spTgt spid="68"/>
                                        </p:tgtEl>
                                        <p:attrNameLst>
                                          <p:attrName>style.visibility</p:attrName>
                                        </p:attrNameLst>
                                      </p:cBhvr>
                                      <p:to>
                                        <p:strVal val="visible"/>
                                      </p:to>
                                    </p:set>
                                    <p:animEffect transition="in" filter="wipe(down)">
                                      <p:cBhvr>
                                        <p:cTn id="463" dur="580">
                                          <p:stCondLst>
                                            <p:cond delay="0"/>
                                          </p:stCondLst>
                                        </p:cTn>
                                        <p:tgtEl>
                                          <p:spTgt spid="68"/>
                                        </p:tgtEl>
                                      </p:cBhvr>
                                    </p:animEffect>
                                    <p:anim calcmode="lin" valueType="num">
                                      <p:cBhvr>
                                        <p:cTn id="46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46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46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46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46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469" dur="26">
                                          <p:stCondLst>
                                            <p:cond delay="650"/>
                                          </p:stCondLst>
                                        </p:cTn>
                                        <p:tgtEl>
                                          <p:spTgt spid="68"/>
                                        </p:tgtEl>
                                      </p:cBhvr>
                                      <p:to x="100000" y="60000"/>
                                    </p:animScale>
                                    <p:animScale>
                                      <p:cBhvr>
                                        <p:cTn id="470" dur="166" decel="50000">
                                          <p:stCondLst>
                                            <p:cond delay="676"/>
                                          </p:stCondLst>
                                        </p:cTn>
                                        <p:tgtEl>
                                          <p:spTgt spid="68"/>
                                        </p:tgtEl>
                                      </p:cBhvr>
                                      <p:to x="100000" y="100000"/>
                                    </p:animScale>
                                    <p:animScale>
                                      <p:cBhvr>
                                        <p:cTn id="471" dur="26">
                                          <p:stCondLst>
                                            <p:cond delay="1312"/>
                                          </p:stCondLst>
                                        </p:cTn>
                                        <p:tgtEl>
                                          <p:spTgt spid="68"/>
                                        </p:tgtEl>
                                      </p:cBhvr>
                                      <p:to x="100000" y="80000"/>
                                    </p:animScale>
                                    <p:animScale>
                                      <p:cBhvr>
                                        <p:cTn id="472" dur="166" decel="50000">
                                          <p:stCondLst>
                                            <p:cond delay="1338"/>
                                          </p:stCondLst>
                                        </p:cTn>
                                        <p:tgtEl>
                                          <p:spTgt spid="68"/>
                                        </p:tgtEl>
                                      </p:cBhvr>
                                      <p:to x="100000" y="100000"/>
                                    </p:animScale>
                                    <p:animScale>
                                      <p:cBhvr>
                                        <p:cTn id="473" dur="26">
                                          <p:stCondLst>
                                            <p:cond delay="1642"/>
                                          </p:stCondLst>
                                        </p:cTn>
                                        <p:tgtEl>
                                          <p:spTgt spid="68"/>
                                        </p:tgtEl>
                                      </p:cBhvr>
                                      <p:to x="100000" y="90000"/>
                                    </p:animScale>
                                    <p:animScale>
                                      <p:cBhvr>
                                        <p:cTn id="474" dur="166" decel="50000">
                                          <p:stCondLst>
                                            <p:cond delay="1668"/>
                                          </p:stCondLst>
                                        </p:cTn>
                                        <p:tgtEl>
                                          <p:spTgt spid="68"/>
                                        </p:tgtEl>
                                      </p:cBhvr>
                                      <p:to x="100000" y="100000"/>
                                    </p:animScale>
                                    <p:animScale>
                                      <p:cBhvr>
                                        <p:cTn id="475" dur="26">
                                          <p:stCondLst>
                                            <p:cond delay="1808"/>
                                          </p:stCondLst>
                                        </p:cTn>
                                        <p:tgtEl>
                                          <p:spTgt spid="68"/>
                                        </p:tgtEl>
                                      </p:cBhvr>
                                      <p:to x="100000" y="95000"/>
                                    </p:animScale>
                                    <p:animScale>
                                      <p:cBhvr>
                                        <p:cTn id="476" dur="166" decel="50000">
                                          <p:stCondLst>
                                            <p:cond delay="1834"/>
                                          </p:stCondLst>
                                        </p:cTn>
                                        <p:tgtEl>
                                          <p:spTgt spid="68"/>
                                        </p:tgtEl>
                                      </p:cBhvr>
                                      <p:to x="100000" y="100000"/>
                                    </p:animScale>
                                  </p:childTnLst>
                                </p:cTn>
                              </p:par>
                              <p:par>
                                <p:cTn id="477" presetID="26" presetClass="entr" presetSubtype="0" fill="hold" nodeType="withEffect">
                                  <p:stCondLst>
                                    <p:cond delay="0"/>
                                  </p:stCondLst>
                                  <p:childTnLst>
                                    <p:set>
                                      <p:cBhvr>
                                        <p:cTn id="478" dur="1" fill="hold">
                                          <p:stCondLst>
                                            <p:cond delay="0"/>
                                          </p:stCondLst>
                                        </p:cTn>
                                        <p:tgtEl>
                                          <p:spTgt spid="71"/>
                                        </p:tgtEl>
                                        <p:attrNameLst>
                                          <p:attrName>style.visibility</p:attrName>
                                        </p:attrNameLst>
                                      </p:cBhvr>
                                      <p:to>
                                        <p:strVal val="visible"/>
                                      </p:to>
                                    </p:set>
                                    <p:animEffect transition="in" filter="wipe(down)">
                                      <p:cBhvr>
                                        <p:cTn id="479" dur="580">
                                          <p:stCondLst>
                                            <p:cond delay="0"/>
                                          </p:stCondLst>
                                        </p:cTn>
                                        <p:tgtEl>
                                          <p:spTgt spid="71"/>
                                        </p:tgtEl>
                                      </p:cBhvr>
                                    </p:animEffect>
                                    <p:anim calcmode="lin" valueType="num">
                                      <p:cBhvr>
                                        <p:cTn id="48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5" dur="26">
                                          <p:stCondLst>
                                            <p:cond delay="650"/>
                                          </p:stCondLst>
                                        </p:cTn>
                                        <p:tgtEl>
                                          <p:spTgt spid="71"/>
                                        </p:tgtEl>
                                      </p:cBhvr>
                                      <p:to x="100000" y="60000"/>
                                    </p:animScale>
                                    <p:animScale>
                                      <p:cBhvr>
                                        <p:cTn id="486" dur="166" decel="50000">
                                          <p:stCondLst>
                                            <p:cond delay="676"/>
                                          </p:stCondLst>
                                        </p:cTn>
                                        <p:tgtEl>
                                          <p:spTgt spid="71"/>
                                        </p:tgtEl>
                                      </p:cBhvr>
                                      <p:to x="100000" y="100000"/>
                                    </p:animScale>
                                    <p:animScale>
                                      <p:cBhvr>
                                        <p:cTn id="487" dur="26">
                                          <p:stCondLst>
                                            <p:cond delay="1312"/>
                                          </p:stCondLst>
                                        </p:cTn>
                                        <p:tgtEl>
                                          <p:spTgt spid="71"/>
                                        </p:tgtEl>
                                      </p:cBhvr>
                                      <p:to x="100000" y="80000"/>
                                    </p:animScale>
                                    <p:animScale>
                                      <p:cBhvr>
                                        <p:cTn id="488" dur="166" decel="50000">
                                          <p:stCondLst>
                                            <p:cond delay="1338"/>
                                          </p:stCondLst>
                                        </p:cTn>
                                        <p:tgtEl>
                                          <p:spTgt spid="71"/>
                                        </p:tgtEl>
                                      </p:cBhvr>
                                      <p:to x="100000" y="100000"/>
                                    </p:animScale>
                                    <p:animScale>
                                      <p:cBhvr>
                                        <p:cTn id="489" dur="26">
                                          <p:stCondLst>
                                            <p:cond delay="1642"/>
                                          </p:stCondLst>
                                        </p:cTn>
                                        <p:tgtEl>
                                          <p:spTgt spid="71"/>
                                        </p:tgtEl>
                                      </p:cBhvr>
                                      <p:to x="100000" y="90000"/>
                                    </p:animScale>
                                    <p:animScale>
                                      <p:cBhvr>
                                        <p:cTn id="490" dur="166" decel="50000">
                                          <p:stCondLst>
                                            <p:cond delay="1668"/>
                                          </p:stCondLst>
                                        </p:cTn>
                                        <p:tgtEl>
                                          <p:spTgt spid="71"/>
                                        </p:tgtEl>
                                      </p:cBhvr>
                                      <p:to x="100000" y="100000"/>
                                    </p:animScale>
                                    <p:animScale>
                                      <p:cBhvr>
                                        <p:cTn id="491" dur="26">
                                          <p:stCondLst>
                                            <p:cond delay="1808"/>
                                          </p:stCondLst>
                                        </p:cTn>
                                        <p:tgtEl>
                                          <p:spTgt spid="71"/>
                                        </p:tgtEl>
                                      </p:cBhvr>
                                      <p:to x="100000" y="95000"/>
                                    </p:animScale>
                                    <p:animScale>
                                      <p:cBhvr>
                                        <p:cTn id="492" dur="166" decel="50000">
                                          <p:stCondLst>
                                            <p:cond delay="1834"/>
                                          </p:stCondLst>
                                        </p:cTn>
                                        <p:tgtEl>
                                          <p:spTgt spid="71"/>
                                        </p:tgtEl>
                                      </p:cBhvr>
                                      <p:to x="100000" y="100000"/>
                                    </p:animScale>
                                  </p:childTnLst>
                                </p:cTn>
                              </p:par>
                            </p:childTnLst>
                          </p:cTn>
                        </p:par>
                      </p:childTnLst>
                    </p:cTn>
                  </p:par>
                  <p:par>
                    <p:cTn id="493" fill="hold">
                      <p:stCondLst>
                        <p:cond delay="indefinite"/>
                      </p:stCondLst>
                      <p:childTnLst>
                        <p:par>
                          <p:cTn id="494" fill="hold">
                            <p:stCondLst>
                              <p:cond delay="0"/>
                            </p:stCondLst>
                            <p:childTnLst>
                              <p:par>
                                <p:cTn id="495" presetID="16" presetClass="entr" presetSubtype="21" fill="hold" grpId="0" nodeType="clickEffect">
                                  <p:stCondLst>
                                    <p:cond delay="0"/>
                                  </p:stCondLst>
                                  <p:childTnLst>
                                    <p:set>
                                      <p:cBhvr>
                                        <p:cTn id="496" dur="1" fill="hold">
                                          <p:stCondLst>
                                            <p:cond delay="0"/>
                                          </p:stCondLst>
                                        </p:cTn>
                                        <p:tgtEl>
                                          <p:spTgt spid="6"/>
                                        </p:tgtEl>
                                        <p:attrNameLst>
                                          <p:attrName>style.visibility</p:attrName>
                                        </p:attrNameLst>
                                      </p:cBhvr>
                                      <p:to>
                                        <p:strVal val="visible"/>
                                      </p:to>
                                    </p:set>
                                    <p:animEffect transition="in" filter="barn(inVertical)">
                                      <p:cBhvr>
                                        <p:cTn id="497" dur="500"/>
                                        <p:tgtEl>
                                          <p:spTgt spid="6"/>
                                        </p:tgtEl>
                                      </p:cBhvr>
                                    </p:animEffect>
                                  </p:childTnLst>
                                </p:cTn>
                              </p:par>
                            </p:childTnLst>
                          </p:cTn>
                        </p:par>
                      </p:childTnLst>
                    </p:cTn>
                  </p:par>
                  <p:par>
                    <p:cTn id="498" fill="hold">
                      <p:stCondLst>
                        <p:cond delay="indefinite"/>
                      </p:stCondLst>
                      <p:childTnLst>
                        <p:par>
                          <p:cTn id="499" fill="hold">
                            <p:stCondLst>
                              <p:cond delay="0"/>
                            </p:stCondLst>
                            <p:childTnLst>
                              <p:par>
                                <p:cTn id="500" presetID="1" presetClass="entr" presetSubtype="0" fill="hold" grpId="0" nodeType="clickEffect">
                                  <p:stCondLst>
                                    <p:cond delay="0"/>
                                  </p:stCondLst>
                                  <p:childTnLst>
                                    <p:set>
                                      <p:cBhvr>
                                        <p:cTn id="501" dur="1" fill="hold">
                                          <p:stCondLst>
                                            <p:cond delay="499"/>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1" grpId="0" animBg="1"/>
      <p:bldP spid="12" grpId="0" animBg="1"/>
      <p:bldP spid="13" grpId="0" animBg="1"/>
      <p:bldP spid="14" grpId="0" animBg="1"/>
      <p:bldP spid="15" grpId="0" animBg="1"/>
      <p:bldP spid="69"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DA66A9-5621-41E4-9050-CA7315635B6C}"/>
              </a:ext>
            </a:extLst>
          </p:cNvPr>
          <p:cNvSpPr txBox="1"/>
          <p:nvPr/>
        </p:nvSpPr>
        <p:spPr>
          <a:xfrm>
            <a:off x="198784" y="516835"/>
            <a:ext cx="11493195" cy="5816977"/>
          </a:xfrm>
          <a:prstGeom prst="rect">
            <a:avLst/>
          </a:prstGeom>
          <a:noFill/>
        </p:spPr>
        <p:txBody>
          <a:bodyPr wrap="square" rtlCol="0">
            <a:spAutoFit/>
          </a:bodyPr>
          <a:lstStyle/>
          <a:p>
            <a:r>
              <a:rPr lang="fr-FR" sz="3600" b="1" u="sng" dirty="0"/>
              <a:t>In the Bible: </a:t>
            </a:r>
            <a:r>
              <a:rPr lang="fr-FR" sz="2800" b="1" u="sng" dirty="0"/>
              <a:t>Genesis 1:26-28: </a:t>
            </a:r>
          </a:p>
          <a:p>
            <a:r>
              <a:rPr lang="en-CA" sz="2800" b="1" i="1" dirty="0">
                <a:solidFill>
                  <a:srgbClr val="0070C0"/>
                </a:solidFill>
              </a:rPr>
              <a:t> 1:26	“And God said, Let us make </a:t>
            </a:r>
            <a:r>
              <a:rPr lang="en-CA" sz="2800" b="1" i="1" u="sng" dirty="0">
                <a:solidFill>
                  <a:srgbClr val="0070C0"/>
                </a:solidFill>
              </a:rPr>
              <a:t>man in our image</a:t>
            </a:r>
            <a:r>
              <a:rPr lang="en-CA" sz="2800" b="1" i="1" dirty="0">
                <a:solidFill>
                  <a:srgbClr val="0070C0"/>
                </a:solidFill>
              </a:rPr>
              <a:t>, after </a:t>
            </a:r>
            <a:r>
              <a:rPr lang="en-CA" sz="2800" b="1" i="1" u="sng" dirty="0">
                <a:solidFill>
                  <a:srgbClr val="0070C0"/>
                </a:solidFill>
              </a:rPr>
              <a:t>our likeness</a:t>
            </a:r>
            <a:r>
              <a:rPr lang="en-CA" sz="2800" b="1" i="1" dirty="0">
                <a:solidFill>
                  <a:srgbClr val="0070C0"/>
                </a:solidFill>
              </a:rPr>
              <a:t>: and let them have dominion over the fish of the sea, and over the fowl of the air, and over the cattle, and over all the earth, and over every creeping thing that </a:t>
            </a:r>
            <a:r>
              <a:rPr lang="en-CA" sz="2800" b="1" i="1" dirty="0" err="1">
                <a:solidFill>
                  <a:srgbClr val="0070C0"/>
                </a:solidFill>
              </a:rPr>
              <a:t>creepeth</a:t>
            </a:r>
            <a:r>
              <a:rPr lang="en-CA" sz="2800" b="1" i="1" dirty="0">
                <a:solidFill>
                  <a:srgbClr val="0070C0"/>
                </a:solidFill>
              </a:rPr>
              <a:t> upon the earth.  </a:t>
            </a:r>
          </a:p>
          <a:p>
            <a:endParaRPr lang="en-CA" sz="2800" b="1" i="1" dirty="0">
              <a:solidFill>
                <a:srgbClr val="0070C0"/>
              </a:solidFill>
            </a:endParaRPr>
          </a:p>
          <a:p>
            <a:r>
              <a:rPr lang="en-CA" sz="2800" b="1" i="1" dirty="0">
                <a:solidFill>
                  <a:srgbClr val="0070C0"/>
                </a:solidFill>
              </a:rPr>
              <a:t> 1:27	So God created man </a:t>
            </a:r>
            <a:r>
              <a:rPr lang="en-CA" sz="2800" b="1" i="1" u="sng" dirty="0">
                <a:solidFill>
                  <a:srgbClr val="0070C0"/>
                </a:solidFill>
              </a:rPr>
              <a:t>in his [own] image</a:t>
            </a:r>
            <a:r>
              <a:rPr lang="en-CA" sz="2800" b="1" i="1" dirty="0">
                <a:solidFill>
                  <a:srgbClr val="0070C0"/>
                </a:solidFill>
              </a:rPr>
              <a:t>, </a:t>
            </a:r>
            <a:r>
              <a:rPr lang="en-CA" sz="2800" b="1" i="1" u="sng" dirty="0">
                <a:solidFill>
                  <a:srgbClr val="0070C0"/>
                </a:solidFill>
              </a:rPr>
              <a:t>in the image of God </a:t>
            </a:r>
            <a:r>
              <a:rPr lang="en-CA" sz="2800" b="1" i="1" dirty="0">
                <a:solidFill>
                  <a:srgbClr val="0070C0"/>
                </a:solidFill>
              </a:rPr>
              <a:t>created he him; male and female created he them.  </a:t>
            </a:r>
          </a:p>
          <a:p>
            <a:endParaRPr lang="en-CA" sz="2800" b="1" i="1" dirty="0">
              <a:solidFill>
                <a:srgbClr val="0070C0"/>
              </a:solidFill>
            </a:endParaRPr>
          </a:p>
          <a:p>
            <a:r>
              <a:rPr lang="en-CA" sz="2800" b="1" i="1" dirty="0">
                <a:solidFill>
                  <a:srgbClr val="0070C0"/>
                </a:solidFill>
              </a:rPr>
              <a:t> 1:28	And God blessed them, and God said unto them, </a:t>
            </a:r>
            <a:r>
              <a:rPr lang="en-CA" sz="2800" b="1" i="1" u="sng" dirty="0">
                <a:solidFill>
                  <a:srgbClr val="0070C0"/>
                </a:solidFill>
              </a:rPr>
              <a:t>Be fruitful, and multiply</a:t>
            </a:r>
            <a:r>
              <a:rPr lang="en-CA" sz="2800" b="1" i="1" dirty="0">
                <a:solidFill>
                  <a:srgbClr val="0070C0"/>
                </a:solidFill>
              </a:rPr>
              <a:t>, and </a:t>
            </a:r>
            <a:r>
              <a:rPr lang="en-CA" sz="2800" b="1" i="1" u="sng" dirty="0">
                <a:solidFill>
                  <a:srgbClr val="0070C0"/>
                </a:solidFill>
              </a:rPr>
              <a:t>replenish the earth</a:t>
            </a:r>
            <a:r>
              <a:rPr lang="en-CA" sz="2800" b="1" i="1" dirty="0">
                <a:solidFill>
                  <a:srgbClr val="0070C0"/>
                </a:solidFill>
              </a:rPr>
              <a:t>, and subdue it: and have dominion over the fish of the sea, and over the fowl of the air, and over every living thing that </a:t>
            </a:r>
            <a:r>
              <a:rPr lang="en-CA" sz="2800" b="1" i="1" dirty="0" err="1">
                <a:solidFill>
                  <a:srgbClr val="0070C0"/>
                </a:solidFill>
              </a:rPr>
              <a:t>moveth</a:t>
            </a:r>
            <a:r>
              <a:rPr lang="en-CA" sz="2800" b="1" i="1" dirty="0">
                <a:solidFill>
                  <a:srgbClr val="0070C0"/>
                </a:solidFill>
              </a:rPr>
              <a:t> upon the earth.” </a:t>
            </a:r>
            <a:endParaRPr lang="fr-FR" sz="2800" i="1" dirty="0">
              <a:solidFill>
                <a:srgbClr val="0070C0"/>
              </a:solidFill>
            </a:endParaRPr>
          </a:p>
        </p:txBody>
      </p:sp>
    </p:spTree>
    <p:extLst>
      <p:ext uri="{BB962C8B-B14F-4D97-AF65-F5344CB8AC3E}">
        <p14:creationId xmlns:p14="http://schemas.microsoft.com/office/powerpoint/2010/main" val="238813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Freeform: Shape 7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a:extLst>
              <a:ext uri="{FF2B5EF4-FFF2-40B4-BE49-F238E27FC236}">
                <a16:creationId xmlns:a16="http://schemas.microsoft.com/office/drawing/2014/main" id="{678BFCD4-9B3C-4445-A5D6-2015986E05E2}"/>
              </a:ext>
            </a:extLst>
          </p:cNvPr>
          <p:cNvPicPr>
            <a:picLocks noChangeAspect="1"/>
          </p:cNvPicPr>
          <p:nvPr/>
        </p:nvPicPr>
        <p:blipFill>
          <a:blip r:embed="rId2"/>
          <a:stretch>
            <a:fillRect/>
          </a:stretch>
        </p:blipFill>
        <p:spPr>
          <a:xfrm>
            <a:off x="311150" y="588962"/>
            <a:ext cx="7573434" cy="5680076"/>
          </a:xfrm>
          <a:prstGeom prst="rect">
            <a:avLst/>
          </a:prstGeom>
        </p:spPr>
      </p:pic>
      <p:sp>
        <p:nvSpPr>
          <p:cNvPr id="3" name="ZoneTexte 2">
            <a:extLst>
              <a:ext uri="{FF2B5EF4-FFF2-40B4-BE49-F238E27FC236}">
                <a16:creationId xmlns:a16="http://schemas.microsoft.com/office/drawing/2014/main" id="{11C18014-183D-4907-8FF4-49870A23D5AD}"/>
              </a:ext>
            </a:extLst>
          </p:cNvPr>
          <p:cNvSpPr txBox="1"/>
          <p:nvPr/>
        </p:nvSpPr>
        <p:spPr>
          <a:xfrm>
            <a:off x="8099699" y="2151727"/>
            <a:ext cx="3467100" cy="2554545"/>
          </a:xfrm>
          <a:prstGeom prst="rect">
            <a:avLst/>
          </a:prstGeom>
          <a:noFill/>
        </p:spPr>
        <p:txBody>
          <a:bodyPr wrap="square" rtlCol="0">
            <a:spAutoFit/>
          </a:bodyPr>
          <a:lstStyle/>
          <a:p>
            <a:pPr algn="ctr"/>
            <a:r>
              <a:rPr lang="en-CA" sz="4000" dirty="0">
                <a:latin typeface="Aharoni" panose="02010803020104030203" pitchFamily="2" charset="-79"/>
                <a:cs typeface="Aharoni" panose="02010803020104030203" pitchFamily="2" charset="-79"/>
              </a:rPr>
              <a:t>Our story begins</a:t>
            </a:r>
          </a:p>
          <a:p>
            <a:pPr algn="ctr"/>
            <a:r>
              <a:rPr lang="en-CA" sz="4000" dirty="0">
                <a:latin typeface="Aharoni" panose="02010803020104030203" pitchFamily="2" charset="-79"/>
                <a:cs typeface="Aharoni" panose="02010803020104030203" pitchFamily="2" charset="-79"/>
              </a:rPr>
              <a:t>in a field of flowers</a:t>
            </a:r>
          </a:p>
        </p:txBody>
      </p:sp>
    </p:spTree>
    <p:extLst>
      <p:ext uri="{BB962C8B-B14F-4D97-AF65-F5344CB8AC3E}">
        <p14:creationId xmlns:p14="http://schemas.microsoft.com/office/powerpoint/2010/main" val="207851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1700E05F-5D43-4DF3-B869-563E75CBCE05}"/>
              </a:ext>
            </a:extLst>
          </p:cNvPr>
          <p:cNvPicPr>
            <a:picLocks noChangeAspect="1"/>
          </p:cNvPicPr>
          <p:nvPr/>
        </p:nvPicPr>
        <p:blipFill rotWithShape="1">
          <a:blip r:embed="rId2"/>
          <a:srcRect l="6696"/>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ZoneTexte 3">
            <a:extLst>
              <a:ext uri="{FF2B5EF4-FFF2-40B4-BE49-F238E27FC236}">
                <a16:creationId xmlns:a16="http://schemas.microsoft.com/office/drawing/2014/main" id="{3F31549C-6B67-4403-A8C4-E11DBC9EA502}"/>
              </a:ext>
            </a:extLst>
          </p:cNvPr>
          <p:cNvSpPr txBox="1"/>
          <p:nvPr/>
        </p:nvSpPr>
        <p:spPr>
          <a:xfrm>
            <a:off x="140125" y="1004125"/>
            <a:ext cx="3913798" cy="5883021"/>
          </a:xfrm>
          <a:prstGeom prst="rect">
            <a:avLst/>
          </a:prstGeom>
        </p:spPr>
        <p:txBody>
          <a:bodyPr vert="horz" lIns="91440" tIns="45720" rIns="91440" bIns="45720" rtlCol="0" anchor="t">
            <a:noAutofit/>
          </a:bodyPr>
          <a:lstStyle/>
          <a:p>
            <a:pPr algn="ctr">
              <a:lnSpc>
                <a:spcPct val="90000"/>
              </a:lnSpc>
              <a:spcAft>
                <a:spcPts val="600"/>
              </a:spcAft>
            </a:pPr>
            <a:r>
              <a:rPr lang="en-CA" sz="2800" i="1" dirty="0"/>
              <a:t>We all belong to one race which is humanity, and at the beginning, we were to form one nation, one people, that of God. </a:t>
            </a:r>
          </a:p>
          <a:p>
            <a:pPr algn="ctr">
              <a:lnSpc>
                <a:spcPct val="90000"/>
              </a:lnSpc>
              <a:spcAft>
                <a:spcPts val="600"/>
              </a:spcAft>
            </a:pPr>
            <a:r>
              <a:rPr lang="en-CA" sz="2800" i="1" dirty="0"/>
              <a:t>Regardless of our color or origin, we are human.</a:t>
            </a:r>
          </a:p>
          <a:p>
            <a:pPr algn="ctr">
              <a:lnSpc>
                <a:spcPct val="90000"/>
              </a:lnSpc>
              <a:spcAft>
                <a:spcPts val="600"/>
              </a:spcAft>
            </a:pPr>
            <a:r>
              <a:rPr lang="en-CA" sz="2800" i="1" dirty="0"/>
              <a:t>We are like the flowers of the great field:      </a:t>
            </a:r>
          </a:p>
          <a:p>
            <a:pPr algn="ctr">
              <a:lnSpc>
                <a:spcPct val="90000"/>
              </a:lnSpc>
              <a:spcAft>
                <a:spcPts val="600"/>
              </a:spcAft>
            </a:pPr>
            <a:r>
              <a:rPr lang="en-CA" sz="2800" i="1" dirty="0"/>
              <a:t>         MAGNIFICENT!!!		</a:t>
            </a:r>
            <a:endParaRPr lang="en-US" sz="2800" i="1" dirty="0"/>
          </a:p>
        </p:txBody>
      </p:sp>
    </p:spTree>
    <p:extLst>
      <p:ext uri="{BB962C8B-B14F-4D97-AF65-F5344CB8AC3E}">
        <p14:creationId xmlns:p14="http://schemas.microsoft.com/office/powerpoint/2010/main" val="1330246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300954-572A-4A00-B2EE-22985DBE74ED}"/>
              </a:ext>
            </a:extLst>
          </p:cNvPr>
          <p:cNvSpPr txBox="1"/>
          <p:nvPr/>
        </p:nvSpPr>
        <p:spPr>
          <a:xfrm>
            <a:off x="1258957" y="198783"/>
            <a:ext cx="9356034" cy="5632311"/>
          </a:xfrm>
          <a:prstGeom prst="rect">
            <a:avLst/>
          </a:prstGeom>
          <a:noFill/>
        </p:spPr>
        <p:txBody>
          <a:bodyPr wrap="square" rtlCol="0">
            <a:spAutoFit/>
          </a:bodyPr>
          <a:lstStyle/>
          <a:p>
            <a:endParaRPr lang="fr-FR" sz="4000" b="1" u="sng" dirty="0"/>
          </a:p>
          <a:p>
            <a:r>
              <a:rPr lang="fr-FR" sz="4000" b="1" u="sng" dirty="0"/>
              <a:t>In The Bible: </a:t>
            </a:r>
            <a:r>
              <a:rPr lang="fr-FR" sz="4000" b="1" u="sng" dirty="0" err="1"/>
              <a:t>Galatians</a:t>
            </a:r>
            <a:r>
              <a:rPr lang="fr-FR" sz="4000" b="1" u="sng" dirty="0"/>
              <a:t> 3:26-28: </a:t>
            </a:r>
          </a:p>
          <a:p>
            <a:r>
              <a:rPr lang="fr-FR" sz="4000" i="1" dirty="0">
                <a:solidFill>
                  <a:schemeClr val="accent1"/>
                </a:solidFill>
              </a:rPr>
              <a:t>"</a:t>
            </a:r>
            <a:r>
              <a:rPr lang="en-CA" sz="4000" i="1" dirty="0">
                <a:solidFill>
                  <a:schemeClr val="accent1"/>
                </a:solidFill>
              </a:rPr>
              <a:t>For ye </a:t>
            </a:r>
            <a:r>
              <a:rPr lang="en-CA" sz="4000" b="1" i="1" u="sng" dirty="0">
                <a:solidFill>
                  <a:schemeClr val="accent1"/>
                </a:solidFill>
              </a:rPr>
              <a:t>are all the children of God </a:t>
            </a:r>
            <a:r>
              <a:rPr lang="en-CA" sz="4000" i="1" dirty="0">
                <a:solidFill>
                  <a:schemeClr val="accent1"/>
                </a:solidFill>
              </a:rPr>
              <a:t>by faith </a:t>
            </a:r>
            <a:r>
              <a:rPr lang="en-CA" sz="4000" b="1" i="1" u="sng" dirty="0">
                <a:solidFill>
                  <a:schemeClr val="accent1"/>
                </a:solidFill>
              </a:rPr>
              <a:t>in Christ Jesus</a:t>
            </a:r>
            <a:r>
              <a:rPr lang="en-CA" sz="4000" i="1" dirty="0">
                <a:solidFill>
                  <a:schemeClr val="accent1"/>
                </a:solidFill>
              </a:rPr>
              <a:t>. For as many of you as </a:t>
            </a:r>
            <a:r>
              <a:rPr lang="en-CA" sz="4000" b="1" i="1" u="sng" dirty="0">
                <a:solidFill>
                  <a:schemeClr val="accent1"/>
                </a:solidFill>
              </a:rPr>
              <a:t>have been baptized into Christ</a:t>
            </a:r>
            <a:r>
              <a:rPr lang="en-CA" sz="4000" i="1" dirty="0">
                <a:solidFill>
                  <a:schemeClr val="accent1"/>
                </a:solidFill>
              </a:rPr>
              <a:t> have put on Christ. </a:t>
            </a:r>
            <a:r>
              <a:rPr lang="en-CA" sz="4000" b="1" i="1" dirty="0">
                <a:solidFill>
                  <a:schemeClr val="accent1"/>
                </a:solidFill>
              </a:rPr>
              <a:t>There is neither Jew nor Greek, there is neither bond nor free, there is neither male nor female</a:t>
            </a:r>
            <a:r>
              <a:rPr lang="en-CA" sz="4000" i="1" dirty="0">
                <a:solidFill>
                  <a:schemeClr val="accent1"/>
                </a:solidFill>
              </a:rPr>
              <a:t>: for ye are all one in Christ Jesus. </a:t>
            </a:r>
            <a:r>
              <a:rPr lang="fr-FR" sz="4000" i="1" dirty="0">
                <a:solidFill>
                  <a:schemeClr val="accent1"/>
                </a:solidFill>
              </a:rPr>
              <a:t>."</a:t>
            </a:r>
          </a:p>
        </p:txBody>
      </p:sp>
    </p:spTree>
    <p:extLst>
      <p:ext uri="{BB962C8B-B14F-4D97-AF65-F5344CB8AC3E}">
        <p14:creationId xmlns:p14="http://schemas.microsoft.com/office/powerpoint/2010/main" val="2805185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7C38B27-96B3-406F-A89B-94C90BDB8968}"/>
              </a:ext>
            </a:extLst>
          </p:cNvPr>
          <p:cNvPicPr>
            <a:picLocks noChangeAspect="1"/>
          </p:cNvPicPr>
          <p:nvPr/>
        </p:nvPicPr>
        <p:blipFill>
          <a:blip r:embed="rId2"/>
          <a:stretch>
            <a:fillRect/>
          </a:stretch>
        </p:blipFill>
        <p:spPr>
          <a:xfrm>
            <a:off x="2010538" y="1123527"/>
            <a:ext cx="6119335" cy="4604800"/>
          </a:xfrm>
          <a:prstGeom prst="rect">
            <a:avLst/>
          </a:prstGeom>
        </p:spPr>
      </p:pic>
      <p:cxnSp>
        <p:nvCxnSpPr>
          <p:cNvPr id="7" name="Straight Connector 6">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a:solidFill>
              <a:srgbClr val="D99F4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4F99643-66E0-4C8C-B78C-BF7F7D2F1CCF}"/>
              </a:ext>
            </a:extLst>
          </p:cNvPr>
          <p:cNvSpPr/>
          <p:nvPr/>
        </p:nvSpPr>
        <p:spPr>
          <a:xfrm>
            <a:off x="8453265" y="609771"/>
            <a:ext cx="3738729" cy="5201424"/>
          </a:xfrm>
          <a:prstGeom prst="rect">
            <a:avLst/>
          </a:prstGeom>
        </p:spPr>
        <p:txBody>
          <a:bodyPr wrap="square">
            <a:spAutoFit/>
          </a:bodyPr>
          <a:lstStyle/>
          <a:p>
            <a:r>
              <a:rPr lang="fr-FR" sz="2400" b="1" u="sng" dirty="0" err="1"/>
              <a:t>Revelation</a:t>
            </a:r>
            <a:r>
              <a:rPr lang="fr-FR" sz="2400" b="1" u="sng" dirty="0"/>
              <a:t> 7:9</a:t>
            </a:r>
            <a:r>
              <a:rPr lang="fr-FR" sz="2400" u="sng" dirty="0"/>
              <a:t>: </a:t>
            </a:r>
          </a:p>
          <a:p>
            <a:r>
              <a:rPr lang="fr-FR" sz="2800" i="1" dirty="0">
                <a:solidFill>
                  <a:schemeClr val="accent1"/>
                </a:solidFill>
              </a:rPr>
              <a:t>"</a:t>
            </a:r>
            <a:r>
              <a:rPr lang="en-CA" sz="2800" i="1" dirty="0">
                <a:solidFill>
                  <a:schemeClr val="accent1"/>
                </a:solidFill>
              </a:rPr>
              <a:t>After this I beheld, and, lo, a great multitude, which no man could number, of all nations, and kindreds, and people, and tongues, stood before the throne, and before the Lamb, clothed with white robes, and palms in their hands</a:t>
            </a:r>
            <a:r>
              <a:rPr lang="fr-FR" sz="2800" i="1" dirty="0">
                <a:solidFill>
                  <a:schemeClr val="accent1"/>
                </a:solidFill>
              </a:rPr>
              <a:t>;"</a:t>
            </a:r>
          </a:p>
        </p:txBody>
      </p:sp>
    </p:spTree>
    <p:extLst>
      <p:ext uri="{BB962C8B-B14F-4D97-AF65-F5344CB8AC3E}">
        <p14:creationId xmlns:p14="http://schemas.microsoft.com/office/powerpoint/2010/main" val="2678779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F06029-3A6E-474F-A9B1-F94881D92160}"/>
              </a:ext>
            </a:extLst>
          </p:cNvPr>
          <p:cNvSpPr>
            <a:spLocks noGrp="1"/>
          </p:cNvSpPr>
          <p:nvPr>
            <p:ph sz="half" idx="1"/>
          </p:nvPr>
        </p:nvSpPr>
        <p:spPr>
          <a:xfrm>
            <a:off x="238539" y="1387181"/>
            <a:ext cx="5781261" cy="4351338"/>
          </a:xfrm>
        </p:spPr>
        <p:txBody>
          <a:bodyPr>
            <a:normAutofit lnSpcReduction="10000"/>
          </a:bodyPr>
          <a:lstStyle/>
          <a:p>
            <a:pPr marL="0" indent="0" algn="ctr">
              <a:buNone/>
            </a:pPr>
            <a:r>
              <a:rPr lang="en-CA" dirty="0"/>
              <a:t>This story shows us that nationalism is not a good thing; God asks us to treat all human beings equally with ourselves and not to make a difference based on color, country, or culture because, in heaven, we will all live together.</a:t>
            </a:r>
          </a:p>
          <a:p>
            <a:pPr marL="0" indent="0" algn="ctr">
              <a:buNone/>
            </a:pPr>
            <a:r>
              <a:rPr lang="en-CA" dirty="0"/>
              <a:t>		That is love!!!			</a:t>
            </a:r>
          </a:p>
          <a:p>
            <a:pPr marL="0" indent="0" algn="ctr">
              <a:buNone/>
            </a:pPr>
            <a:r>
              <a:rPr lang="en-CA" b="1" dirty="0">
                <a:solidFill>
                  <a:srgbClr val="7030A0"/>
                </a:solidFill>
              </a:rPr>
              <a:t>Thank you children for your participation and your attention.</a:t>
            </a:r>
            <a:endParaRPr lang="fr-FR" dirty="0"/>
          </a:p>
        </p:txBody>
      </p:sp>
      <p:pic>
        <p:nvPicPr>
          <p:cNvPr id="6" name="Espace réservé du contenu 5">
            <a:extLst>
              <a:ext uri="{FF2B5EF4-FFF2-40B4-BE49-F238E27FC236}">
                <a16:creationId xmlns:a16="http://schemas.microsoft.com/office/drawing/2014/main" id="{F798A88C-5705-4F0A-8710-050CC96AEF7E}"/>
              </a:ext>
            </a:extLst>
          </p:cNvPr>
          <p:cNvPicPr>
            <a:picLocks noGrp="1" noChangeAspect="1"/>
          </p:cNvPicPr>
          <p:nvPr>
            <p:ph sz="half" idx="2"/>
          </p:nvPr>
        </p:nvPicPr>
        <p:blipFill>
          <a:blip r:embed="rId2"/>
          <a:stretch>
            <a:fillRect/>
          </a:stretch>
        </p:blipFill>
        <p:spPr>
          <a:xfrm>
            <a:off x="6096000" y="1441950"/>
            <a:ext cx="5181600" cy="4241800"/>
          </a:xfrm>
          <a:prstGeom prst="rect">
            <a:avLst/>
          </a:prstGeom>
        </p:spPr>
      </p:pic>
      <p:sp>
        <p:nvSpPr>
          <p:cNvPr id="7" name="Rectangle 6">
            <a:extLst>
              <a:ext uri="{FF2B5EF4-FFF2-40B4-BE49-F238E27FC236}">
                <a16:creationId xmlns:a16="http://schemas.microsoft.com/office/drawing/2014/main" id="{37125DF7-4835-4795-887B-537145F72592}"/>
              </a:ext>
            </a:extLst>
          </p:cNvPr>
          <p:cNvSpPr/>
          <p:nvPr/>
        </p:nvSpPr>
        <p:spPr>
          <a:xfrm>
            <a:off x="2627162" y="5683750"/>
            <a:ext cx="6286337" cy="923330"/>
          </a:xfrm>
          <a:prstGeom prst="rect">
            <a:avLst/>
          </a:prstGeom>
          <a:noFill/>
        </p:spPr>
        <p:txBody>
          <a:bodyPr wrap="none" lIns="91440" tIns="45720" rIns="91440" bIns="45720">
            <a:spAutoFit/>
          </a:bodyPr>
          <a:lstStyle/>
          <a:p>
            <a:pPr algn="ctr"/>
            <a:r>
              <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May God </a:t>
            </a:r>
            <a:r>
              <a:rPr lang="fr-FR"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Bless</a:t>
            </a:r>
            <a:r>
              <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You!!!</a:t>
            </a:r>
          </a:p>
        </p:txBody>
      </p:sp>
      <p:sp>
        <p:nvSpPr>
          <p:cNvPr id="4" name="Rectangle 3">
            <a:extLst>
              <a:ext uri="{FF2B5EF4-FFF2-40B4-BE49-F238E27FC236}">
                <a16:creationId xmlns:a16="http://schemas.microsoft.com/office/drawing/2014/main" id="{7FDADA23-8361-46FF-A420-02006C88ADFB}"/>
              </a:ext>
            </a:extLst>
          </p:cNvPr>
          <p:cNvSpPr/>
          <p:nvPr/>
        </p:nvSpPr>
        <p:spPr>
          <a:xfrm>
            <a:off x="3375759" y="250920"/>
            <a:ext cx="4789133" cy="923330"/>
          </a:xfrm>
          <a:prstGeom prst="rect">
            <a:avLst/>
          </a:prstGeom>
          <a:noFill/>
        </p:spPr>
        <p:txBody>
          <a:bodyPr wrap="none" lIns="91440" tIns="45720" rIns="91440" bIns="45720">
            <a:spAutoFit/>
          </a:bodyPr>
          <a:lstStyle/>
          <a:p>
            <a:pPr algn="ctr"/>
            <a:r>
              <a:rPr lang="en-CA" sz="5400" b="1" cap="none" spc="0" dirty="0">
                <a:ln w="22225">
                  <a:solidFill>
                    <a:schemeClr val="accent2"/>
                  </a:solidFill>
                  <a:prstDash val="solid"/>
                </a:ln>
                <a:solidFill>
                  <a:schemeClr val="accent2">
                    <a:lumMod val="40000"/>
                    <a:lumOff val="60000"/>
                  </a:schemeClr>
                </a:solidFill>
                <a:effectLst/>
              </a:rPr>
              <a:t>TO SUMMARIZE</a:t>
            </a:r>
          </a:p>
        </p:txBody>
      </p:sp>
    </p:spTree>
    <p:extLst>
      <p:ext uri="{BB962C8B-B14F-4D97-AF65-F5344CB8AC3E}">
        <p14:creationId xmlns:p14="http://schemas.microsoft.com/office/powerpoint/2010/main" val="402230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camomile flowers background, top view - fleurs des champs vue d'en haut photos et images de collection">
            <a:extLst>
              <a:ext uri="{FF2B5EF4-FFF2-40B4-BE49-F238E27FC236}">
                <a16:creationId xmlns:a16="http://schemas.microsoft.com/office/drawing/2014/main" id="{05A526B0-8EFD-4F3F-8606-5DAF86FA0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71" r="994" b="-1"/>
          <a:stretch/>
        </p:blipFill>
        <p:spPr bwMode="auto">
          <a:xfrm>
            <a:off x="3613247" y="255974"/>
            <a:ext cx="8578753" cy="634605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B78217B-DC9B-4862-A861-EB361B92B56B}"/>
              </a:ext>
            </a:extLst>
          </p:cNvPr>
          <p:cNvSpPr txBox="1"/>
          <p:nvPr/>
        </p:nvSpPr>
        <p:spPr>
          <a:xfrm>
            <a:off x="179109" y="708983"/>
            <a:ext cx="3434138" cy="5632311"/>
          </a:xfrm>
          <a:prstGeom prst="rect">
            <a:avLst/>
          </a:prstGeom>
          <a:noFill/>
        </p:spPr>
        <p:txBody>
          <a:bodyPr wrap="square" rtlCol="0">
            <a:spAutoFit/>
          </a:bodyPr>
          <a:lstStyle/>
          <a:p>
            <a:pPr algn="ctr"/>
            <a:r>
              <a:rPr lang="en-CA" sz="4000" dirty="0">
                <a:latin typeface="Aharoni" panose="02010803020104030203" pitchFamily="2" charset="-79"/>
                <a:cs typeface="Aharoni" panose="02010803020104030203" pitchFamily="2" charset="-79"/>
              </a:rPr>
              <a:t>Let's go a little closer. We will discover a small corner of the field where only daisies had grown.</a:t>
            </a:r>
            <a:endParaRPr lang="fr-FR"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0165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4" name="Freeform: Shape 13">
            <a:extLst>
              <a:ext uri="{FF2B5EF4-FFF2-40B4-BE49-F238E27FC236}">
                <a16:creationId xmlns:a16="http://schemas.microsoft.com/office/drawing/2014/main" id="{DEAEE08D-A745-4391-9073-9E99767E0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4539" y="266074"/>
            <a:ext cx="7489662" cy="625218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6" descr="close-up of poppy flower against sky - coquelicot photos et images de collection">
            <a:extLst>
              <a:ext uri="{FF2B5EF4-FFF2-40B4-BE49-F238E27FC236}">
                <a16:creationId xmlns:a16="http://schemas.microsoft.com/office/drawing/2014/main" id="{8D6425C8-DFD0-4223-B793-E22F05A1D0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45" r="-3" b="8142"/>
          <a:stretch/>
        </p:blipFill>
        <p:spPr bwMode="auto">
          <a:xfrm>
            <a:off x="2647470" y="339746"/>
            <a:ext cx="7203799" cy="6030364"/>
          </a:xfrm>
          <a:custGeom>
            <a:avLst/>
            <a:gdLst/>
            <a:ahLst/>
            <a:cxnLst/>
            <a:rect l="l" t="t" r="r" b="b"/>
            <a:pathLst>
              <a:path w="7203799" h="6030364">
                <a:moveTo>
                  <a:pt x="4122552" y="0"/>
                </a:moveTo>
                <a:cubicBezTo>
                  <a:pt x="4596210"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8" y="5695047"/>
                  <a:pt x="4206802" y="6030364"/>
                  <a:pt x="3475911" y="6030364"/>
                </a:cubicBezTo>
                <a:cubicBezTo>
                  <a:pt x="2362258" y="6030364"/>
                  <a:pt x="1573553" y="5618755"/>
                  <a:pt x="838794" y="4653974"/>
                </a:cubicBezTo>
                <a:cubicBezTo>
                  <a:pt x="742642" y="4527696"/>
                  <a:pt x="648651" y="4412849"/>
                  <a:pt x="557754" y="4301854"/>
                </a:cubicBezTo>
                <a:cubicBezTo>
                  <a:pt x="181022" y="3841635"/>
                  <a:pt x="0" y="3602300"/>
                  <a:pt x="0" y="3192481"/>
                </a:cubicBezTo>
                <a:cubicBezTo>
                  <a:pt x="0" y="2785556"/>
                  <a:pt x="113467" y="2383585"/>
                  <a:pt x="337003" y="1997729"/>
                </a:cubicBezTo>
                <a:cubicBezTo>
                  <a:pt x="555745" y="1620270"/>
                  <a:pt x="868475" y="1274763"/>
                  <a:pt x="1266386" y="971116"/>
                </a:cubicBezTo>
                <a:cubicBezTo>
                  <a:pt x="1657494" y="672565"/>
                  <a:pt x="2122028" y="426344"/>
                  <a:pt x="2610064" y="259166"/>
                </a:cubicBezTo>
                <a:cubicBezTo>
                  <a:pt x="3111238" y="87171"/>
                  <a:pt x="3620296" y="0"/>
                  <a:pt x="4122552" y="0"/>
                </a:cubicBezTo>
                <a:close/>
              </a:path>
            </a:pathLst>
          </a:cu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7E862DF0-097D-4BBD-A1A1-35B522C5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9414" y="339746"/>
            <a:ext cx="7203799" cy="6030364"/>
          </a:xfrm>
          <a:custGeom>
            <a:avLst/>
            <a:gdLst>
              <a:gd name="connsiteX0" fmla="*/ 4090459 w 7203799"/>
              <a:gd name="connsiteY0" fmla="*/ 146611 h 6030364"/>
              <a:gd name="connsiteX1" fmla="*/ 2634463 w 7203799"/>
              <a:gd name="connsiteY1" fmla="*/ 392518 h 6030364"/>
              <a:gd name="connsiteX2" fmla="*/ 1340972 w 7203799"/>
              <a:gd name="connsiteY2" fmla="*/ 1068045 h 6030364"/>
              <a:gd name="connsiteX3" fmla="*/ 446301 w 7203799"/>
              <a:gd name="connsiteY3" fmla="*/ 2042135 h 6030364"/>
              <a:gd name="connsiteX4" fmla="*/ 121886 w 7203799"/>
              <a:gd name="connsiteY4" fmla="*/ 3175764 h 6030364"/>
              <a:gd name="connsiteX5" fmla="*/ 658808 w 7203799"/>
              <a:gd name="connsiteY5" fmla="*/ 4228382 h 6030364"/>
              <a:gd name="connsiteX6" fmla="*/ 929352 w 7203799"/>
              <a:gd name="connsiteY6" fmla="*/ 4562487 h 6030364"/>
              <a:gd name="connsiteX7" fmla="*/ 3467971 w 7203799"/>
              <a:gd name="connsiteY7" fmla="*/ 5868460 h 6030364"/>
              <a:gd name="connsiteX8" fmla="*/ 5395115 w 7203799"/>
              <a:gd name="connsiteY8" fmla="*/ 5065016 h 6030364"/>
              <a:gd name="connsiteX9" fmla="*/ 5629645 w 7203799"/>
              <a:gd name="connsiteY9" fmla="*/ 4905476 h 6030364"/>
              <a:gd name="connsiteX10" fmla="*/ 6696345 w 7203799"/>
              <a:gd name="connsiteY10" fmla="*/ 4071455 h 6030364"/>
              <a:gd name="connsiteX11" fmla="*/ 7056622 w 7203799"/>
              <a:gd name="connsiteY11" fmla="*/ 3175764 h 6030364"/>
              <a:gd name="connsiteX12" fmla="*/ 6247816 w 7203799"/>
              <a:gd name="connsiteY12" fmla="*/ 991737 h 6030364"/>
              <a:gd name="connsiteX13" fmla="*/ 5337969 w 7203799"/>
              <a:gd name="connsiteY13" fmla="*/ 375142 h 6030364"/>
              <a:gd name="connsiteX14" fmla="*/ 4090459 w 7203799"/>
              <a:gd name="connsiteY14" fmla="*/ 146611 h 6030364"/>
              <a:gd name="connsiteX15" fmla="*/ 4122552 w 7203799"/>
              <a:gd name="connsiteY15" fmla="*/ 0 h 6030364"/>
              <a:gd name="connsiteX16" fmla="*/ 5418463 w 7203799"/>
              <a:gd name="connsiteY16" fmla="*/ 240852 h 6030364"/>
              <a:gd name="connsiteX17" fmla="*/ 6363612 w 7203799"/>
              <a:gd name="connsiteY17" fmla="*/ 890695 h 6030364"/>
              <a:gd name="connsiteX18" fmla="*/ 7203799 w 7203799"/>
              <a:gd name="connsiteY18" fmla="*/ 3192481 h 6030364"/>
              <a:gd name="connsiteX19" fmla="*/ 6829541 w 7203799"/>
              <a:gd name="connsiteY19" fmla="*/ 4136467 h 6030364"/>
              <a:gd name="connsiteX20" fmla="*/ 5721456 w 7203799"/>
              <a:gd name="connsiteY20" fmla="*/ 5015457 h 6030364"/>
              <a:gd name="connsiteX21" fmla="*/ 5477826 w 7203799"/>
              <a:gd name="connsiteY21" fmla="*/ 5183599 h 6030364"/>
              <a:gd name="connsiteX22" fmla="*/ 3475911 w 7203799"/>
              <a:gd name="connsiteY22" fmla="*/ 6030364 h 6030364"/>
              <a:gd name="connsiteX23" fmla="*/ 838794 w 7203799"/>
              <a:gd name="connsiteY23" fmla="*/ 4653974 h 6030364"/>
              <a:gd name="connsiteX24" fmla="*/ 557754 w 7203799"/>
              <a:gd name="connsiteY24" fmla="*/ 4301854 h 6030364"/>
              <a:gd name="connsiteX25" fmla="*/ 0 w 7203799"/>
              <a:gd name="connsiteY25" fmla="*/ 3192481 h 6030364"/>
              <a:gd name="connsiteX26" fmla="*/ 337002 w 7203799"/>
              <a:gd name="connsiteY26" fmla="*/ 1997729 h 6030364"/>
              <a:gd name="connsiteX27" fmla="*/ 1266386 w 7203799"/>
              <a:gd name="connsiteY27" fmla="*/ 971116 h 6030364"/>
              <a:gd name="connsiteX28" fmla="*/ 2610064 w 7203799"/>
              <a:gd name="connsiteY28" fmla="*/ 259166 h 6030364"/>
              <a:gd name="connsiteX29" fmla="*/ 4122552 w 7203799"/>
              <a:gd name="connsiteY29" fmla="*/ 0 h 60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03799" h="6030364">
                <a:moveTo>
                  <a:pt x="4090459" y="146611"/>
                </a:moveTo>
                <a:cubicBezTo>
                  <a:pt x="3606963" y="146611"/>
                  <a:pt x="3116919" y="229322"/>
                  <a:pt x="2634463" y="392518"/>
                </a:cubicBezTo>
                <a:cubicBezTo>
                  <a:pt x="2164657" y="551144"/>
                  <a:pt x="1717473" y="784767"/>
                  <a:pt x="1340972" y="1068045"/>
                </a:cubicBezTo>
                <a:cubicBezTo>
                  <a:pt x="957924" y="1356158"/>
                  <a:pt x="656874" y="1683987"/>
                  <a:pt x="446301" y="2042135"/>
                </a:cubicBezTo>
                <a:cubicBezTo>
                  <a:pt x="231114" y="2408251"/>
                  <a:pt x="121886" y="2789658"/>
                  <a:pt x="121886" y="3175764"/>
                </a:cubicBezTo>
                <a:cubicBezTo>
                  <a:pt x="121886" y="3564616"/>
                  <a:pt x="296147" y="3791707"/>
                  <a:pt x="658808" y="4228382"/>
                </a:cubicBezTo>
                <a:cubicBezTo>
                  <a:pt x="746310" y="4333697"/>
                  <a:pt x="836791" y="4442668"/>
                  <a:pt x="929352" y="4562487"/>
                </a:cubicBezTo>
                <a:cubicBezTo>
                  <a:pt x="1636666" y="5477909"/>
                  <a:pt x="2395913" y="5868460"/>
                  <a:pt x="3467971" y="5868460"/>
                </a:cubicBezTo>
                <a:cubicBezTo>
                  <a:pt x="4171563" y="5868460"/>
                  <a:pt x="4687799" y="5550298"/>
                  <a:pt x="5395115" y="5065016"/>
                </a:cubicBezTo>
                <a:cubicBezTo>
                  <a:pt x="5474133" y="5010792"/>
                  <a:pt x="5553154" y="4957219"/>
                  <a:pt x="5629645" y="4905476"/>
                </a:cubicBezTo>
                <a:cubicBezTo>
                  <a:pt x="6044240" y="4624684"/>
                  <a:pt x="6435769" y="4359438"/>
                  <a:pt x="6696345" y="4071455"/>
                </a:cubicBezTo>
                <a:cubicBezTo>
                  <a:pt x="6945459" y="3796151"/>
                  <a:pt x="7056622" y="3519931"/>
                  <a:pt x="7056622" y="3175764"/>
                </a:cubicBezTo>
                <a:cubicBezTo>
                  <a:pt x="7056622" y="2313128"/>
                  <a:pt x="6769413" y="1537514"/>
                  <a:pt x="6247816" y="991737"/>
                </a:cubicBezTo>
                <a:cubicBezTo>
                  <a:pt x="5992603" y="724794"/>
                  <a:pt x="5686492" y="517301"/>
                  <a:pt x="5337969" y="375142"/>
                </a:cubicBezTo>
                <a:cubicBezTo>
                  <a:pt x="4966082" y="223571"/>
                  <a:pt x="4546427" y="146611"/>
                  <a:pt x="4090459" y="146611"/>
                </a:cubicBezTo>
                <a:close/>
                <a:moveTo>
                  <a:pt x="4122552" y="0"/>
                </a:moveTo>
                <a:cubicBezTo>
                  <a:pt x="4596209" y="0"/>
                  <a:pt x="5032147" y="81110"/>
                  <a:pt x="5418463" y="240852"/>
                </a:cubicBezTo>
                <a:cubicBezTo>
                  <a:pt x="5780509" y="390677"/>
                  <a:pt x="6098496" y="609358"/>
                  <a:pt x="6363612" y="890695"/>
                </a:cubicBezTo>
                <a:cubicBezTo>
                  <a:pt x="6905445" y="1465899"/>
                  <a:pt x="7203799" y="2283333"/>
                  <a:pt x="7203799" y="3192481"/>
                </a:cubicBezTo>
                <a:cubicBezTo>
                  <a:pt x="7203799" y="3555204"/>
                  <a:pt x="7088321" y="3846319"/>
                  <a:pt x="6829541" y="4136467"/>
                </a:cubicBezTo>
                <a:cubicBezTo>
                  <a:pt x="6558859" y="4439977"/>
                  <a:pt x="6152137" y="4719524"/>
                  <a:pt x="5721456" y="5015457"/>
                </a:cubicBezTo>
                <a:cubicBezTo>
                  <a:pt x="5641997" y="5069990"/>
                  <a:pt x="5559911" y="5126451"/>
                  <a:pt x="5477826" y="5183599"/>
                </a:cubicBezTo>
                <a:cubicBezTo>
                  <a:pt x="4743067" y="5695047"/>
                  <a:pt x="4206801" y="6030364"/>
                  <a:pt x="3475911" y="6030364"/>
                </a:cubicBezTo>
                <a:cubicBezTo>
                  <a:pt x="2362258" y="6030364"/>
                  <a:pt x="1573553" y="5618755"/>
                  <a:pt x="838794" y="4653974"/>
                </a:cubicBezTo>
                <a:cubicBezTo>
                  <a:pt x="742641" y="4527696"/>
                  <a:pt x="648651" y="4412849"/>
                  <a:pt x="557754" y="4301854"/>
                </a:cubicBezTo>
                <a:cubicBezTo>
                  <a:pt x="181022" y="3841635"/>
                  <a:pt x="0" y="3602300"/>
                  <a:pt x="0" y="3192481"/>
                </a:cubicBezTo>
                <a:cubicBezTo>
                  <a:pt x="0" y="2785556"/>
                  <a:pt x="113467" y="2383584"/>
                  <a:pt x="337002" y="1997729"/>
                </a:cubicBezTo>
                <a:cubicBezTo>
                  <a:pt x="555744" y="1620270"/>
                  <a:pt x="868475" y="1274763"/>
                  <a:pt x="1266386" y="971116"/>
                </a:cubicBezTo>
                <a:cubicBezTo>
                  <a:pt x="1657494" y="672565"/>
                  <a:pt x="2122028" y="426344"/>
                  <a:pt x="2610064" y="259166"/>
                </a:cubicBezTo>
                <a:cubicBezTo>
                  <a:pt x="3111237" y="87171"/>
                  <a:pt x="3620296" y="0"/>
                  <a:pt x="4122552"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ZoneTexte 2">
            <a:extLst>
              <a:ext uri="{FF2B5EF4-FFF2-40B4-BE49-F238E27FC236}">
                <a16:creationId xmlns:a16="http://schemas.microsoft.com/office/drawing/2014/main" id="{1B808D2C-7FF6-4FB7-9A98-A01B2B26833E}"/>
              </a:ext>
            </a:extLst>
          </p:cNvPr>
          <p:cNvSpPr txBox="1"/>
          <p:nvPr/>
        </p:nvSpPr>
        <p:spPr>
          <a:xfrm>
            <a:off x="253732" y="5608233"/>
            <a:ext cx="11822004" cy="1323439"/>
          </a:xfrm>
          <a:prstGeom prst="rect">
            <a:avLst/>
          </a:prstGeom>
          <a:noFill/>
        </p:spPr>
        <p:txBody>
          <a:bodyPr wrap="square" rtlCol="0">
            <a:spAutoFit/>
          </a:bodyPr>
          <a:lstStyle/>
          <a:p>
            <a:r>
              <a:rPr lang="en-CA" sz="4000" b="1" dirty="0">
                <a:latin typeface="Aharoni" panose="02010803020104030203" pitchFamily="2" charset="-79"/>
                <a:cs typeface="Aharoni" panose="02010803020104030203" pitchFamily="2" charset="-79"/>
              </a:rPr>
              <a:t>But one day, a red flower appeared in the same corner.</a:t>
            </a:r>
            <a:endParaRPr lang="fr-FR" sz="4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3663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Green &amp; Zen Bubbles: Dans un grand champ de fleurs">
            <a:extLst>
              <a:ext uri="{FF2B5EF4-FFF2-40B4-BE49-F238E27FC236}">
                <a16:creationId xmlns:a16="http://schemas.microsoft.com/office/drawing/2014/main" id="{ADBD72C1-E950-4396-8E9B-1A423AFAE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95" b="1351"/>
          <a:stretch/>
        </p:blipFill>
        <p:spPr bwMode="auto">
          <a:xfrm>
            <a:off x="1" y="262371"/>
            <a:ext cx="8229600" cy="633325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03464D4-2A6B-415B-8539-005E61BBBEC6}"/>
              </a:ext>
            </a:extLst>
          </p:cNvPr>
          <p:cNvSpPr txBox="1"/>
          <p:nvPr/>
        </p:nvSpPr>
        <p:spPr>
          <a:xfrm>
            <a:off x="8945217" y="1934816"/>
            <a:ext cx="2980215" cy="1938992"/>
          </a:xfrm>
          <a:prstGeom prst="rect">
            <a:avLst/>
          </a:prstGeom>
          <a:noFill/>
        </p:spPr>
        <p:txBody>
          <a:bodyPr wrap="square" rtlCol="0">
            <a:spAutoFit/>
          </a:bodyPr>
          <a:lstStyle/>
          <a:p>
            <a:r>
              <a:rPr lang="en-CA" sz="4000" dirty="0">
                <a:latin typeface="Aharoni" panose="02010803020104030203" pitchFamily="2" charset="-79"/>
                <a:cs typeface="Aharoni" panose="02010803020104030203" pitchFamily="2" charset="-79"/>
              </a:rPr>
              <a:t>It was</a:t>
            </a:r>
          </a:p>
          <a:p>
            <a:r>
              <a:rPr lang="en-CA" sz="4000" dirty="0">
                <a:latin typeface="Aharoni" panose="02010803020104030203" pitchFamily="2" charset="-79"/>
                <a:cs typeface="Aharoni" panose="02010803020104030203" pitchFamily="2" charset="-79"/>
              </a:rPr>
              <a:t>the only </a:t>
            </a:r>
          </a:p>
          <a:p>
            <a:r>
              <a:rPr lang="en-CA" sz="4000" dirty="0">
                <a:latin typeface="Aharoni" panose="02010803020104030203" pitchFamily="2" charset="-79"/>
                <a:cs typeface="Aharoni" panose="02010803020104030203" pitchFamily="2" charset="-79"/>
              </a:rPr>
              <a:t>red flower</a:t>
            </a:r>
            <a:r>
              <a:rPr lang="fr-FR" sz="40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35150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6" descr="close-up of poppy flower against sky - coquelicot photos et images de collection">
            <a:extLst>
              <a:ext uri="{FF2B5EF4-FFF2-40B4-BE49-F238E27FC236}">
                <a16:creationId xmlns:a16="http://schemas.microsoft.com/office/drawing/2014/main" id="{363CF3C9-C21B-44CC-A40F-09EF0BA801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4"/>
          <a:stretch/>
        </p:blipFill>
        <p:spPr bwMode="auto">
          <a:xfrm>
            <a:off x="327942" y="119867"/>
            <a:ext cx="5668684" cy="574361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field of ox-eye daisies (leucanthemum vulgare), low angle view, spring - marguerites photos et images de collection">
            <a:extLst>
              <a:ext uri="{FF2B5EF4-FFF2-40B4-BE49-F238E27FC236}">
                <a16:creationId xmlns:a16="http://schemas.microsoft.com/office/drawing/2014/main" id="{347CD69B-729C-4CB7-B622-4AB40904B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56" r="15687"/>
          <a:stretch/>
        </p:blipFill>
        <p:spPr bwMode="auto">
          <a:xfrm>
            <a:off x="6195376" y="212633"/>
            <a:ext cx="5674893" cy="5552063"/>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29070F4-709A-44A1-BF4E-41C83C27539E}"/>
              </a:ext>
            </a:extLst>
          </p:cNvPr>
          <p:cNvSpPr txBox="1"/>
          <p:nvPr/>
        </p:nvSpPr>
        <p:spPr>
          <a:xfrm>
            <a:off x="2792674" y="5834294"/>
            <a:ext cx="8217833" cy="954107"/>
          </a:xfrm>
          <a:prstGeom prst="rect">
            <a:avLst/>
          </a:prstGeom>
          <a:noFill/>
        </p:spPr>
        <p:txBody>
          <a:bodyPr wrap="square" rtlCol="0">
            <a:spAutoFit/>
          </a:bodyPr>
          <a:lstStyle/>
          <a:p>
            <a:r>
              <a:rPr lang="en-CA" sz="2800" dirty="0">
                <a:latin typeface="Aharoni" panose="02010803020104030203" pitchFamily="2" charset="-79"/>
                <a:cs typeface="Aharoni" panose="02010803020104030203" pitchFamily="2" charset="-79"/>
              </a:rPr>
              <a:t>The daisies had never seen such a flower; </a:t>
            </a:r>
          </a:p>
          <a:p>
            <a:r>
              <a:rPr lang="en-CA" sz="2800" dirty="0">
                <a:latin typeface="Aharoni" panose="02010803020104030203" pitchFamily="2" charset="-79"/>
                <a:cs typeface="Aharoni" panose="02010803020104030203" pitchFamily="2" charset="-79"/>
              </a:rPr>
              <a:t>They began to ask it a lot of questions.</a:t>
            </a:r>
            <a:endParaRPr lang="fr-FR"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9298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orange poppy - un coquelicot photos et images de collection">
            <a:extLst>
              <a:ext uri="{FF2B5EF4-FFF2-40B4-BE49-F238E27FC236}">
                <a16:creationId xmlns:a16="http://schemas.microsoft.com/office/drawing/2014/main" id="{B7A04C20-899F-4CD4-AAD9-9F78B8208C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48154"/>
            <a:ext cx="4166281" cy="58887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aisy, close-up - une paquerette photos et images de collection">
            <a:extLst>
              <a:ext uri="{FF2B5EF4-FFF2-40B4-BE49-F238E27FC236}">
                <a16:creationId xmlns:a16="http://schemas.microsoft.com/office/drawing/2014/main" id="{FF25A056-699F-4ED1-8A33-04C00F1C2E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20413" y="348154"/>
            <a:ext cx="3771587" cy="588873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9CB391B-CA2C-4C5A-8554-DB58D4B221EE}"/>
              </a:ext>
            </a:extLst>
          </p:cNvPr>
          <p:cNvSpPr txBox="1"/>
          <p:nvPr/>
        </p:nvSpPr>
        <p:spPr>
          <a:xfrm>
            <a:off x="3638747" y="508203"/>
            <a:ext cx="5608948" cy="6370975"/>
          </a:xfrm>
          <a:prstGeom prst="rect">
            <a:avLst/>
          </a:prstGeom>
          <a:noFill/>
        </p:spPr>
        <p:txBody>
          <a:bodyPr wrap="square" rtlCol="0">
            <a:spAutoFit/>
          </a:bodyPr>
          <a:lstStyle/>
          <a:p>
            <a:r>
              <a:rPr lang="en-CA" sz="2400" dirty="0">
                <a:latin typeface="Aharoni" panose="02010803020104030203" pitchFamily="2" charset="-79"/>
                <a:cs typeface="Aharoni" panose="02010803020104030203" pitchFamily="2" charset="-79"/>
              </a:rPr>
              <a:t>-What kind of flower are you?</a:t>
            </a:r>
          </a:p>
          <a:p>
            <a:r>
              <a:rPr lang="en-CA" sz="2400" dirty="0">
                <a:latin typeface="Aharoni" panose="02010803020104030203" pitchFamily="2" charset="-79"/>
                <a:cs typeface="Aharoni" panose="02010803020104030203" pitchFamily="2" charset="-79"/>
              </a:rPr>
              <a:t>-We have never seen a species like you here?</a:t>
            </a:r>
          </a:p>
          <a:p>
            <a:r>
              <a:rPr lang="en-CA" sz="2400" dirty="0">
                <a:latin typeface="Aharoni" panose="02010803020104030203" pitchFamily="2" charset="-79"/>
                <a:cs typeface="Aharoni" panose="02010803020104030203" pitchFamily="2" charset="-79"/>
              </a:rPr>
              <a:t>-Where are you from?</a:t>
            </a:r>
          </a:p>
          <a:p>
            <a:r>
              <a:rPr lang="en-CA" sz="2400" dirty="0">
                <a:latin typeface="Aharoni" panose="02010803020104030203" pitchFamily="2" charset="-79"/>
                <a:cs typeface="Aharoni" panose="02010803020104030203" pitchFamily="2" charset="-79"/>
              </a:rPr>
              <a:t>-What is your name?</a:t>
            </a:r>
          </a:p>
          <a:p>
            <a:endParaRPr lang="en-CA" sz="2400" dirty="0">
              <a:latin typeface="Aharoni" panose="02010803020104030203" pitchFamily="2" charset="-79"/>
              <a:cs typeface="Aharoni" panose="02010803020104030203" pitchFamily="2" charset="-79"/>
            </a:endParaRPr>
          </a:p>
          <a:p>
            <a:r>
              <a:rPr lang="en-CA" sz="2400" dirty="0">
                <a:latin typeface="Aharoni" panose="02010803020104030203" pitchFamily="2" charset="-79"/>
                <a:cs typeface="Aharoni" panose="02010803020104030203" pitchFamily="2" charset="-79"/>
              </a:rPr>
              <a:t>But the red flower didn't answer anything because the flowers looked very aggressive. </a:t>
            </a:r>
          </a:p>
          <a:p>
            <a:endParaRPr lang="en-CA" sz="2400" dirty="0">
              <a:latin typeface="Aharoni" panose="02010803020104030203" pitchFamily="2" charset="-79"/>
              <a:cs typeface="Aharoni" panose="02010803020104030203" pitchFamily="2" charset="-79"/>
            </a:endParaRPr>
          </a:p>
          <a:p>
            <a:r>
              <a:rPr lang="en-CA" sz="2400" dirty="0">
                <a:latin typeface="Aharoni" panose="02010803020104030203" pitchFamily="2" charset="-79"/>
                <a:cs typeface="Aharoni" panose="02010803020104030203" pitchFamily="2" charset="-79"/>
              </a:rPr>
              <a:t>-This flower might be dangerous! Maybe it will hurt us! Said the daisies to each other. </a:t>
            </a:r>
          </a:p>
          <a:p>
            <a:endParaRPr lang="en-CA" sz="2400" dirty="0">
              <a:latin typeface="Aharoni" panose="02010803020104030203" pitchFamily="2" charset="-79"/>
              <a:cs typeface="Aharoni" panose="02010803020104030203" pitchFamily="2" charset="-79"/>
            </a:endParaRPr>
          </a:p>
          <a:p>
            <a:r>
              <a:rPr lang="en-CA" sz="2400" dirty="0">
                <a:latin typeface="Aharoni" panose="02010803020104030203" pitchFamily="2" charset="-79"/>
                <a:cs typeface="Aharoni" panose="02010803020104030203" pitchFamily="2" charset="-79"/>
              </a:rPr>
              <a:t>They decided not to talk to it anymore. They decided not to talk to it and not to go near it.</a:t>
            </a:r>
            <a:endParaRPr lang="fr-FR"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57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8" name="Picture 4" descr="honeybee collecting pollen from red poppy flower - coquelicot et abeilles photos et images de collection">
            <a:extLst>
              <a:ext uri="{FF2B5EF4-FFF2-40B4-BE49-F238E27FC236}">
                <a16:creationId xmlns:a16="http://schemas.microsoft.com/office/drawing/2014/main" id="{FFC66974-0DAA-4C0F-9808-E76679471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92" r="29957" b="1"/>
          <a:stretch/>
        </p:blipFill>
        <p:spPr bwMode="auto">
          <a:xfrm>
            <a:off x="6195375" y="557189"/>
            <a:ext cx="5674893" cy="57436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9BE360C-39EC-437C-8DEA-01083BC9F155}"/>
              </a:ext>
            </a:extLst>
          </p:cNvPr>
          <p:cNvSpPr txBox="1"/>
          <p:nvPr/>
        </p:nvSpPr>
        <p:spPr>
          <a:xfrm>
            <a:off x="135715" y="557189"/>
            <a:ext cx="5485439" cy="5016758"/>
          </a:xfrm>
          <a:prstGeom prst="rect">
            <a:avLst/>
          </a:prstGeom>
          <a:noFill/>
        </p:spPr>
        <p:txBody>
          <a:bodyPr wrap="square" rtlCol="0">
            <a:spAutoFit/>
          </a:bodyPr>
          <a:lstStyle/>
          <a:p>
            <a:r>
              <a:rPr lang="en-CA" sz="4000" dirty="0">
                <a:latin typeface="Aharoni" panose="02010803020104030203" pitchFamily="2" charset="-79"/>
                <a:cs typeface="Aharoni" panose="02010803020104030203" pitchFamily="2" charset="-79"/>
              </a:rPr>
              <a:t>When spring came, the bees intrigued by this red flower, all came to forage for it.</a:t>
            </a:r>
          </a:p>
          <a:p>
            <a:endParaRPr lang="en-CA" sz="4000" dirty="0">
              <a:latin typeface="Aharoni" panose="02010803020104030203" pitchFamily="2" charset="-79"/>
              <a:cs typeface="Aharoni" panose="02010803020104030203" pitchFamily="2" charset="-79"/>
            </a:endParaRPr>
          </a:p>
          <a:p>
            <a:r>
              <a:rPr lang="en-CA" sz="4000" dirty="0">
                <a:latin typeface="Aharoni" panose="02010803020104030203" pitchFamily="2" charset="-79"/>
                <a:cs typeface="Aharoni" panose="02010803020104030203" pitchFamily="2" charset="-79"/>
              </a:rPr>
              <a:t>When the daisies saw this, they were green with envy.</a:t>
            </a:r>
            <a:endParaRPr lang="fr-FR"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29669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4" name="Rectangle 72">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2" name="Picture 4" descr="poppy among wild chamomiles - marguerites et coquelicot photos et images de collection">
            <a:extLst>
              <a:ext uri="{FF2B5EF4-FFF2-40B4-BE49-F238E27FC236}">
                <a16:creationId xmlns:a16="http://schemas.microsoft.com/office/drawing/2014/main" id="{FE2A1CC2-17E6-4787-99DB-0BB840A79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08" r="2" b="2"/>
          <a:stretch/>
        </p:blipFill>
        <p:spPr bwMode="auto">
          <a:xfrm>
            <a:off x="201385" y="557191"/>
            <a:ext cx="5668684" cy="57436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0474547-87FC-4801-9381-9CC0CFE18BA4}"/>
              </a:ext>
            </a:extLst>
          </p:cNvPr>
          <p:cNvSpPr txBox="1"/>
          <p:nvPr/>
        </p:nvSpPr>
        <p:spPr>
          <a:xfrm>
            <a:off x="5870070" y="797509"/>
            <a:ext cx="5429989" cy="5693866"/>
          </a:xfrm>
          <a:prstGeom prst="rect">
            <a:avLst/>
          </a:prstGeom>
          <a:noFill/>
        </p:spPr>
        <p:txBody>
          <a:bodyPr wrap="square" rtlCol="0">
            <a:spAutoFit/>
          </a:bodyPr>
          <a:lstStyle/>
          <a:p>
            <a:r>
              <a:rPr lang="en-CA" sz="2800" dirty="0">
                <a:latin typeface="Aharoni" panose="02010803020104030203" pitchFamily="2" charset="-79"/>
                <a:cs typeface="Aharoni" panose="02010803020104030203" pitchFamily="2" charset="-79"/>
              </a:rPr>
              <a:t>Then they began to give her violent blows to make her go away. </a:t>
            </a:r>
          </a:p>
          <a:p>
            <a:endParaRPr lang="en-CA" sz="2800" dirty="0">
              <a:latin typeface="Aharoni" panose="02010803020104030203" pitchFamily="2" charset="-79"/>
              <a:cs typeface="Aharoni" panose="02010803020104030203" pitchFamily="2" charset="-79"/>
            </a:endParaRPr>
          </a:p>
          <a:p>
            <a:r>
              <a:rPr lang="en-CA" sz="2800" dirty="0">
                <a:latin typeface="Aharoni" panose="02010803020104030203" pitchFamily="2" charset="-79"/>
                <a:cs typeface="Aharoni" panose="02010803020104030203" pitchFamily="2" charset="-79"/>
              </a:rPr>
              <a:t>The red flower suddenly asked:</a:t>
            </a:r>
          </a:p>
          <a:p>
            <a:r>
              <a:rPr lang="en-CA" sz="2800" dirty="0">
                <a:latin typeface="Aharoni" panose="02010803020104030203" pitchFamily="2" charset="-79"/>
                <a:cs typeface="Aharoni" panose="02010803020104030203" pitchFamily="2" charset="-79"/>
              </a:rPr>
              <a:t>“Why do you hate me so </a:t>
            </a:r>
            <a:r>
              <a:rPr lang="en-CA" sz="2800" dirty="0" err="1">
                <a:latin typeface="Aharoni" panose="02010803020104030203" pitchFamily="2" charset="-79"/>
                <a:cs typeface="Aharoni" panose="02010803020104030203" pitchFamily="2" charset="-79"/>
              </a:rPr>
              <a:t>much?What</a:t>
            </a:r>
            <a:r>
              <a:rPr lang="en-CA" sz="2800" dirty="0">
                <a:latin typeface="Aharoni" panose="02010803020104030203" pitchFamily="2" charset="-79"/>
                <a:cs typeface="Aharoni" panose="02010803020104030203" pitchFamily="2" charset="-79"/>
              </a:rPr>
              <a:t> have I done to you?” </a:t>
            </a:r>
          </a:p>
          <a:p>
            <a:r>
              <a:rPr lang="en-CA" sz="2800" dirty="0">
                <a:latin typeface="Aharoni" panose="02010803020104030203" pitchFamily="2" charset="-79"/>
                <a:cs typeface="Aharoni" panose="02010803020104030203" pitchFamily="2" charset="-79"/>
              </a:rPr>
              <a:t>-We don't want you here! </a:t>
            </a:r>
          </a:p>
          <a:p>
            <a:r>
              <a:rPr lang="en-CA" sz="2800" dirty="0">
                <a:latin typeface="Aharoni" panose="02010803020104030203" pitchFamily="2" charset="-79"/>
                <a:cs typeface="Aharoni" panose="02010803020104030203" pitchFamily="2" charset="-79"/>
              </a:rPr>
              <a:t>-We don't know you!</a:t>
            </a:r>
          </a:p>
          <a:p>
            <a:r>
              <a:rPr lang="en-CA" sz="2800" dirty="0">
                <a:latin typeface="Aharoni" panose="02010803020104030203" pitchFamily="2" charset="-79"/>
                <a:cs typeface="Aharoni" panose="02010803020104030203" pitchFamily="2" charset="-79"/>
              </a:rPr>
              <a:t>-We don't know where you come from!</a:t>
            </a:r>
            <a:endParaRPr lang="fr-FR"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858547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1270</Words>
  <Application>Microsoft Office PowerPoint</Application>
  <PresentationFormat>Widescreen</PresentationFormat>
  <Paragraphs>98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Meiryo</vt:lpstr>
      <vt:lpstr>Aharoni</vt:lpstr>
      <vt:lpstr>Arial</vt:lpstr>
      <vt:lpstr>Bradley Hand ITC</vt:lpstr>
      <vt:lpstr>Calibri</vt:lpstr>
      <vt:lpstr>Calibri Light</vt:lpstr>
      <vt:lpstr>Cavolini</vt:lpstr>
      <vt:lpstr>Thème Office</vt:lpstr>
      <vt:lpstr>THE RED FLOWER IN THE DAISIES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FLEUR  ROUGE CHEZ LES PÂQUERETTES </dc:title>
  <dc:creator>Dolly ARNAUD</dc:creator>
  <cp:lastModifiedBy>Katia Marion</cp:lastModifiedBy>
  <cp:revision>41</cp:revision>
  <dcterms:created xsi:type="dcterms:W3CDTF">2021-04-30T20:18:02Z</dcterms:created>
  <dcterms:modified xsi:type="dcterms:W3CDTF">2021-07-21T23:44:46Z</dcterms:modified>
</cp:coreProperties>
</file>