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D5CB"/>
          </a:solidFill>
        </a:fill>
      </a:tcStyle>
    </a:wholeTbl>
    <a:band2H>
      <a:tcTxStyle/>
      <a:tcStyle>
        <a:tcBdr/>
        <a:fill>
          <a:solidFill>
            <a:srgbClr val="FDEB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8CB"/>
          </a:solidFill>
        </a:fill>
      </a:tcStyle>
    </a:wholeTbl>
    <a:band2H>
      <a:tcTxStyle/>
      <a:tcStyle>
        <a:tcBdr/>
        <a:fill>
          <a:solidFill>
            <a:srgbClr val="EA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D4F3"/>
          </a:solidFill>
        </a:fill>
      </a:tcStyle>
    </a:wholeTbl>
    <a:band2H>
      <a:tcTxStyle/>
      <a:tcStyle>
        <a:tcBdr/>
        <a:fill>
          <a:solidFill>
            <a:srgbClr val="F8EB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FE9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chemeClr val="accent4"/>
        </a:fontRef>
        <a:schemeClr val="accent4"/>
      </a:tcTxStyle>
      <a:tcStyle>
        <a:tcBdr>
          <a:left>
            <a:ln w="12700" cap="flat">
              <a:noFill/>
              <a:miter lim="400000"/>
            </a:ln>
          </a:left>
          <a:right>
            <a:ln w="12700" cap="flat">
              <a:noFill/>
              <a:miter lim="400000"/>
            </a:ln>
          </a:right>
          <a:top>
            <a:ln w="508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FCA"/>
          </a:solidFill>
        </a:fill>
      </a:tcStyle>
    </a:wholeTbl>
    <a:band2H>
      <a:tcTxStyle/>
      <a:tcStyle>
        <a:tcBdr/>
        <a:fill>
          <a:solidFill>
            <a:srgbClr val="EFE9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2708684C-4D16-4618-839F-0558EEFCDFE6}" styleName="">
    <a:tblBg/>
    <a:wholeTbl>
      <a:tcTxStyle b="off"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wholeTbl>
    <a:band2H>
      <a:tcTxStyle/>
      <a:tcStyle>
        <a:tcBdr/>
        <a:fill>
          <a:solidFill>
            <a:srgbClr val="FFFFFF"/>
          </a:solidFill>
        </a:fill>
      </a:tcStyle>
    </a:band2H>
    <a:firstCol>
      <a:tcTxStyle b="on"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firstCol>
    <a:lastRow>
      <a:tcTxStyle b="on"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508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lastRow>
    <a:firstRow>
      <a:tcTxStyle b="on"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254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1143000" y="685800"/>
            <a:ext cx="4572000" cy="3429000"/>
          </a:xfrm>
          <a:prstGeom prst="rect">
            <a:avLst/>
          </a:prstGeom>
        </p:spPr>
        <p:txBody>
          <a:bodyPr/>
          <a:lstStyle/>
          <a:p>
            <a:endParaRPr/>
          </a:p>
        </p:txBody>
      </p:sp>
      <p:sp>
        <p:nvSpPr>
          <p:cNvPr id="248" name="Shape 248"/>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chemeClr val="accent4"/>
        </a:solidFill>
        <a:latin typeface="+mj-lt"/>
        <a:ea typeface="+mj-ea"/>
        <a:cs typeface="+mj-cs"/>
        <a:sym typeface="Segoe Print"/>
      </a:defRPr>
    </a:lvl1pPr>
    <a:lvl2pPr indent="228600" latinLnBrk="0">
      <a:defRPr sz="1200">
        <a:solidFill>
          <a:schemeClr val="accent4"/>
        </a:solidFill>
        <a:latin typeface="+mj-lt"/>
        <a:ea typeface="+mj-ea"/>
        <a:cs typeface="+mj-cs"/>
        <a:sym typeface="Segoe Print"/>
      </a:defRPr>
    </a:lvl2pPr>
    <a:lvl3pPr indent="457200" latinLnBrk="0">
      <a:defRPr sz="1200">
        <a:solidFill>
          <a:schemeClr val="accent4"/>
        </a:solidFill>
        <a:latin typeface="+mj-lt"/>
        <a:ea typeface="+mj-ea"/>
        <a:cs typeface="+mj-cs"/>
        <a:sym typeface="Segoe Print"/>
      </a:defRPr>
    </a:lvl3pPr>
    <a:lvl4pPr indent="685800" latinLnBrk="0">
      <a:defRPr sz="1200">
        <a:solidFill>
          <a:schemeClr val="accent4"/>
        </a:solidFill>
        <a:latin typeface="+mj-lt"/>
        <a:ea typeface="+mj-ea"/>
        <a:cs typeface="+mj-cs"/>
        <a:sym typeface="Segoe Print"/>
      </a:defRPr>
    </a:lvl4pPr>
    <a:lvl5pPr indent="914400" latinLnBrk="0">
      <a:defRPr sz="1200">
        <a:solidFill>
          <a:schemeClr val="accent4"/>
        </a:solidFill>
        <a:latin typeface="+mj-lt"/>
        <a:ea typeface="+mj-ea"/>
        <a:cs typeface="+mj-cs"/>
        <a:sym typeface="Segoe Print"/>
      </a:defRPr>
    </a:lvl5pPr>
    <a:lvl6pPr indent="1143000" latinLnBrk="0">
      <a:defRPr sz="1200">
        <a:solidFill>
          <a:schemeClr val="accent4"/>
        </a:solidFill>
        <a:latin typeface="+mj-lt"/>
        <a:ea typeface="+mj-ea"/>
        <a:cs typeface="+mj-cs"/>
        <a:sym typeface="Segoe Print"/>
      </a:defRPr>
    </a:lvl6pPr>
    <a:lvl7pPr indent="1371600" latinLnBrk="0">
      <a:defRPr sz="1200">
        <a:solidFill>
          <a:schemeClr val="accent4"/>
        </a:solidFill>
        <a:latin typeface="+mj-lt"/>
        <a:ea typeface="+mj-ea"/>
        <a:cs typeface="+mj-cs"/>
        <a:sym typeface="Segoe Print"/>
      </a:defRPr>
    </a:lvl7pPr>
    <a:lvl8pPr indent="1600200" latinLnBrk="0">
      <a:defRPr sz="1200">
        <a:solidFill>
          <a:schemeClr val="accent4"/>
        </a:solidFill>
        <a:latin typeface="+mj-lt"/>
        <a:ea typeface="+mj-ea"/>
        <a:cs typeface="+mj-cs"/>
        <a:sym typeface="Segoe Print"/>
      </a:defRPr>
    </a:lvl8pPr>
    <a:lvl9pPr indent="1828800" latinLnBrk="0">
      <a:defRPr sz="1200">
        <a:solidFill>
          <a:schemeClr val="accent4"/>
        </a:solidFill>
        <a:latin typeface="+mj-lt"/>
        <a:ea typeface="+mj-ea"/>
        <a:cs typeface="+mj-cs"/>
        <a:sym typeface="Segoe Print"/>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265610" y="1752600"/>
            <a:ext cx="6858004" cy="1828800"/>
          </a:xfrm>
          <a:prstGeom prst="rect">
            <a:avLst/>
          </a:prstGeom>
        </p:spPr>
        <p:txBody>
          <a:bodyPr/>
          <a:lstStyle>
            <a:lvl1pPr>
              <a:defRPr sz="5400"/>
            </a:lvl1pPr>
          </a:lstStyle>
          <a:p>
            <a:r>
              <a:t>Title Text</a:t>
            </a:r>
          </a:p>
        </p:txBody>
      </p:sp>
      <p:sp>
        <p:nvSpPr>
          <p:cNvPr id="12"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hree Pictures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9066214" y="421593"/>
            <a:ext cx="2286001" cy="1885509"/>
          </a:xfrm>
          <a:prstGeom prst="rect">
            <a:avLst/>
          </a:prstGeom>
        </p:spPr>
        <p:txBody>
          <a:bodyPr/>
          <a:lstStyle>
            <a:lvl1pPr>
              <a:defRPr sz="2400"/>
            </a:lvl1pPr>
          </a:lstStyle>
          <a:p>
            <a:r>
              <a:t>Title Text</a:t>
            </a:r>
          </a:p>
        </p:txBody>
      </p:sp>
      <p:grpSp>
        <p:nvGrpSpPr>
          <p:cNvPr id="176" name="Group 83"/>
          <p:cNvGrpSpPr/>
          <p:nvPr/>
        </p:nvGrpSpPr>
        <p:grpSpPr>
          <a:xfrm>
            <a:off x="612788" y="786948"/>
            <a:ext cx="4394286" cy="5037012"/>
            <a:chOff x="0" y="0"/>
            <a:chExt cx="4394284" cy="5037011"/>
          </a:xfrm>
        </p:grpSpPr>
        <p:sp>
          <p:nvSpPr>
            <p:cNvPr id="164" name="Freeform 41"/>
            <p:cNvSpPr/>
            <p:nvPr/>
          </p:nvSpPr>
          <p:spPr>
            <a:xfrm rot="5400000" flipH="1">
              <a:off x="2191488" y="3402331"/>
              <a:ext cx="13817" cy="308679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5" name="Freeform 42"/>
            <p:cNvSpPr/>
            <p:nvPr/>
          </p:nvSpPr>
          <p:spPr>
            <a:xfrm rot="5400000" flipH="1">
              <a:off x="-1836426" y="2489102"/>
              <a:ext cx="3827994"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6" name="Freeform 43"/>
            <p:cNvSpPr/>
            <p:nvPr/>
          </p:nvSpPr>
          <p:spPr>
            <a:xfrm rot="5400000" flipH="1">
              <a:off x="2365199" y="2513527"/>
              <a:ext cx="3836877"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7" name="Freeform 44"/>
            <p:cNvSpPr/>
            <p:nvPr/>
          </p:nvSpPr>
          <p:spPr>
            <a:xfrm rot="5400000" flipH="1">
              <a:off x="2165385" y="-1438219"/>
              <a:ext cx="13323" cy="303409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8" name="Freeform 45"/>
            <p:cNvSpPr/>
            <p:nvPr/>
          </p:nvSpPr>
          <p:spPr>
            <a:xfrm rot="5400000" flipH="1">
              <a:off x="22391" y="4540925"/>
              <a:ext cx="465850" cy="503241"/>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9" name="Freeform 46"/>
            <p:cNvSpPr/>
            <p:nvPr/>
          </p:nvSpPr>
          <p:spPr>
            <a:xfrm rot="5400000" flipH="1">
              <a:off x="19495" y="4535684"/>
              <a:ext cx="472965"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0" name="Freeform 47"/>
            <p:cNvSpPr/>
            <p:nvPr/>
          </p:nvSpPr>
          <p:spPr>
            <a:xfrm rot="5400000" flipH="1">
              <a:off x="3894804"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1" name="Freeform 48"/>
            <p:cNvSpPr/>
            <p:nvPr/>
          </p:nvSpPr>
          <p:spPr>
            <a:xfrm rot="5400000" flipH="1">
              <a:off x="3891649" y="4534376"/>
              <a:ext cx="470728" cy="534543"/>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2" name="Freeform 49"/>
            <p:cNvSpPr/>
            <p:nvPr/>
          </p:nvSpPr>
          <p:spPr>
            <a:xfrm rot="5400000" flipH="1">
              <a:off x="3844678" y="2714"/>
              <a:ext cx="465365" cy="48621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3" name="Freeform 50"/>
            <p:cNvSpPr/>
            <p:nvPr/>
          </p:nvSpPr>
          <p:spPr>
            <a:xfrm rot="5400000" flipH="1">
              <a:off x="3842568"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4" name="Freeform 51"/>
            <p:cNvSpPr/>
            <p:nvPr/>
          </p:nvSpPr>
          <p:spPr>
            <a:xfrm rot="5400000" flipH="1">
              <a:off x="69609" y="-31552"/>
              <a:ext cx="415489" cy="484715"/>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5"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77" name="Picture Placeholder 33"/>
          <p:cNvSpPr>
            <a:spLocks noGrp="1"/>
          </p:cNvSpPr>
          <p:nvPr>
            <p:ph type="pic" sz="half" idx="21"/>
          </p:nvPr>
        </p:nvSpPr>
        <p:spPr>
          <a:xfrm>
            <a:off x="840794" y="1020192"/>
            <a:ext cx="3886201" cy="4572001"/>
          </a:xfrm>
          <a:prstGeom prst="rect">
            <a:avLst/>
          </a:prstGeom>
          <a:ln w="38100">
            <a:solidFill>
              <a:srgbClr val="FFFFFF"/>
            </a:solidFill>
            <a:round/>
          </a:ln>
        </p:spPr>
        <p:txBody>
          <a:bodyPr lIns="91439" rIns="91439">
            <a:noAutofit/>
          </a:bodyPr>
          <a:lstStyle/>
          <a:p>
            <a:endParaRPr/>
          </a:p>
        </p:txBody>
      </p:sp>
      <p:grpSp>
        <p:nvGrpSpPr>
          <p:cNvPr id="190" name="Group 97"/>
          <p:cNvGrpSpPr/>
          <p:nvPr/>
        </p:nvGrpSpPr>
        <p:grpSpPr>
          <a:xfrm>
            <a:off x="5329935" y="319177"/>
            <a:ext cx="3378439" cy="2700044"/>
            <a:chOff x="0" y="0"/>
            <a:chExt cx="3378437" cy="2700043"/>
          </a:xfrm>
        </p:grpSpPr>
        <p:sp>
          <p:nvSpPr>
            <p:cNvPr id="178"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9"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0"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1"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2"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3"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4"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5"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6"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7"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8"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9"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91" name="Picture Placeholder 33"/>
          <p:cNvSpPr>
            <a:spLocks noGrp="1"/>
          </p:cNvSpPr>
          <p:nvPr>
            <p:ph type="pic" sz="quarter" idx="22"/>
          </p:nvPr>
        </p:nvSpPr>
        <p:spPr>
          <a:xfrm>
            <a:off x="5546780" y="529602"/>
            <a:ext cx="2993366" cy="2305339"/>
          </a:xfrm>
          <a:prstGeom prst="rect">
            <a:avLst/>
          </a:prstGeom>
          <a:ln w="38100">
            <a:solidFill>
              <a:srgbClr val="FFFFFF"/>
            </a:solidFill>
            <a:round/>
          </a:ln>
        </p:spPr>
        <p:txBody>
          <a:bodyPr lIns="91439" rIns="91439">
            <a:noAutofit/>
          </a:bodyPr>
          <a:lstStyle/>
          <a:p>
            <a:endParaRPr/>
          </a:p>
        </p:txBody>
      </p:sp>
      <p:grpSp>
        <p:nvGrpSpPr>
          <p:cNvPr id="204" name="Group 111"/>
          <p:cNvGrpSpPr/>
          <p:nvPr/>
        </p:nvGrpSpPr>
        <p:grpSpPr>
          <a:xfrm>
            <a:off x="5329935" y="3245640"/>
            <a:ext cx="3378439" cy="2700044"/>
            <a:chOff x="0" y="0"/>
            <a:chExt cx="3378437" cy="2700043"/>
          </a:xfrm>
        </p:grpSpPr>
        <p:sp>
          <p:nvSpPr>
            <p:cNvPr id="192"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3"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4"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5"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6"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7"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8"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9"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0"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1"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2"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3"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05" name="Picture Placeholder 33"/>
          <p:cNvSpPr>
            <a:spLocks noGrp="1"/>
          </p:cNvSpPr>
          <p:nvPr>
            <p:ph type="pic" sz="quarter" idx="23"/>
          </p:nvPr>
        </p:nvSpPr>
        <p:spPr>
          <a:xfrm>
            <a:off x="5546780" y="3456066"/>
            <a:ext cx="2993366" cy="2305339"/>
          </a:xfrm>
          <a:prstGeom prst="rect">
            <a:avLst/>
          </a:prstGeom>
          <a:ln w="38100">
            <a:solidFill>
              <a:srgbClr val="FFFFFF"/>
            </a:solidFill>
            <a:round/>
          </a:ln>
        </p:spPr>
        <p:txBody>
          <a:bodyPr lIns="91439" rIns="91439">
            <a:noAutofit/>
          </a:bodyPr>
          <a:lstStyle/>
          <a:p>
            <a:endParaRPr/>
          </a:p>
        </p:txBody>
      </p:sp>
      <p:sp>
        <p:nvSpPr>
          <p:cNvPr id="206" name="Body Level One…"/>
          <p:cNvSpPr txBox="1">
            <a:spLocks noGrp="1"/>
          </p:cNvSpPr>
          <p:nvPr>
            <p:ph type="body" sz="quarter" idx="1"/>
          </p:nvPr>
        </p:nvSpPr>
        <p:spPr>
          <a:xfrm>
            <a:off x="9066214" y="2484991"/>
            <a:ext cx="2286001" cy="3248730"/>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7511732" y="1330346"/>
            <a:ext cx="3840481" cy="2103122"/>
          </a:xfrm>
          <a:prstGeom prst="rect">
            <a:avLst/>
          </a:prstGeom>
        </p:spPr>
        <p:txBody>
          <a:bodyPr/>
          <a:lstStyle/>
          <a:p>
            <a:r>
              <a:t>Title Text</a:t>
            </a:r>
          </a:p>
        </p:txBody>
      </p:sp>
      <p:sp>
        <p:nvSpPr>
          <p:cNvPr id="215" name="Body Level One…"/>
          <p:cNvSpPr txBox="1">
            <a:spLocks noGrp="1"/>
          </p:cNvSpPr>
          <p:nvPr>
            <p:ph type="body" sz="half" idx="1"/>
          </p:nvPr>
        </p:nvSpPr>
        <p:spPr>
          <a:xfrm>
            <a:off x="836612" y="914400"/>
            <a:ext cx="6172203" cy="5029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6" name="Text Placeholder 3"/>
          <p:cNvSpPr>
            <a:spLocks noGrp="1"/>
          </p:cNvSpPr>
          <p:nvPr>
            <p:ph type="body" sz="quarter" idx="21"/>
          </p:nvPr>
        </p:nvSpPr>
        <p:spPr>
          <a:xfrm>
            <a:off x="7511732" y="3555522"/>
            <a:ext cx="3840481" cy="2388078"/>
          </a:xfrm>
          <a:prstGeom prst="rect">
            <a:avLst/>
          </a:prstGeom>
        </p:spPr>
        <p:txBody>
          <a:bodyPr/>
          <a:lstStyle/>
          <a:p>
            <a:pPr marL="0" indent="0">
              <a:buSzTx/>
              <a:buFontTx/>
              <a:buNone/>
              <a:defRPr sz="1800"/>
            </a:pPr>
            <a:endParaRPr/>
          </a:p>
        </p:txBody>
      </p:sp>
      <p:sp>
        <p:nvSpPr>
          <p:cNvPr id="2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7492890" y="1330346"/>
            <a:ext cx="3840481" cy="2103122"/>
          </a:xfrm>
          <a:prstGeom prst="rect">
            <a:avLst/>
          </a:prstGeom>
        </p:spPr>
        <p:txBody>
          <a:bodyPr/>
          <a:lstStyle/>
          <a:p>
            <a:r>
              <a:t>Title Text</a:t>
            </a:r>
          </a:p>
        </p:txBody>
      </p:sp>
      <p:grpSp>
        <p:nvGrpSpPr>
          <p:cNvPr id="238" name="Group 7"/>
          <p:cNvGrpSpPr/>
          <p:nvPr/>
        </p:nvGrpSpPr>
        <p:grpSpPr>
          <a:xfrm>
            <a:off x="613114" y="786948"/>
            <a:ext cx="6415831" cy="5037012"/>
            <a:chOff x="0" y="0"/>
            <a:chExt cx="6415830" cy="5037011"/>
          </a:xfrm>
        </p:grpSpPr>
        <p:sp>
          <p:nvSpPr>
            <p:cNvPr id="225" name="Freeform 42"/>
            <p:cNvSpPr/>
            <p:nvPr/>
          </p:nvSpPr>
          <p:spPr>
            <a:xfrm rot="5400000" flipH="1">
              <a:off x="-1836426" y="2489101"/>
              <a:ext cx="3827995"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6" name="Freeform 43"/>
            <p:cNvSpPr/>
            <p:nvPr/>
          </p:nvSpPr>
          <p:spPr>
            <a:xfrm rot="5400000" flipH="1">
              <a:off x="4386745" y="2513528"/>
              <a:ext cx="3836877" cy="15510"/>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nvGrpSpPr>
            <p:cNvPr id="229" name="Group 10"/>
            <p:cNvGrpSpPr/>
            <p:nvPr/>
          </p:nvGrpSpPr>
          <p:grpSpPr>
            <a:xfrm>
              <a:off x="634192" y="72164"/>
              <a:ext cx="5129149" cy="4880472"/>
              <a:chOff x="0" y="0"/>
              <a:chExt cx="5129147" cy="4880470"/>
            </a:xfrm>
          </p:grpSpPr>
          <p:sp>
            <p:nvSpPr>
              <p:cNvPr id="227" name="Freeform 41"/>
              <p:cNvSpPr/>
              <p:nvPr/>
            </p:nvSpPr>
            <p:spPr>
              <a:xfrm rot="5400000" flipH="1">
                <a:off x="2557665" y="2308988"/>
                <a:ext cx="13818" cy="5129148"/>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8" name="Freeform 44"/>
              <p:cNvSpPr/>
              <p:nvPr/>
            </p:nvSpPr>
            <p:spPr>
              <a:xfrm rot="5400000" flipH="1">
                <a:off x="2514126" y="-2514128"/>
                <a:ext cx="13323" cy="504157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0" name="Freeform 45"/>
            <p:cNvSpPr/>
            <p:nvPr/>
          </p:nvSpPr>
          <p:spPr>
            <a:xfrm rot="5400000" flipH="1">
              <a:off x="22391" y="4540924"/>
              <a:ext cx="465850" cy="503242"/>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1" name="Freeform 46"/>
            <p:cNvSpPr/>
            <p:nvPr/>
          </p:nvSpPr>
          <p:spPr>
            <a:xfrm rot="5400000" flipH="1">
              <a:off x="19496" y="4535684"/>
              <a:ext cx="472964"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2" name="Freeform 47"/>
            <p:cNvSpPr/>
            <p:nvPr/>
          </p:nvSpPr>
          <p:spPr>
            <a:xfrm rot="5400000" flipH="1">
              <a:off x="5916350"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3" name="Freeform 48"/>
            <p:cNvSpPr/>
            <p:nvPr/>
          </p:nvSpPr>
          <p:spPr>
            <a:xfrm rot="5400000" flipH="1">
              <a:off x="5913195" y="4534375"/>
              <a:ext cx="470729" cy="534544"/>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4" name="Freeform 49"/>
            <p:cNvSpPr/>
            <p:nvPr/>
          </p:nvSpPr>
          <p:spPr>
            <a:xfrm rot="5400000" flipH="1">
              <a:off x="5866224" y="2714"/>
              <a:ext cx="465365" cy="486211"/>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5" name="Freeform 50"/>
            <p:cNvSpPr/>
            <p:nvPr/>
          </p:nvSpPr>
          <p:spPr>
            <a:xfrm rot="5400000" flipH="1">
              <a:off x="5864114"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6" name="Freeform 51"/>
            <p:cNvSpPr/>
            <p:nvPr/>
          </p:nvSpPr>
          <p:spPr>
            <a:xfrm rot="5400000" flipH="1">
              <a:off x="69609" y="-31552"/>
              <a:ext cx="415489" cy="484714"/>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7"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9" name="Picture Placeholder 2"/>
          <p:cNvSpPr>
            <a:spLocks noGrp="1"/>
          </p:cNvSpPr>
          <p:nvPr>
            <p:ph type="pic" sz="half" idx="21"/>
          </p:nvPr>
        </p:nvSpPr>
        <p:spPr>
          <a:xfrm>
            <a:off x="836612" y="1031195"/>
            <a:ext cx="5943601" cy="4572001"/>
          </a:xfrm>
          <a:prstGeom prst="rect">
            <a:avLst/>
          </a:prstGeom>
          <a:ln w="38100">
            <a:solidFill>
              <a:srgbClr val="FFFFFF"/>
            </a:solidFill>
            <a:round/>
          </a:ln>
        </p:spPr>
        <p:txBody>
          <a:bodyPr lIns="91439" rIns="91439">
            <a:noAutofit/>
          </a:bodyPr>
          <a:lstStyle/>
          <a:p>
            <a:endParaRPr/>
          </a:p>
        </p:txBody>
      </p:sp>
      <p:sp>
        <p:nvSpPr>
          <p:cNvPr id="240" name="Body Level One…"/>
          <p:cNvSpPr txBox="1">
            <a:spLocks noGrp="1"/>
          </p:cNvSpPr>
          <p:nvPr>
            <p:ph type="body" sz="quarter" idx="1"/>
          </p:nvPr>
        </p:nvSpPr>
        <p:spPr>
          <a:xfrm>
            <a:off x="7492890" y="3555520"/>
            <a:ext cx="3840481" cy="2168519"/>
          </a:xfrm>
          <a:prstGeom prst="rect">
            <a:avLst/>
          </a:prstGeom>
        </p:spPr>
        <p:txBody>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2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265612" y="1828800"/>
            <a:ext cx="6858004" cy="1828800"/>
          </a:xfrm>
          <a:prstGeom prst="rect">
            <a:avLst/>
          </a:prstGeom>
        </p:spPr>
        <p:txBody>
          <a:bodyPr/>
          <a:lstStyle>
            <a:lvl1pPr>
              <a:defRPr sz="4400"/>
            </a:lvl1pPr>
          </a:lstStyle>
          <a:p>
            <a:r>
              <a:t>Title Text</a:t>
            </a:r>
          </a:p>
        </p:txBody>
      </p:sp>
      <p:sp>
        <p:nvSpPr>
          <p:cNvPr id="30"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065212" y="1825625"/>
            <a:ext cx="4954588" cy="418795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1069847" y="1681163"/>
            <a:ext cx="4956049" cy="823913"/>
          </a:xfrm>
          <a:prstGeom prst="rect">
            <a:avLst/>
          </a:prstGeom>
        </p:spPr>
        <p:txBody>
          <a:bodyPr anchor="b"/>
          <a:lstStyle>
            <a:lvl1pPr marL="0" indent="0">
              <a:spcBef>
                <a:spcPts val="0"/>
              </a:spcBef>
              <a:buSzTx/>
              <a:buFontTx/>
              <a:buNone/>
              <a:defRPr b="1"/>
            </a:lvl1pPr>
            <a:lvl2pPr marL="0" indent="457200">
              <a:spcBef>
                <a:spcPts val="0"/>
              </a:spcBef>
              <a:buSzTx/>
              <a:buFontTx/>
              <a:buNone/>
              <a:defRPr b="1"/>
            </a:lvl2pPr>
            <a:lvl3pPr marL="0" indent="914400">
              <a:spcBef>
                <a:spcPts val="0"/>
              </a:spcBef>
              <a:buSzTx/>
              <a:buFontTx/>
              <a:buNone/>
              <a:defRPr b="1"/>
            </a:lvl3pPr>
            <a:lvl4pPr marL="0" indent="1371600">
              <a:spcBef>
                <a:spcPts val="0"/>
              </a:spcBef>
              <a:buSzTx/>
              <a:buFontTx/>
              <a:buNone/>
              <a:defRPr b="1"/>
            </a:lvl4pPr>
            <a:lvl5pPr marL="0" indent="1828800">
              <a:spcBef>
                <a:spcPts val="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199" y="1681163"/>
            <a:ext cx="4956050" cy="823913"/>
          </a:xfrm>
          <a:prstGeom prst="rect">
            <a:avLst/>
          </a:prstGeom>
        </p:spPr>
        <p:txBody>
          <a:bodyPr anchor="b"/>
          <a:lstStyle/>
          <a:p>
            <a:pPr marL="0" indent="0">
              <a:spcBef>
                <a:spcPts val="0"/>
              </a:spcBef>
              <a:buSzTx/>
              <a:buFontTx/>
              <a:buNone/>
              <a:defRPr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 Pictures with Captions">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065212" y="304799"/>
            <a:ext cx="10058403" cy="1216153"/>
          </a:xfrm>
          <a:prstGeom prst="rect">
            <a:avLst/>
          </a:prstGeom>
        </p:spPr>
        <p:txBody>
          <a:bodyPr/>
          <a:lstStyle/>
          <a:p>
            <a:r>
              <a:t>Title Text</a:t>
            </a:r>
          </a:p>
        </p:txBody>
      </p:sp>
      <p:grpSp>
        <p:nvGrpSpPr>
          <p:cNvPr id="85" name="Group 8"/>
          <p:cNvGrpSpPr/>
          <p:nvPr/>
        </p:nvGrpSpPr>
        <p:grpSpPr>
          <a:xfrm>
            <a:off x="1062001" y="1733550"/>
            <a:ext cx="4346135" cy="3037893"/>
            <a:chOff x="0" y="0"/>
            <a:chExt cx="4346134" cy="3037892"/>
          </a:xfrm>
        </p:grpSpPr>
        <p:sp>
          <p:nvSpPr>
            <p:cNvPr id="73"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4"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5"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6"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7"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8" name="Freeform 46"/>
            <p:cNvSpPr/>
            <p:nvPr/>
          </p:nvSpPr>
          <p:spPr>
            <a:xfrm>
              <a:off x="7650" y="2683963"/>
              <a:ext cx="408093" cy="353930"/>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9"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0"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1"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2"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3"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4" name="Freeform 52"/>
            <p:cNvSpPr/>
            <p:nvPr/>
          </p:nvSpPr>
          <p:spPr>
            <a:xfrm>
              <a:off x="3981160" y="2677023"/>
              <a:ext cx="364975"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86" name="Picture Placeholder 33"/>
          <p:cNvSpPr>
            <a:spLocks noGrp="1"/>
          </p:cNvSpPr>
          <p:nvPr>
            <p:ph type="pic" sz="quarter" idx="21"/>
          </p:nvPr>
        </p:nvSpPr>
        <p:spPr>
          <a:xfrm>
            <a:off x="1265028" y="1900209"/>
            <a:ext cx="3935537" cy="2571738"/>
          </a:xfrm>
          <a:prstGeom prst="rect">
            <a:avLst/>
          </a:prstGeom>
          <a:ln w="38100">
            <a:solidFill>
              <a:srgbClr val="FFFFFF"/>
            </a:solidFill>
            <a:round/>
          </a:ln>
        </p:spPr>
        <p:txBody>
          <a:bodyPr lIns="91439" rIns="91439">
            <a:noAutofit/>
          </a:bodyPr>
          <a:lstStyle/>
          <a:p>
            <a:endParaRPr/>
          </a:p>
        </p:txBody>
      </p:sp>
      <p:sp>
        <p:nvSpPr>
          <p:cNvPr id="87" name="Body Level One…"/>
          <p:cNvSpPr txBox="1">
            <a:spLocks noGrp="1"/>
          </p:cNvSpPr>
          <p:nvPr>
            <p:ph type="body" sz="quarter" idx="1"/>
          </p:nvPr>
        </p:nvSpPr>
        <p:spPr>
          <a:xfrm>
            <a:off x="1052422" y="4935990"/>
            <a:ext cx="4368981" cy="100761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00" name="Group 21"/>
          <p:cNvGrpSpPr/>
          <p:nvPr/>
        </p:nvGrpSpPr>
        <p:grpSpPr>
          <a:xfrm>
            <a:off x="6772691" y="1733550"/>
            <a:ext cx="4346135" cy="3037893"/>
            <a:chOff x="0" y="0"/>
            <a:chExt cx="4346134" cy="3037892"/>
          </a:xfrm>
        </p:grpSpPr>
        <p:sp>
          <p:nvSpPr>
            <p:cNvPr id="88"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9"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0"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1"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2"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3" name="Freeform 46"/>
            <p:cNvSpPr/>
            <p:nvPr/>
          </p:nvSpPr>
          <p:spPr>
            <a:xfrm>
              <a:off x="7650" y="2683963"/>
              <a:ext cx="408093" cy="353930"/>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4"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5"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6"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7"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8"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9" name="Freeform 52"/>
            <p:cNvSpPr/>
            <p:nvPr/>
          </p:nvSpPr>
          <p:spPr>
            <a:xfrm>
              <a:off x="3981160" y="2677023"/>
              <a:ext cx="364975"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01" name="Picture Placeholder 33"/>
          <p:cNvSpPr>
            <a:spLocks noGrp="1"/>
          </p:cNvSpPr>
          <p:nvPr>
            <p:ph type="pic" sz="quarter" idx="22"/>
          </p:nvPr>
        </p:nvSpPr>
        <p:spPr>
          <a:xfrm>
            <a:off x="6975716" y="1900209"/>
            <a:ext cx="3935537" cy="2571738"/>
          </a:xfrm>
          <a:prstGeom prst="rect">
            <a:avLst/>
          </a:prstGeom>
          <a:ln w="38100">
            <a:solidFill>
              <a:srgbClr val="FFFFFF"/>
            </a:solidFill>
            <a:round/>
          </a:ln>
        </p:spPr>
        <p:txBody>
          <a:bodyPr lIns="91439" rIns="91439">
            <a:noAutofit/>
          </a:bodyPr>
          <a:lstStyle/>
          <a:p>
            <a:endParaRPr/>
          </a:p>
        </p:txBody>
      </p:sp>
      <p:sp>
        <p:nvSpPr>
          <p:cNvPr id="102" name="Text Placeholder 3"/>
          <p:cNvSpPr>
            <a:spLocks noGrp="1"/>
          </p:cNvSpPr>
          <p:nvPr>
            <p:ph type="body" sz="quarter" idx="23"/>
          </p:nvPr>
        </p:nvSpPr>
        <p:spPr>
          <a:xfrm>
            <a:off x="6742907" y="4935990"/>
            <a:ext cx="4368981" cy="1007611"/>
          </a:xfrm>
          <a:prstGeom prst="rect">
            <a:avLst/>
          </a:prstGeom>
        </p:spPr>
        <p:txBody>
          <a:bodyPr/>
          <a:lstStyle/>
          <a:p>
            <a:pPr marL="0" indent="0">
              <a:spcBef>
                <a:spcPts val="1600"/>
              </a:spcBef>
              <a:buSzTx/>
              <a:buFontTx/>
              <a:buNone/>
              <a:defRPr sz="1600"/>
            </a:pPr>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hree Pictures with Captions">
    <p:spTree>
      <p:nvGrpSpPr>
        <p:cNvPr id="1" name=""/>
        <p:cNvGrpSpPr/>
        <p:nvPr/>
      </p:nvGrpSpPr>
      <p:grpSpPr>
        <a:xfrm>
          <a:off x="0" y="0"/>
          <a:ext cx="0" cy="0"/>
          <a:chOff x="0" y="0"/>
          <a:chExt cx="0" cy="0"/>
        </a:xfrm>
      </p:grpSpPr>
      <p:sp>
        <p:nvSpPr>
          <p:cNvPr id="110" name="Title Text"/>
          <p:cNvSpPr txBox="1">
            <a:spLocks noGrp="1"/>
          </p:cNvSpPr>
          <p:nvPr>
            <p:ph type="title"/>
          </p:nvPr>
        </p:nvSpPr>
        <p:spPr>
          <a:prstGeom prst="rect">
            <a:avLst/>
          </a:prstGeom>
        </p:spPr>
        <p:txBody>
          <a:bodyPr/>
          <a:lstStyle/>
          <a:p>
            <a:r>
              <a:t>Title Text</a:t>
            </a:r>
          </a:p>
        </p:txBody>
      </p:sp>
      <p:grpSp>
        <p:nvGrpSpPr>
          <p:cNvPr id="123" name="Group 51"/>
          <p:cNvGrpSpPr/>
          <p:nvPr/>
        </p:nvGrpSpPr>
        <p:grpSpPr>
          <a:xfrm>
            <a:off x="1074250" y="1668158"/>
            <a:ext cx="3077428" cy="3113056"/>
            <a:chOff x="0" y="0"/>
            <a:chExt cx="3077426" cy="3113054"/>
          </a:xfrm>
        </p:grpSpPr>
        <p:sp>
          <p:nvSpPr>
            <p:cNvPr id="11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6"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24" name="Picture Placeholder 33"/>
          <p:cNvSpPr>
            <a:spLocks noGrp="1"/>
          </p:cNvSpPr>
          <p:nvPr>
            <p:ph type="pic" sz="quarter" idx="21"/>
          </p:nvPr>
        </p:nvSpPr>
        <p:spPr>
          <a:xfrm>
            <a:off x="1249168" y="1824284"/>
            <a:ext cx="2715289" cy="2776310"/>
          </a:xfrm>
          <a:prstGeom prst="rect">
            <a:avLst/>
          </a:prstGeom>
          <a:ln w="38100">
            <a:solidFill>
              <a:srgbClr val="FFFFFF"/>
            </a:solidFill>
            <a:round/>
          </a:ln>
        </p:spPr>
        <p:txBody>
          <a:bodyPr lIns="91439" rIns="91439">
            <a:noAutofit/>
          </a:bodyPr>
          <a:lstStyle/>
          <a:p>
            <a:endParaRPr/>
          </a:p>
        </p:txBody>
      </p:sp>
      <p:sp>
        <p:nvSpPr>
          <p:cNvPr id="125" name="Body Level One…"/>
          <p:cNvSpPr txBox="1">
            <a:spLocks noGrp="1"/>
          </p:cNvSpPr>
          <p:nvPr>
            <p:ph type="body" sz="quarter" idx="1"/>
          </p:nvPr>
        </p:nvSpPr>
        <p:spPr>
          <a:xfrm>
            <a:off x="1235212" y="4947404"/>
            <a:ext cx="2743201" cy="91440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38" name="Group 83"/>
          <p:cNvGrpSpPr/>
          <p:nvPr/>
        </p:nvGrpSpPr>
        <p:grpSpPr>
          <a:xfrm>
            <a:off x="4546246" y="1668158"/>
            <a:ext cx="3077428" cy="3113056"/>
            <a:chOff x="0" y="0"/>
            <a:chExt cx="3077426" cy="3113054"/>
          </a:xfrm>
        </p:grpSpPr>
        <p:sp>
          <p:nvSpPr>
            <p:cNvPr id="126"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7"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8"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9"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0"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1"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2"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3"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4"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5"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6"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7"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39" name="Picture Placeholder 33"/>
          <p:cNvSpPr>
            <a:spLocks noGrp="1"/>
          </p:cNvSpPr>
          <p:nvPr>
            <p:ph type="pic" sz="quarter" idx="22"/>
          </p:nvPr>
        </p:nvSpPr>
        <p:spPr>
          <a:xfrm>
            <a:off x="4720923" y="1824284"/>
            <a:ext cx="2715769" cy="2776310"/>
          </a:xfrm>
          <a:prstGeom prst="rect">
            <a:avLst/>
          </a:prstGeom>
          <a:ln w="38100">
            <a:solidFill>
              <a:srgbClr val="FFFFFF"/>
            </a:solidFill>
            <a:round/>
          </a:ln>
        </p:spPr>
        <p:txBody>
          <a:bodyPr lIns="91439" rIns="91439">
            <a:noAutofit/>
          </a:bodyPr>
          <a:lstStyle/>
          <a:p>
            <a:endParaRPr/>
          </a:p>
        </p:txBody>
      </p:sp>
      <p:sp>
        <p:nvSpPr>
          <p:cNvPr id="140" name="Text Placeholder 3"/>
          <p:cNvSpPr>
            <a:spLocks noGrp="1"/>
          </p:cNvSpPr>
          <p:nvPr>
            <p:ph type="body" sz="quarter" idx="23"/>
          </p:nvPr>
        </p:nvSpPr>
        <p:spPr>
          <a:xfrm>
            <a:off x="4707208" y="4947404"/>
            <a:ext cx="2743201" cy="914401"/>
          </a:xfrm>
          <a:prstGeom prst="rect">
            <a:avLst/>
          </a:prstGeom>
        </p:spPr>
        <p:txBody>
          <a:bodyPr/>
          <a:lstStyle/>
          <a:p>
            <a:pPr marL="0" indent="0">
              <a:spcBef>
                <a:spcPts val="1600"/>
              </a:spcBef>
              <a:buSzTx/>
              <a:buFontTx/>
              <a:buNone/>
              <a:defRPr sz="1600"/>
            </a:pPr>
            <a:endParaRPr/>
          </a:p>
        </p:txBody>
      </p:sp>
      <p:grpSp>
        <p:nvGrpSpPr>
          <p:cNvPr id="153" name="Group 96"/>
          <p:cNvGrpSpPr/>
          <p:nvPr/>
        </p:nvGrpSpPr>
        <p:grpSpPr>
          <a:xfrm>
            <a:off x="8048120" y="1668158"/>
            <a:ext cx="3077428" cy="3113056"/>
            <a:chOff x="0" y="0"/>
            <a:chExt cx="3077426" cy="3113054"/>
          </a:xfrm>
        </p:grpSpPr>
        <p:sp>
          <p:nvSpPr>
            <p:cNvPr id="14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6"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54" name="Picture Placeholder 33"/>
          <p:cNvSpPr>
            <a:spLocks noGrp="1"/>
          </p:cNvSpPr>
          <p:nvPr>
            <p:ph type="pic" sz="quarter" idx="24"/>
          </p:nvPr>
        </p:nvSpPr>
        <p:spPr>
          <a:xfrm>
            <a:off x="8222798" y="1824284"/>
            <a:ext cx="2715769" cy="2776310"/>
          </a:xfrm>
          <a:prstGeom prst="rect">
            <a:avLst/>
          </a:prstGeom>
          <a:ln w="38100">
            <a:solidFill>
              <a:srgbClr val="FFFFFF"/>
            </a:solidFill>
            <a:round/>
          </a:ln>
        </p:spPr>
        <p:txBody>
          <a:bodyPr lIns="91439" rIns="91439">
            <a:noAutofit/>
          </a:bodyPr>
          <a:lstStyle/>
          <a:p>
            <a:endParaRPr/>
          </a:p>
        </p:txBody>
      </p:sp>
      <p:sp>
        <p:nvSpPr>
          <p:cNvPr id="155" name="Text Placeholder 3"/>
          <p:cNvSpPr>
            <a:spLocks noGrp="1"/>
          </p:cNvSpPr>
          <p:nvPr>
            <p:ph type="body" sz="quarter" idx="25"/>
          </p:nvPr>
        </p:nvSpPr>
        <p:spPr>
          <a:xfrm>
            <a:off x="8209081" y="4947404"/>
            <a:ext cx="2743201" cy="914401"/>
          </a:xfrm>
          <a:prstGeom prst="rect">
            <a:avLst/>
          </a:prstGeom>
        </p:spPr>
        <p:txBody>
          <a:bodyPr/>
          <a:lstStyle/>
          <a:p>
            <a:pPr marL="0" indent="0">
              <a:spcBef>
                <a:spcPts val="1600"/>
              </a:spcBef>
              <a:buSzTx/>
              <a:buFontTx/>
              <a:buNone/>
              <a:defRPr sz="16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65212" y="304800"/>
            <a:ext cx="10058403"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Title Text</a:t>
            </a:r>
          </a:p>
        </p:txBody>
      </p:sp>
      <p:sp>
        <p:nvSpPr>
          <p:cNvPr id="3" name="Body Level One…"/>
          <p:cNvSpPr txBox="1">
            <a:spLocks noGrp="1"/>
          </p:cNvSpPr>
          <p:nvPr>
            <p:ph type="body" idx="1"/>
          </p:nvPr>
        </p:nvSpPr>
        <p:spPr>
          <a:xfrm>
            <a:off x="1065213" y="1752600"/>
            <a:ext cx="10058401" cy="422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065212" y="5975128"/>
            <a:ext cx="231094" cy="317946"/>
          </a:xfrm>
          <a:prstGeom prst="rect">
            <a:avLst/>
          </a:prstGeom>
          <a:ln w="12700">
            <a:miter lim="400000"/>
          </a:ln>
        </p:spPr>
        <p:txBody>
          <a:bodyPr wrap="none" lIns="45719" rIns="45719" anchor="ctr">
            <a:spAutoFit/>
          </a:bodyPr>
          <a:lstStyle>
            <a:lvl1pPr>
              <a:defRPr sz="11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1pPr>
      <a:lvl2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2pPr>
      <a:lvl3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3pPr>
      <a:lvl4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4pPr>
      <a:lvl5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5pPr>
      <a:lvl6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6pPr>
      <a:lvl7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7pPr>
      <a:lvl8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8pPr>
      <a:lvl9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9pPr>
    </p:titleStyle>
    <p:bodyStyle>
      <a:lvl1pPr marL="347472" marR="0" indent="-347472"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1pPr>
      <a:lvl2pPr marL="797356" marR="0" indent="-340156"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2pPr>
      <a:lvl3pPr marL="1219200" marR="0" indent="-3048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3pPr>
      <a:lvl4pPr marL="1714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4pPr>
      <a:lvl5pPr marL="21717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5pPr>
      <a:lvl6pPr marL="26289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6pPr>
      <a:lvl7pPr marL="30861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7pPr>
      <a:lvl8pPr marL="35433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8pPr>
      <a:lvl9pPr marL="4000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9pPr>
    </p:bodyStyle>
    <p:otherStyle>
      <a:lvl1pPr marL="0" marR="0" indent="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1pPr>
      <a:lvl2pPr marL="0" marR="0" indent="457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2pPr>
      <a:lvl3pPr marL="0" marR="0" indent="914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3pPr>
      <a:lvl4pPr marL="0" marR="0" indent="1371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4pPr>
      <a:lvl5pPr marL="0" marR="0" indent="18288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5pPr>
      <a:lvl6pPr marL="0" marR="0" indent="22860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6pPr>
      <a:lvl7pPr marL="0" marR="0" indent="2743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7pPr>
      <a:lvl8pPr marL="0" marR="0" indent="3200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8pPr>
      <a:lvl9pPr marL="0" marR="0" indent="3657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hite-stone.ca/"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51" name="Title 1"/>
          <p:cNvSpPr txBox="1">
            <a:spLocks noGrp="1"/>
          </p:cNvSpPr>
          <p:nvPr>
            <p:ph type="ctrTitle"/>
          </p:nvPr>
        </p:nvSpPr>
        <p:spPr>
          <a:xfrm>
            <a:off x="1442299" y="3016575"/>
            <a:ext cx="8305001" cy="1102152"/>
          </a:xfrm>
          <a:prstGeom prst="rect">
            <a:avLst/>
          </a:prstGeom>
        </p:spPr>
        <p:txBody>
          <a:bodyPr/>
          <a:lstStyle>
            <a:lvl1pPr algn="ctr" defTabSz="850391">
              <a:defRPr sz="5022"/>
            </a:lvl1pPr>
          </a:lstStyle>
          <a:p>
            <a:r>
              <a:t>Kids’ Prophecy Corner</a:t>
            </a:r>
          </a:p>
        </p:txBody>
      </p:sp>
      <p:sp>
        <p:nvSpPr>
          <p:cNvPr id="252" name="Subtitle 2"/>
          <p:cNvSpPr txBox="1">
            <a:spLocks noGrp="1"/>
          </p:cNvSpPr>
          <p:nvPr>
            <p:ph type="subTitle" sz="quarter" idx="1"/>
          </p:nvPr>
        </p:nvSpPr>
        <p:spPr>
          <a:xfrm>
            <a:off x="3370064" y="4118726"/>
            <a:ext cx="5198902" cy="401650"/>
          </a:xfrm>
          <a:prstGeom prst="rect">
            <a:avLst/>
          </a:prstGeom>
        </p:spPr>
        <p:txBody>
          <a:bodyPr>
            <a:normAutofit/>
          </a:bodyPr>
          <a:lstStyle>
            <a:lvl1pPr defTabSz="658368">
              <a:lnSpc>
                <a:spcPct val="90000"/>
              </a:lnSpc>
              <a:defRPr sz="1584"/>
            </a:lvl1pPr>
          </a:lstStyle>
          <a:p>
            <a:r>
              <a:rPr sz="2000" dirty="0"/>
              <a:t>The Value of A Soul – LGBTQ+</a:t>
            </a:r>
          </a:p>
        </p:txBody>
      </p:sp>
      <p:sp>
        <p:nvSpPr>
          <p:cNvPr id="253" name="TextBox 4"/>
          <p:cNvSpPr txBox="1"/>
          <p:nvPr/>
        </p:nvSpPr>
        <p:spPr>
          <a:xfrm>
            <a:off x="396869" y="5996226"/>
            <a:ext cx="10256834" cy="773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600">
                <a:solidFill>
                  <a:srgbClr val="FFFFFF"/>
                </a:solidFill>
              </a:defRPr>
            </a:pPr>
            <a:r>
              <a:t>Written by K.M.L. and edited by T.M. – White Stone Foundation : </a:t>
            </a:r>
            <a:r>
              <a:rPr u="sng">
                <a:solidFill>
                  <a:schemeClr val="accent3"/>
                </a:solidFill>
                <a:uFill>
                  <a:solidFill>
                    <a:schemeClr val="accent3"/>
                  </a:solidFill>
                </a:uFill>
                <a:hlinkClick r:id="rId3"/>
              </a:rPr>
              <a:t>http://www.white-stone.ca/</a:t>
            </a:r>
          </a:p>
          <a:p>
            <a:pPr>
              <a:defRPr>
                <a:solidFill>
                  <a:srgbClr val="FFFFFF"/>
                </a:solidFill>
              </a:defRPr>
            </a:pPr>
            <a:r>
              <a:t>June 2021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itle 1"/>
          <p:cNvSpPr txBox="1">
            <a:spLocks noGrp="1"/>
          </p:cNvSpPr>
          <p:nvPr>
            <p:ph type="title"/>
          </p:nvPr>
        </p:nvSpPr>
        <p:spPr>
          <a:xfrm>
            <a:off x="1065211" y="304800"/>
            <a:ext cx="10058404" cy="1219200"/>
          </a:xfrm>
          <a:prstGeom prst="rect">
            <a:avLst/>
          </a:prstGeom>
        </p:spPr>
        <p:txBody>
          <a:bodyPr/>
          <a:lstStyle/>
          <a:p>
            <a:r>
              <a:t>Q Is For Queer</a:t>
            </a:r>
          </a:p>
        </p:txBody>
      </p:sp>
      <p:sp>
        <p:nvSpPr>
          <p:cNvPr id="301" name="Content Placeholder 2"/>
          <p:cNvSpPr txBox="1">
            <a:spLocks noGrp="1"/>
          </p:cNvSpPr>
          <p:nvPr>
            <p:ph type="body" sz="half" idx="1"/>
          </p:nvPr>
        </p:nvSpPr>
        <p:spPr>
          <a:xfrm>
            <a:off x="1065212" y="1825624"/>
            <a:ext cx="4954588" cy="4187954"/>
          </a:xfrm>
          <a:prstGeom prst="rect">
            <a:avLst/>
          </a:prstGeom>
        </p:spPr>
        <p:txBody>
          <a:bodyPr/>
          <a:lstStyle/>
          <a:p>
            <a:pPr marL="0" indent="0">
              <a:buSzTx/>
              <a:buNone/>
            </a:pPr>
            <a:r>
              <a:t>Queer is an idea. It means being different.</a:t>
            </a:r>
          </a:p>
          <a:p>
            <a:pPr marL="0" indent="0">
              <a:buSzTx/>
              <a:buNone/>
            </a:pPr>
            <a:r>
              <a:t>Some people are gay, some are transgender, some are not sure where they fit exactly. So they are categorized as queer.</a:t>
            </a:r>
          </a:p>
          <a:p>
            <a:pPr marL="0" indent="0">
              <a:buSzTx/>
              <a:buNone/>
            </a:pPr>
            <a:r>
              <a:t>They are questioning their identity.</a:t>
            </a:r>
          </a:p>
        </p:txBody>
      </p:sp>
      <p:grpSp>
        <p:nvGrpSpPr>
          <p:cNvPr id="304" name="Picture 2"/>
          <p:cNvGrpSpPr/>
          <p:nvPr/>
        </p:nvGrpSpPr>
        <p:grpSpPr>
          <a:xfrm>
            <a:off x="6786595" y="1825625"/>
            <a:ext cx="3722624" cy="4187953"/>
            <a:chOff x="0" y="0"/>
            <a:chExt cx="3722623" cy="4187952"/>
          </a:xfrm>
        </p:grpSpPr>
        <p:sp>
          <p:nvSpPr>
            <p:cNvPr id="302" name="Rectangle"/>
            <p:cNvSpPr/>
            <p:nvPr/>
          </p:nvSpPr>
          <p:spPr>
            <a:xfrm>
              <a:off x="0" y="0"/>
              <a:ext cx="3722624" cy="418795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303" name="image14.jpeg" descr="image14.jpeg"/>
            <p:cNvPicPr>
              <a:picLocks noChangeAspect="1"/>
            </p:cNvPicPr>
            <p:nvPr/>
          </p:nvPicPr>
          <p:blipFill>
            <a:blip r:embed="rId2"/>
            <a:stretch>
              <a:fillRect/>
            </a:stretch>
          </p:blipFill>
          <p:spPr>
            <a:xfrm>
              <a:off x="0" y="0"/>
              <a:ext cx="3722624" cy="4187953"/>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Footer Placeholder 4"/>
          <p:cNvSpPr txBox="1"/>
          <p:nvPr/>
        </p:nvSpPr>
        <p:spPr>
          <a:xfrm>
            <a:off x="2025333" y="5975128"/>
            <a:ext cx="5852161" cy="317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100"/>
            </a:lvl1pPr>
          </a:lstStyle>
          <a:p>
            <a:r>
              <a:t>* They is used as a neutral gender pronoun</a:t>
            </a:r>
          </a:p>
        </p:txBody>
      </p:sp>
      <p:sp>
        <p:nvSpPr>
          <p:cNvPr id="307" name="Title 1"/>
          <p:cNvSpPr txBox="1">
            <a:spLocks noGrp="1"/>
          </p:cNvSpPr>
          <p:nvPr>
            <p:ph type="title"/>
          </p:nvPr>
        </p:nvSpPr>
        <p:spPr>
          <a:xfrm>
            <a:off x="1065211" y="304800"/>
            <a:ext cx="10058404" cy="1219200"/>
          </a:xfrm>
          <a:prstGeom prst="rect">
            <a:avLst/>
          </a:prstGeom>
        </p:spPr>
        <p:txBody>
          <a:bodyPr/>
          <a:lstStyle/>
          <a:p>
            <a:r>
              <a:t>“+” Is For Other Gender-Fluid Categories.</a:t>
            </a:r>
          </a:p>
        </p:txBody>
      </p:sp>
      <p:sp>
        <p:nvSpPr>
          <p:cNvPr id="308" name="Content Placeholder 2"/>
          <p:cNvSpPr txBox="1">
            <a:spLocks noGrp="1"/>
          </p:cNvSpPr>
          <p:nvPr>
            <p:ph type="body" sz="half" idx="1"/>
          </p:nvPr>
        </p:nvSpPr>
        <p:spPr>
          <a:xfrm>
            <a:off x="1065212" y="1825624"/>
            <a:ext cx="4954588" cy="4187954"/>
          </a:xfrm>
          <a:prstGeom prst="rect">
            <a:avLst/>
          </a:prstGeom>
        </p:spPr>
        <p:txBody>
          <a:bodyPr/>
          <a:lstStyle/>
          <a:p>
            <a:pPr marL="0" indent="0">
              <a:lnSpc>
                <a:spcPct val="90000"/>
              </a:lnSpc>
              <a:buSzTx/>
              <a:buNone/>
              <a:defRPr sz="2000"/>
            </a:pPr>
            <a:r>
              <a:t>There are other categories of people. For example, not everyone feels they are a boy or a girl.</a:t>
            </a:r>
          </a:p>
          <a:p>
            <a:pPr marL="0" indent="0">
              <a:lnSpc>
                <a:spcPct val="90000"/>
              </a:lnSpc>
              <a:buSzTx/>
              <a:buNone/>
              <a:defRPr sz="2000"/>
            </a:pPr>
            <a:r>
              <a:t>This is Nath. When she was born, everyone thought she was a girl. But Nath is both a boy and a girl.</a:t>
            </a:r>
          </a:p>
          <a:p>
            <a:pPr marL="0" indent="0">
              <a:lnSpc>
                <a:spcPct val="90000"/>
              </a:lnSpc>
              <a:buSzTx/>
              <a:buNone/>
              <a:defRPr sz="2000"/>
            </a:pPr>
            <a:r>
              <a:t>This is Alex. Since they* were small, they never felt that they were a boy or a girl. So Alex is neither boy nor girl.</a:t>
            </a:r>
          </a:p>
          <a:p>
            <a:pPr marL="0" indent="0">
              <a:lnSpc>
                <a:spcPct val="90000"/>
              </a:lnSpc>
              <a:buSzTx/>
              <a:buNone/>
              <a:defRPr sz="2000"/>
            </a:pPr>
            <a:r>
              <a:t>Both Nath and Alex are non-binary</a:t>
            </a:r>
          </a:p>
        </p:txBody>
      </p:sp>
      <p:pic>
        <p:nvPicPr>
          <p:cNvPr id="309" name="Picture 2" descr="Picture 2"/>
          <p:cNvPicPr>
            <a:picLocks noChangeAspect="1"/>
          </p:cNvPicPr>
          <p:nvPr/>
        </p:nvPicPr>
        <p:blipFill>
          <a:blip r:embed="rId2"/>
          <a:stretch>
            <a:fillRect/>
          </a:stretch>
        </p:blipFill>
        <p:spPr>
          <a:xfrm>
            <a:off x="9030179" y="1524000"/>
            <a:ext cx="2387601" cy="4814574"/>
          </a:xfrm>
          <a:prstGeom prst="rect">
            <a:avLst/>
          </a:prstGeom>
          <a:ln w="12700">
            <a:miter lim="400000"/>
          </a:ln>
        </p:spPr>
      </p:pic>
      <p:pic>
        <p:nvPicPr>
          <p:cNvPr id="310" name="Picture 6" descr="Picture 6"/>
          <p:cNvPicPr>
            <a:picLocks noChangeAspect="1"/>
          </p:cNvPicPr>
          <p:nvPr/>
        </p:nvPicPr>
        <p:blipFill>
          <a:blip r:embed="rId3"/>
          <a:stretch>
            <a:fillRect/>
          </a:stretch>
        </p:blipFill>
        <p:spPr>
          <a:xfrm>
            <a:off x="6364128" y="1512313"/>
            <a:ext cx="2811465" cy="48145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itle 1"/>
          <p:cNvSpPr txBox="1">
            <a:spLocks noGrp="1"/>
          </p:cNvSpPr>
          <p:nvPr>
            <p:ph type="title"/>
          </p:nvPr>
        </p:nvSpPr>
        <p:spPr>
          <a:xfrm>
            <a:off x="1065211" y="304800"/>
            <a:ext cx="10058404" cy="1219200"/>
          </a:xfrm>
          <a:prstGeom prst="rect">
            <a:avLst/>
          </a:prstGeom>
        </p:spPr>
        <p:txBody>
          <a:bodyPr/>
          <a:lstStyle/>
          <a:p>
            <a:r>
              <a:t>Jesus Values Everyone</a:t>
            </a:r>
          </a:p>
        </p:txBody>
      </p:sp>
      <p:sp>
        <p:nvSpPr>
          <p:cNvPr id="313" name="Content Placeholder 2"/>
          <p:cNvSpPr txBox="1">
            <a:spLocks noGrp="1"/>
          </p:cNvSpPr>
          <p:nvPr>
            <p:ph type="body" sz="half" idx="1"/>
          </p:nvPr>
        </p:nvSpPr>
        <p:spPr>
          <a:xfrm>
            <a:off x="1065212" y="1825624"/>
            <a:ext cx="4954588" cy="4187954"/>
          </a:xfrm>
          <a:prstGeom prst="rect">
            <a:avLst/>
          </a:prstGeom>
        </p:spPr>
        <p:txBody>
          <a:bodyPr/>
          <a:lstStyle/>
          <a:p>
            <a:pPr marL="0" indent="0">
              <a:lnSpc>
                <a:spcPct val="90000"/>
              </a:lnSpc>
              <a:buSzTx/>
              <a:buNone/>
              <a:defRPr sz="1900"/>
            </a:pPr>
            <a:r>
              <a:t>Our society discriminates against people because of their gender, race, education, how much money they have, or how much they weigh. The LGBTQ+ community is also put in a box and discriminated against because they are different.</a:t>
            </a:r>
          </a:p>
          <a:p>
            <a:pPr marL="0" indent="0">
              <a:lnSpc>
                <a:spcPct val="90000"/>
              </a:lnSpc>
              <a:buSzTx/>
              <a:buNone/>
              <a:defRPr sz="1900"/>
            </a:pPr>
            <a:r>
              <a:t>God does not see any of that as determining our value. Instead, he sees us as precious because he paid a great price to save us. Jesus died on the cross and shed his blood for everyone. So each one of us is worthy for that reason alone. </a:t>
            </a:r>
          </a:p>
        </p:txBody>
      </p:sp>
      <p:grpSp>
        <p:nvGrpSpPr>
          <p:cNvPr id="316" name="Picture 2"/>
          <p:cNvGrpSpPr/>
          <p:nvPr/>
        </p:nvGrpSpPr>
        <p:grpSpPr>
          <a:xfrm>
            <a:off x="6172199" y="1825625"/>
            <a:ext cx="4951416" cy="4187953"/>
            <a:chOff x="0" y="0"/>
            <a:chExt cx="4951414" cy="4187952"/>
          </a:xfrm>
        </p:grpSpPr>
        <p:sp>
          <p:nvSpPr>
            <p:cNvPr id="314" name="Rectangle"/>
            <p:cNvSpPr/>
            <p:nvPr/>
          </p:nvSpPr>
          <p:spPr>
            <a:xfrm>
              <a:off x="0" y="0"/>
              <a:ext cx="4951415" cy="418795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315" name="image17.jpeg" descr="image17.jpeg"/>
            <p:cNvPicPr>
              <a:picLocks noChangeAspect="1"/>
            </p:cNvPicPr>
            <p:nvPr/>
          </p:nvPicPr>
          <p:blipFill>
            <a:blip r:embed="rId2"/>
            <a:srcRect l="5316" r="6012" b="1"/>
            <a:stretch>
              <a:fillRect/>
            </a:stretch>
          </p:blipFill>
          <p:spPr>
            <a:xfrm>
              <a:off x="-1" y="0"/>
              <a:ext cx="4951416" cy="4187953"/>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ontent Placeholder 2"/>
          <p:cNvSpPr txBox="1">
            <a:spLocks noGrp="1"/>
          </p:cNvSpPr>
          <p:nvPr>
            <p:ph type="body" sz="half" idx="1"/>
          </p:nvPr>
        </p:nvSpPr>
        <p:spPr>
          <a:xfrm>
            <a:off x="1065212" y="1825624"/>
            <a:ext cx="4954588" cy="4187954"/>
          </a:xfrm>
          <a:prstGeom prst="rect">
            <a:avLst/>
          </a:prstGeom>
        </p:spPr>
        <p:txBody>
          <a:bodyPr/>
          <a:lstStyle/>
          <a:p>
            <a:pPr marL="0" indent="0">
              <a:lnSpc>
                <a:spcPct val="90000"/>
              </a:lnSpc>
              <a:buSzTx/>
              <a:buNone/>
              <a:defRPr sz="1900"/>
            </a:pPr>
            <a:r>
              <a:t>Because we are all valuable, we should treat everyone with the same value God portrays us. There is no class, no race, no group of people God has not died. He died for every single person.</a:t>
            </a:r>
          </a:p>
          <a:p>
            <a:pPr marL="0" indent="0">
              <a:lnSpc>
                <a:spcPct val="90000"/>
              </a:lnSpc>
              <a:buSzTx/>
              <a:buNone/>
              <a:defRPr sz="1900"/>
            </a:pPr>
            <a:r>
              <a:t>So, even if the world around us is horrendous, we can make a difference with the people we interact with at school, at the store, with our family.</a:t>
            </a:r>
          </a:p>
          <a:p>
            <a:pPr marL="0" indent="0">
              <a:lnSpc>
                <a:spcPct val="90000"/>
              </a:lnSpc>
              <a:buSzTx/>
              <a:buNone/>
              <a:defRPr sz="1900"/>
            </a:pPr>
            <a:r>
              <a:t>By planting these seeds of love, respect, and equality, many will turn to Jesus.</a:t>
            </a:r>
          </a:p>
        </p:txBody>
      </p:sp>
      <p:grpSp>
        <p:nvGrpSpPr>
          <p:cNvPr id="321" name="Picture 2"/>
          <p:cNvGrpSpPr/>
          <p:nvPr/>
        </p:nvGrpSpPr>
        <p:grpSpPr>
          <a:xfrm>
            <a:off x="6172200" y="1825625"/>
            <a:ext cx="4951415" cy="4187953"/>
            <a:chOff x="0" y="0"/>
            <a:chExt cx="4951414" cy="4187952"/>
          </a:xfrm>
        </p:grpSpPr>
        <p:sp>
          <p:nvSpPr>
            <p:cNvPr id="319" name="Rectangle"/>
            <p:cNvSpPr/>
            <p:nvPr/>
          </p:nvSpPr>
          <p:spPr>
            <a:xfrm>
              <a:off x="0" y="0"/>
              <a:ext cx="4951415" cy="418795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320" name="image18.jpeg" descr="image18.jpeg"/>
            <p:cNvPicPr>
              <a:picLocks noChangeAspect="1"/>
            </p:cNvPicPr>
            <p:nvPr/>
          </p:nvPicPr>
          <p:blipFill>
            <a:blip r:embed="rId2"/>
            <a:srcRect l="1287" r="10041" b="1"/>
            <a:stretch>
              <a:fillRect/>
            </a:stretch>
          </p:blipFill>
          <p:spPr>
            <a:xfrm>
              <a:off x="-1" y="0"/>
              <a:ext cx="4951416" cy="4187953"/>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itle 1"/>
          <p:cNvSpPr txBox="1">
            <a:spLocks noGrp="1"/>
          </p:cNvSpPr>
          <p:nvPr>
            <p:ph type="title"/>
          </p:nvPr>
        </p:nvSpPr>
        <p:spPr>
          <a:xfrm>
            <a:off x="1065211" y="304800"/>
            <a:ext cx="10058404" cy="1219200"/>
          </a:xfrm>
          <a:prstGeom prst="rect">
            <a:avLst/>
          </a:prstGeom>
        </p:spPr>
        <p:txBody>
          <a:bodyPr/>
          <a:lstStyle/>
          <a:p>
            <a:r>
              <a:t>To Summarize</a:t>
            </a:r>
          </a:p>
        </p:txBody>
      </p:sp>
      <p:sp>
        <p:nvSpPr>
          <p:cNvPr id="324" name="Content Placeholder 2"/>
          <p:cNvSpPr txBox="1">
            <a:spLocks noGrp="1"/>
          </p:cNvSpPr>
          <p:nvPr>
            <p:ph type="body" idx="1"/>
          </p:nvPr>
        </p:nvSpPr>
        <p:spPr>
          <a:prstGeom prst="rect">
            <a:avLst/>
          </a:prstGeom>
        </p:spPr>
        <p:txBody>
          <a:bodyPr/>
          <a:lstStyle/>
          <a:p>
            <a:pPr marL="0" indent="0" defTabSz="859536">
              <a:lnSpc>
                <a:spcPct val="90000"/>
              </a:lnSpc>
              <a:spcBef>
                <a:spcPts val="1600"/>
              </a:spcBef>
              <a:buSzTx/>
              <a:buNone/>
              <a:defRPr sz="2068"/>
            </a:pPr>
            <a:r>
              <a:t>There are many different types of people. Some view themselves as lesbians or gays or straight (a boy who loves a girl and a girl who loves a boy).</a:t>
            </a:r>
          </a:p>
          <a:p>
            <a:pPr marL="0" indent="0" defTabSz="859536">
              <a:lnSpc>
                <a:spcPct val="90000"/>
              </a:lnSpc>
              <a:spcBef>
                <a:spcPts val="1600"/>
              </a:spcBef>
              <a:buSzTx/>
              <a:buNone/>
              <a:defRPr sz="2068"/>
            </a:pPr>
            <a:r>
              <a:t>Some are transgender, some are queer, and some are non-binary (which means they are neither boys or girls).</a:t>
            </a:r>
          </a:p>
          <a:p>
            <a:pPr marL="0" indent="0" defTabSz="859536">
              <a:lnSpc>
                <a:spcPct val="90000"/>
              </a:lnSpc>
              <a:spcBef>
                <a:spcPts val="1600"/>
              </a:spcBef>
              <a:buSzTx/>
              <a:buNone/>
              <a:defRPr sz="2068"/>
            </a:pPr>
            <a:r>
              <a:t>No matter what they are, they deserve to be respected and treated equally. The LGBTQ+ people have the same rights as everyone else.</a:t>
            </a:r>
          </a:p>
          <a:p>
            <a:pPr marL="0" indent="0" defTabSz="859536">
              <a:lnSpc>
                <a:spcPct val="90000"/>
              </a:lnSpc>
              <a:spcBef>
                <a:spcPts val="1600"/>
              </a:spcBef>
              <a:buSzTx/>
              <a:buNone/>
              <a:defRPr sz="2068"/>
            </a:pPr>
            <a:r>
              <a:t>We do not discriminate against people because of their race or gender. Therefore we should not discriminate against LGBTQ+ people. We value them and love them as much as God values them and loves them.</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itle 1"/>
          <p:cNvSpPr txBox="1">
            <a:spLocks noGrp="1"/>
          </p:cNvSpPr>
          <p:nvPr>
            <p:ph type="title"/>
          </p:nvPr>
        </p:nvSpPr>
        <p:spPr>
          <a:xfrm>
            <a:off x="1065211" y="304800"/>
            <a:ext cx="10058404" cy="1219200"/>
          </a:xfrm>
          <a:prstGeom prst="rect">
            <a:avLst/>
          </a:prstGeom>
        </p:spPr>
        <p:txBody>
          <a:bodyPr/>
          <a:lstStyle/>
          <a:p>
            <a:r>
              <a:t>Answer The Following Questions</a:t>
            </a:r>
          </a:p>
        </p:txBody>
      </p:sp>
      <p:sp>
        <p:nvSpPr>
          <p:cNvPr id="327" name="Content Placeholder 3"/>
          <p:cNvSpPr txBox="1">
            <a:spLocks noGrp="1"/>
          </p:cNvSpPr>
          <p:nvPr>
            <p:ph type="body" sz="half" idx="1"/>
          </p:nvPr>
        </p:nvSpPr>
        <p:spPr>
          <a:xfrm>
            <a:off x="1065212" y="1825624"/>
            <a:ext cx="4954588" cy="4187954"/>
          </a:xfrm>
          <a:prstGeom prst="rect">
            <a:avLst/>
          </a:prstGeom>
        </p:spPr>
        <p:txBody>
          <a:bodyPr/>
          <a:lstStyle/>
          <a:p>
            <a:pPr marL="333573" indent="-333573" defTabSz="877823">
              <a:spcBef>
                <a:spcPts val="1700"/>
              </a:spcBef>
              <a:defRPr sz="2304"/>
            </a:pPr>
            <a:r>
              <a:t>I have a girl brain but a boy body. I am a ...</a:t>
            </a:r>
          </a:p>
          <a:p>
            <a:pPr marL="0" indent="0" defTabSz="877823">
              <a:spcBef>
                <a:spcPts val="1700"/>
              </a:spcBef>
              <a:buSzTx/>
              <a:buNone/>
              <a:defRPr sz="2304"/>
            </a:pPr>
            <a:endParaRPr/>
          </a:p>
          <a:p>
            <a:pPr marL="333573" indent="-333573" defTabSz="877823">
              <a:spcBef>
                <a:spcPts val="1700"/>
              </a:spcBef>
              <a:defRPr sz="2304"/>
            </a:pPr>
            <a:r>
              <a:t>A kid who doesn’t feel exactly like a boy or a girl is a...</a:t>
            </a:r>
          </a:p>
          <a:p>
            <a:pPr marL="0" indent="0" defTabSz="877823">
              <a:spcBef>
                <a:spcPts val="1700"/>
              </a:spcBef>
              <a:buSzTx/>
              <a:buNone/>
              <a:defRPr sz="2304"/>
            </a:pPr>
            <a:endParaRPr/>
          </a:p>
          <a:p>
            <a:pPr marL="333573" indent="-333573" defTabSz="877823">
              <a:spcBef>
                <a:spcPts val="1700"/>
              </a:spcBef>
              <a:defRPr sz="2304"/>
            </a:pPr>
            <a:r>
              <a:t>A girl who loves a girl is a...</a:t>
            </a:r>
          </a:p>
        </p:txBody>
      </p:sp>
      <p:grpSp>
        <p:nvGrpSpPr>
          <p:cNvPr id="346" name="Content Placeholder 8"/>
          <p:cNvGrpSpPr/>
          <p:nvPr/>
        </p:nvGrpSpPr>
        <p:grpSpPr>
          <a:xfrm>
            <a:off x="6449507" y="1825824"/>
            <a:ext cx="4396797" cy="4187426"/>
            <a:chOff x="0" y="0"/>
            <a:chExt cx="4396795" cy="4187425"/>
          </a:xfrm>
        </p:grpSpPr>
        <p:grpSp>
          <p:nvGrpSpPr>
            <p:cNvPr id="330" name="Group"/>
            <p:cNvGrpSpPr/>
            <p:nvPr/>
          </p:nvGrpSpPr>
          <p:grpSpPr>
            <a:xfrm>
              <a:off x="0" y="0"/>
              <a:ext cx="2093712" cy="1256228"/>
              <a:chOff x="0" y="0"/>
              <a:chExt cx="2093711" cy="1256227"/>
            </a:xfrm>
          </p:grpSpPr>
          <p:sp>
            <p:nvSpPr>
              <p:cNvPr id="328"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endParaRPr/>
              </a:p>
            </p:txBody>
          </p:sp>
          <p:sp>
            <p:nvSpPr>
              <p:cNvPr id="329" name="Transgender"/>
              <p:cNvSpPr txBox="1"/>
              <p:nvPr/>
            </p:nvSpPr>
            <p:spPr>
              <a:xfrm>
                <a:off x="0" y="314074"/>
                <a:ext cx="2093712" cy="6280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r>
                  <a:t>Transgender </a:t>
                </a:r>
              </a:p>
            </p:txBody>
          </p:sp>
        </p:grpSp>
        <p:grpSp>
          <p:nvGrpSpPr>
            <p:cNvPr id="333" name="Group"/>
            <p:cNvGrpSpPr/>
            <p:nvPr/>
          </p:nvGrpSpPr>
          <p:grpSpPr>
            <a:xfrm>
              <a:off x="2303083" y="0"/>
              <a:ext cx="2093713" cy="1256228"/>
              <a:chOff x="0" y="0"/>
              <a:chExt cx="2093711" cy="1256227"/>
            </a:xfrm>
          </p:grpSpPr>
          <p:sp>
            <p:nvSpPr>
              <p:cNvPr id="331"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endParaRPr/>
              </a:p>
            </p:txBody>
          </p:sp>
          <p:sp>
            <p:nvSpPr>
              <p:cNvPr id="332" name="Non-binary"/>
              <p:cNvSpPr txBox="1"/>
              <p:nvPr/>
            </p:nvSpPr>
            <p:spPr>
              <a:xfrm>
                <a:off x="0" y="314074"/>
                <a:ext cx="2093712" cy="6280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r>
                  <a:t>Non-binary</a:t>
                </a:r>
              </a:p>
            </p:txBody>
          </p:sp>
        </p:grpSp>
        <p:grpSp>
          <p:nvGrpSpPr>
            <p:cNvPr id="336" name="Group"/>
            <p:cNvGrpSpPr/>
            <p:nvPr/>
          </p:nvGrpSpPr>
          <p:grpSpPr>
            <a:xfrm>
              <a:off x="0" y="1465599"/>
              <a:ext cx="2093712" cy="1256228"/>
              <a:chOff x="0" y="0"/>
              <a:chExt cx="2093711" cy="1256227"/>
            </a:xfrm>
          </p:grpSpPr>
          <p:sp>
            <p:nvSpPr>
              <p:cNvPr id="334"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endParaRPr/>
              </a:p>
            </p:txBody>
          </p:sp>
          <p:sp>
            <p:nvSpPr>
              <p:cNvPr id="335" name="Non-binary"/>
              <p:cNvSpPr txBox="1"/>
              <p:nvPr/>
            </p:nvSpPr>
            <p:spPr>
              <a:xfrm>
                <a:off x="0" y="314074"/>
                <a:ext cx="2093712" cy="6280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r>
                  <a:t>Non-binary</a:t>
                </a:r>
              </a:p>
            </p:txBody>
          </p:sp>
        </p:grpSp>
        <p:grpSp>
          <p:nvGrpSpPr>
            <p:cNvPr id="339" name="Group"/>
            <p:cNvGrpSpPr/>
            <p:nvPr/>
          </p:nvGrpSpPr>
          <p:grpSpPr>
            <a:xfrm>
              <a:off x="2303083" y="1465599"/>
              <a:ext cx="2093713" cy="1256228"/>
              <a:chOff x="0" y="0"/>
              <a:chExt cx="2093711" cy="1256227"/>
            </a:xfrm>
          </p:grpSpPr>
          <p:sp>
            <p:nvSpPr>
              <p:cNvPr id="337"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endParaRPr/>
              </a:p>
            </p:txBody>
          </p:sp>
          <p:sp>
            <p:nvSpPr>
              <p:cNvPr id="338" name="Bisexual"/>
              <p:cNvSpPr txBox="1"/>
              <p:nvPr/>
            </p:nvSpPr>
            <p:spPr>
              <a:xfrm>
                <a:off x="0" y="314074"/>
                <a:ext cx="2093712" cy="6280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r>
                  <a:t>Bisexual</a:t>
                </a:r>
              </a:p>
            </p:txBody>
          </p:sp>
        </p:grpSp>
        <p:grpSp>
          <p:nvGrpSpPr>
            <p:cNvPr id="342" name="Group"/>
            <p:cNvGrpSpPr/>
            <p:nvPr/>
          </p:nvGrpSpPr>
          <p:grpSpPr>
            <a:xfrm>
              <a:off x="0" y="2931198"/>
              <a:ext cx="2093712" cy="1256228"/>
              <a:chOff x="0" y="0"/>
              <a:chExt cx="2093711" cy="1256227"/>
            </a:xfrm>
          </p:grpSpPr>
          <p:sp>
            <p:nvSpPr>
              <p:cNvPr id="340"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endParaRPr/>
              </a:p>
            </p:txBody>
          </p:sp>
          <p:sp>
            <p:nvSpPr>
              <p:cNvPr id="341" name="Gay"/>
              <p:cNvSpPr txBox="1"/>
              <p:nvPr/>
            </p:nvSpPr>
            <p:spPr>
              <a:xfrm>
                <a:off x="0" y="314074"/>
                <a:ext cx="2093712" cy="6280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r>
                  <a:t>Gay</a:t>
                </a:r>
              </a:p>
            </p:txBody>
          </p:sp>
        </p:grpSp>
        <p:grpSp>
          <p:nvGrpSpPr>
            <p:cNvPr id="345" name="Group"/>
            <p:cNvGrpSpPr/>
            <p:nvPr/>
          </p:nvGrpSpPr>
          <p:grpSpPr>
            <a:xfrm>
              <a:off x="2303083" y="2931198"/>
              <a:ext cx="2093713" cy="1256228"/>
              <a:chOff x="0" y="0"/>
              <a:chExt cx="2093711" cy="1256227"/>
            </a:xfrm>
          </p:grpSpPr>
          <p:sp>
            <p:nvSpPr>
              <p:cNvPr id="343"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endParaRPr/>
              </a:p>
            </p:txBody>
          </p:sp>
          <p:sp>
            <p:nvSpPr>
              <p:cNvPr id="344" name="Lesbian"/>
              <p:cNvSpPr txBox="1"/>
              <p:nvPr/>
            </p:nvSpPr>
            <p:spPr>
              <a:xfrm>
                <a:off x="0" y="314074"/>
                <a:ext cx="2093712" cy="6280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r>
                  <a:t>Lesbian</a:t>
                </a:r>
              </a:p>
            </p:txBody>
          </p:sp>
        </p:gr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itle 1"/>
          <p:cNvSpPr txBox="1">
            <a:spLocks noGrp="1"/>
          </p:cNvSpPr>
          <p:nvPr>
            <p:ph type="title"/>
          </p:nvPr>
        </p:nvSpPr>
        <p:spPr>
          <a:xfrm>
            <a:off x="1065211" y="304800"/>
            <a:ext cx="10058404" cy="1219200"/>
          </a:xfrm>
          <a:prstGeom prst="rect">
            <a:avLst/>
          </a:prstGeom>
        </p:spPr>
        <p:txBody>
          <a:bodyPr/>
          <a:lstStyle/>
          <a:p>
            <a:r>
              <a:t>Answer The Following Questions</a:t>
            </a:r>
          </a:p>
        </p:txBody>
      </p:sp>
      <p:sp>
        <p:nvSpPr>
          <p:cNvPr id="349" name="Content Placeholder 3"/>
          <p:cNvSpPr txBox="1">
            <a:spLocks noGrp="1"/>
          </p:cNvSpPr>
          <p:nvPr>
            <p:ph type="body" sz="half" idx="1"/>
          </p:nvPr>
        </p:nvSpPr>
        <p:spPr>
          <a:xfrm>
            <a:off x="1065212" y="1825624"/>
            <a:ext cx="4954588" cy="4187954"/>
          </a:xfrm>
          <a:prstGeom prst="rect">
            <a:avLst/>
          </a:prstGeom>
        </p:spPr>
        <p:txBody>
          <a:bodyPr/>
          <a:lstStyle/>
          <a:p>
            <a:pPr>
              <a:lnSpc>
                <a:spcPct val="80000"/>
              </a:lnSpc>
              <a:defRPr sz="1600"/>
            </a:pPr>
            <a:endParaRPr/>
          </a:p>
          <a:p>
            <a:pPr>
              <a:lnSpc>
                <a:spcPct val="80000"/>
              </a:lnSpc>
              <a:defRPr sz="1600"/>
            </a:pPr>
            <a:r>
              <a:t>Someone who questions their identity is...</a:t>
            </a:r>
          </a:p>
          <a:p>
            <a:pPr marL="0" indent="0">
              <a:lnSpc>
                <a:spcPct val="80000"/>
              </a:lnSpc>
              <a:buSzTx/>
              <a:buNone/>
              <a:defRPr sz="1600"/>
            </a:pPr>
            <a:endParaRPr/>
          </a:p>
          <a:p>
            <a:pPr marL="0" indent="0">
              <a:lnSpc>
                <a:spcPct val="80000"/>
              </a:lnSpc>
              <a:buSzTx/>
              <a:buNone/>
              <a:defRPr sz="1600"/>
            </a:pPr>
            <a:endParaRPr/>
          </a:p>
          <a:p>
            <a:pPr>
              <a:lnSpc>
                <a:spcPct val="80000"/>
              </a:lnSpc>
              <a:defRPr sz="1600"/>
            </a:pPr>
            <a:r>
              <a:t>A LGBTQ person who encounters prejudice and discrimination suffers...</a:t>
            </a:r>
          </a:p>
          <a:p>
            <a:pPr marL="0" indent="0">
              <a:lnSpc>
                <a:spcPct val="80000"/>
              </a:lnSpc>
              <a:buSzTx/>
              <a:buNone/>
              <a:defRPr sz="1600"/>
            </a:pPr>
            <a:endParaRPr/>
          </a:p>
          <a:p>
            <a:pPr>
              <a:lnSpc>
                <a:spcPct val="80000"/>
              </a:lnSpc>
              <a:defRPr sz="1600"/>
            </a:pPr>
            <a:r>
              <a:t>Your friend who is gay was bullied at school. What are some ways you can help and comfort him?</a:t>
            </a:r>
          </a:p>
        </p:txBody>
      </p:sp>
      <p:grpSp>
        <p:nvGrpSpPr>
          <p:cNvPr id="362" name="Content Placeholder 8"/>
          <p:cNvGrpSpPr/>
          <p:nvPr/>
        </p:nvGrpSpPr>
        <p:grpSpPr>
          <a:xfrm>
            <a:off x="6172199" y="1825625"/>
            <a:ext cx="4951414" cy="3017724"/>
            <a:chOff x="0" y="0"/>
            <a:chExt cx="4951412" cy="3017724"/>
          </a:xfrm>
        </p:grpSpPr>
        <p:grpSp>
          <p:nvGrpSpPr>
            <p:cNvPr id="352" name="Group"/>
            <p:cNvGrpSpPr/>
            <p:nvPr/>
          </p:nvGrpSpPr>
          <p:grpSpPr>
            <a:xfrm>
              <a:off x="0" y="0"/>
              <a:ext cx="2357241" cy="1414344"/>
              <a:chOff x="0" y="0"/>
              <a:chExt cx="2357240" cy="1414343"/>
            </a:xfrm>
          </p:grpSpPr>
          <p:sp>
            <p:nvSpPr>
              <p:cNvPr id="350" name="Rectangle"/>
              <p:cNvSpPr/>
              <p:nvPr/>
            </p:nvSpPr>
            <p:spPr>
              <a:xfrm>
                <a:off x="-1" y="0"/>
                <a:ext cx="2357242" cy="1414344"/>
              </a:xfrm>
              <a:prstGeom prst="rect">
                <a:avLst/>
              </a:prstGeom>
              <a:solidFill>
                <a:schemeClr val="accent2"/>
              </a:solidFill>
              <a:ln w="12700" cap="flat">
                <a:solidFill>
                  <a:srgbClr val="FFFFFF"/>
                </a:solidFill>
                <a:prstDash val="solid"/>
                <a:miter lim="800000"/>
              </a:ln>
              <a:effectLst/>
            </p:spPr>
            <p:txBody>
              <a:bodyPr wrap="square" lIns="45719" tIns="45719" rIns="45719" bIns="45719" numCol="1" anchor="ctr">
                <a:noAutofit/>
              </a:bodyPr>
              <a:lstStyle/>
              <a:p>
                <a:pPr algn="ctr" defTabSz="1200150">
                  <a:lnSpc>
                    <a:spcPct val="90000"/>
                  </a:lnSpc>
                  <a:spcBef>
                    <a:spcPts val="1000"/>
                  </a:spcBef>
                  <a:defRPr sz="2400">
                    <a:solidFill>
                      <a:srgbClr val="FFFFFF"/>
                    </a:solidFill>
                  </a:defRPr>
                </a:pPr>
                <a:endParaRPr/>
              </a:p>
            </p:txBody>
          </p:sp>
          <p:sp>
            <p:nvSpPr>
              <p:cNvPr id="351" name="Non-binary"/>
              <p:cNvSpPr txBox="1"/>
              <p:nvPr/>
            </p:nvSpPr>
            <p:spPr>
              <a:xfrm>
                <a:off x="0" y="327473"/>
                <a:ext cx="2357241" cy="7593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2870" tIns="102870" rIns="102870" bIns="102870" numCol="1" anchor="ctr">
                <a:spAutoFit/>
              </a:bodyPr>
              <a:lstStyle>
                <a:lvl1pPr algn="ctr" defTabSz="1200150">
                  <a:lnSpc>
                    <a:spcPct val="90000"/>
                  </a:lnSpc>
                  <a:spcBef>
                    <a:spcPts val="1100"/>
                  </a:spcBef>
                  <a:defRPr sz="2700">
                    <a:solidFill>
                      <a:srgbClr val="FFFFFF"/>
                    </a:solidFill>
                  </a:defRPr>
                </a:lvl1pPr>
              </a:lstStyle>
              <a:p>
                <a:r>
                  <a:t>Non-binary</a:t>
                </a:r>
              </a:p>
            </p:txBody>
          </p:sp>
        </p:grpSp>
        <p:grpSp>
          <p:nvGrpSpPr>
            <p:cNvPr id="355" name="Group"/>
            <p:cNvGrpSpPr/>
            <p:nvPr/>
          </p:nvGrpSpPr>
          <p:grpSpPr>
            <a:xfrm>
              <a:off x="2594172" y="0"/>
              <a:ext cx="2357241" cy="1414344"/>
              <a:chOff x="0" y="0"/>
              <a:chExt cx="2357240" cy="1414343"/>
            </a:xfrm>
          </p:grpSpPr>
          <p:sp>
            <p:nvSpPr>
              <p:cNvPr id="353" name="Rectangle"/>
              <p:cNvSpPr/>
              <p:nvPr/>
            </p:nvSpPr>
            <p:spPr>
              <a:xfrm>
                <a:off x="-1" y="0"/>
                <a:ext cx="2357242" cy="1414344"/>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1200150">
                  <a:lnSpc>
                    <a:spcPct val="90000"/>
                  </a:lnSpc>
                  <a:spcBef>
                    <a:spcPts val="1000"/>
                  </a:spcBef>
                  <a:defRPr sz="2400">
                    <a:solidFill>
                      <a:srgbClr val="FFFFFF"/>
                    </a:solidFill>
                  </a:defRPr>
                </a:pPr>
                <a:endParaRPr/>
              </a:p>
            </p:txBody>
          </p:sp>
          <p:sp>
            <p:nvSpPr>
              <p:cNvPr id="354" name="Queer"/>
              <p:cNvSpPr txBox="1"/>
              <p:nvPr/>
            </p:nvSpPr>
            <p:spPr>
              <a:xfrm>
                <a:off x="0" y="327473"/>
                <a:ext cx="2357241" cy="7593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2870" tIns="102870" rIns="102870" bIns="102870" numCol="1" anchor="ctr">
                <a:spAutoFit/>
              </a:bodyPr>
              <a:lstStyle>
                <a:lvl1pPr algn="ctr" defTabSz="1200150">
                  <a:lnSpc>
                    <a:spcPct val="90000"/>
                  </a:lnSpc>
                  <a:spcBef>
                    <a:spcPts val="1100"/>
                  </a:spcBef>
                  <a:defRPr sz="2700">
                    <a:solidFill>
                      <a:srgbClr val="FFFFFF"/>
                    </a:solidFill>
                  </a:defRPr>
                </a:lvl1pPr>
              </a:lstStyle>
              <a:p>
                <a:r>
                  <a:t>Queer</a:t>
                </a:r>
              </a:p>
            </p:txBody>
          </p:sp>
        </p:grpSp>
        <p:grpSp>
          <p:nvGrpSpPr>
            <p:cNvPr id="358" name="Group"/>
            <p:cNvGrpSpPr/>
            <p:nvPr/>
          </p:nvGrpSpPr>
          <p:grpSpPr>
            <a:xfrm>
              <a:off x="0" y="1603380"/>
              <a:ext cx="2357241" cy="1414345"/>
              <a:chOff x="0" y="0"/>
              <a:chExt cx="2357240" cy="1414343"/>
            </a:xfrm>
          </p:grpSpPr>
          <p:sp>
            <p:nvSpPr>
              <p:cNvPr id="356" name="Rectangle"/>
              <p:cNvSpPr/>
              <p:nvPr/>
            </p:nvSpPr>
            <p:spPr>
              <a:xfrm>
                <a:off x="-1" y="0"/>
                <a:ext cx="2357242" cy="1414344"/>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1200150">
                  <a:lnSpc>
                    <a:spcPct val="90000"/>
                  </a:lnSpc>
                  <a:spcBef>
                    <a:spcPts val="1000"/>
                  </a:spcBef>
                  <a:defRPr sz="2400">
                    <a:solidFill>
                      <a:srgbClr val="FFFFFF"/>
                    </a:solidFill>
                  </a:defRPr>
                </a:pPr>
                <a:endParaRPr/>
              </a:p>
            </p:txBody>
          </p:sp>
          <p:sp>
            <p:nvSpPr>
              <p:cNvPr id="357" name="homophobia"/>
              <p:cNvSpPr txBox="1"/>
              <p:nvPr/>
            </p:nvSpPr>
            <p:spPr>
              <a:xfrm>
                <a:off x="0" y="327473"/>
                <a:ext cx="2357241" cy="7593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2870" tIns="102870" rIns="102870" bIns="102870" numCol="1" anchor="ctr">
                <a:spAutoFit/>
              </a:bodyPr>
              <a:lstStyle>
                <a:lvl1pPr algn="ctr" defTabSz="1200150">
                  <a:lnSpc>
                    <a:spcPct val="90000"/>
                  </a:lnSpc>
                  <a:spcBef>
                    <a:spcPts val="1100"/>
                  </a:spcBef>
                  <a:defRPr sz="2700">
                    <a:solidFill>
                      <a:srgbClr val="FFFFFF"/>
                    </a:solidFill>
                  </a:defRPr>
                </a:lvl1pPr>
              </a:lstStyle>
              <a:p>
                <a:r>
                  <a:t>homophobia</a:t>
                </a:r>
              </a:p>
            </p:txBody>
          </p:sp>
        </p:grpSp>
        <p:grpSp>
          <p:nvGrpSpPr>
            <p:cNvPr id="361" name="Group"/>
            <p:cNvGrpSpPr/>
            <p:nvPr/>
          </p:nvGrpSpPr>
          <p:grpSpPr>
            <a:xfrm>
              <a:off x="2594172" y="1603380"/>
              <a:ext cx="2357241" cy="1414345"/>
              <a:chOff x="0" y="0"/>
              <a:chExt cx="2357240" cy="1414343"/>
            </a:xfrm>
          </p:grpSpPr>
          <p:sp>
            <p:nvSpPr>
              <p:cNvPr id="359" name="Rectangle"/>
              <p:cNvSpPr/>
              <p:nvPr/>
            </p:nvSpPr>
            <p:spPr>
              <a:xfrm>
                <a:off x="-1" y="0"/>
                <a:ext cx="2357242" cy="1414344"/>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1200150">
                  <a:lnSpc>
                    <a:spcPct val="90000"/>
                  </a:lnSpc>
                  <a:spcBef>
                    <a:spcPts val="1000"/>
                  </a:spcBef>
                  <a:defRPr sz="2400">
                    <a:solidFill>
                      <a:srgbClr val="FFFFFF"/>
                    </a:solidFill>
                  </a:defRPr>
                </a:pPr>
                <a:endParaRPr/>
              </a:p>
            </p:txBody>
          </p:sp>
          <p:sp>
            <p:nvSpPr>
              <p:cNvPr id="360" name="racism"/>
              <p:cNvSpPr txBox="1"/>
              <p:nvPr/>
            </p:nvSpPr>
            <p:spPr>
              <a:xfrm>
                <a:off x="0" y="327473"/>
                <a:ext cx="2357241" cy="75939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2870" tIns="102870" rIns="102870" bIns="102870" numCol="1" anchor="ctr">
                <a:spAutoFit/>
              </a:bodyPr>
              <a:lstStyle>
                <a:lvl1pPr algn="ctr" defTabSz="1200150">
                  <a:lnSpc>
                    <a:spcPct val="90000"/>
                  </a:lnSpc>
                  <a:spcBef>
                    <a:spcPts val="1100"/>
                  </a:spcBef>
                  <a:defRPr sz="2700">
                    <a:solidFill>
                      <a:srgbClr val="FFFFFF"/>
                    </a:solidFill>
                  </a:defRPr>
                </a:lvl1pPr>
              </a:lstStyle>
              <a:p>
                <a:r>
                  <a:t>racism</a:t>
                </a:r>
              </a:p>
            </p:txBody>
          </p:sp>
        </p:gr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itle 1"/>
          <p:cNvSpPr txBox="1">
            <a:spLocks noGrp="1"/>
          </p:cNvSpPr>
          <p:nvPr>
            <p:ph type="title"/>
          </p:nvPr>
        </p:nvSpPr>
        <p:spPr>
          <a:xfrm>
            <a:off x="1065211" y="304800"/>
            <a:ext cx="10058404" cy="1219200"/>
          </a:xfrm>
          <a:prstGeom prst="rect">
            <a:avLst/>
          </a:prstGeom>
        </p:spPr>
        <p:txBody>
          <a:bodyPr/>
          <a:lstStyle>
            <a:lvl1pPr defTabSz="749808">
              <a:defRPr sz="2952"/>
            </a:lvl1pPr>
          </a:lstStyle>
          <a:p>
            <a:r>
              <a:t>Look at the picture, explain the scenario, and tell me what you would do.</a:t>
            </a:r>
          </a:p>
        </p:txBody>
      </p:sp>
      <p:grpSp>
        <p:nvGrpSpPr>
          <p:cNvPr id="367" name="Picture 2"/>
          <p:cNvGrpSpPr/>
          <p:nvPr/>
        </p:nvGrpSpPr>
        <p:grpSpPr>
          <a:xfrm>
            <a:off x="2510431" y="1752600"/>
            <a:ext cx="7167967" cy="4229100"/>
            <a:chOff x="0" y="0"/>
            <a:chExt cx="7167966" cy="4229100"/>
          </a:xfrm>
        </p:grpSpPr>
        <p:sp>
          <p:nvSpPr>
            <p:cNvPr id="365" name="Rectangle"/>
            <p:cNvSpPr/>
            <p:nvPr/>
          </p:nvSpPr>
          <p:spPr>
            <a:xfrm>
              <a:off x="0" y="0"/>
              <a:ext cx="7167967" cy="4229100"/>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366" name="image19.jpeg" descr="image19.jpeg"/>
            <p:cNvPicPr>
              <a:picLocks noChangeAspect="1"/>
            </p:cNvPicPr>
            <p:nvPr/>
          </p:nvPicPr>
          <p:blipFill>
            <a:blip r:embed="rId2"/>
            <a:stretch>
              <a:fillRect/>
            </a:stretch>
          </p:blipFill>
          <p:spPr>
            <a:xfrm>
              <a:off x="0" y="0"/>
              <a:ext cx="7167967" cy="4229100"/>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itle 1"/>
          <p:cNvSpPr txBox="1">
            <a:spLocks noGrp="1"/>
          </p:cNvSpPr>
          <p:nvPr>
            <p:ph type="title"/>
          </p:nvPr>
        </p:nvSpPr>
        <p:spPr>
          <a:xfrm>
            <a:off x="7492890" y="1330346"/>
            <a:ext cx="3840481" cy="2103122"/>
          </a:xfrm>
          <a:prstGeom prst="rect">
            <a:avLst/>
          </a:prstGeom>
        </p:spPr>
        <p:txBody>
          <a:bodyPr/>
          <a:lstStyle/>
          <a:p>
            <a:r>
              <a:t>Thank You and God bless!</a:t>
            </a:r>
          </a:p>
        </p:txBody>
      </p:sp>
      <p:grpSp>
        <p:nvGrpSpPr>
          <p:cNvPr id="372" name="Picture 2"/>
          <p:cNvGrpSpPr/>
          <p:nvPr/>
        </p:nvGrpSpPr>
        <p:grpSpPr>
          <a:xfrm>
            <a:off x="817562" y="1012145"/>
            <a:ext cx="5981701" cy="4610101"/>
            <a:chOff x="0" y="0"/>
            <a:chExt cx="5981700" cy="4610100"/>
          </a:xfrm>
        </p:grpSpPr>
        <p:pic>
          <p:nvPicPr>
            <p:cNvPr id="370" name="image20.jpeg" descr="image20.jpeg"/>
            <p:cNvPicPr>
              <a:picLocks noChangeAspect="1"/>
            </p:cNvPicPr>
            <p:nvPr/>
          </p:nvPicPr>
          <p:blipFill>
            <a:blip r:embed="rId2"/>
            <a:srcRect r="9301"/>
            <a:stretch>
              <a:fillRect/>
            </a:stretch>
          </p:blipFill>
          <p:spPr>
            <a:xfrm>
              <a:off x="19049" y="19050"/>
              <a:ext cx="5943602" cy="4571909"/>
            </a:xfrm>
            <a:prstGeom prst="rect">
              <a:avLst/>
            </a:prstGeom>
            <a:ln w="12700" cap="flat">
              <a:noFill/>
              <a:miter lim="400000"/>
            </a:ln>
            <a:effectLst/>
          </p:spPr>
        </p:pic>
        <p:sp>
          <p:nvSpPr>
            <p:cNvPr id="371" name="Rectangle"/>
            <p:cNvSpPr/>
            <p:nvPr/>
          </p:nvSpPr>
          <p:spPr>
            <a:xfrm>
              <a:off x="0" y="0"/>
              <a:ext cx="5981700" cy="4610100"/>
            </a:xfrm>
            <a:prstGeom prst="rect">
              <a:avLst/>
            </a:prstGeom>
            <a:noFill/>
            <a:ln w="38100" cap="flat">
              <a:solidFill>
                <a:srgbClr val="FFFFFF"/>
              </a:solidFill>
              <a:prstDash val="solid"/>
              <a:round/>
            </a:ln>
            <a:effectLst/>
          </p:spPr>
          <p:txBody>
            <a:bodyPr wrap="square" lIns="45719" tIns="45719" rIns="45719" bIns="45719" numCol="1" anchor="ctr">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 name="Picture 2"/>
          <p:cNvGrpSpPr/>
          <p:nvPr/>
        </p:nvGrpSpPr>
        <p:grpSpPr>
          <a:xfrm>
            <a:off x="0" y="0"/>
            <a:ext cx="12192000" cy="6858000"/>
            <a:chOff x="0" y="0"/>
            <a:chExt cx="12192000" cy="6858000"/>
          </a:xfrm>
        </p:grpSpPr>
        <p:sp>
          <p:nvSpPr>
            <p:cNvPr id="255" name="Rectangle"/>
            <p:cNvSpPr/>
            <p:nvPr/>
          </p:nvSpPr>
          <p:spPr>
            <a:xfrm>
              <a:off x="0" y="0"/>
              <a:ext cx="12192000" cy="6858000"/>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56" name="image6.jpeg" descr="image6.jpeg"/>
            <p:cNvPicPr>
              <a:picLocks noChangeAspect="1"/>
            </p:cNvPicPr>
            <p:nvPr/>
          </p:nvPicPr>
          <p:blipFill>
            <a:blip r:embed="rId2"/>
            <a:stretch>
              <a:fillRect/>
            </a:stretch>
          </p:blipFill>
          <p:spPr>
            <a:xfrm>
              <a:off x="0" y="0"/>
              <a:ext cx="12192000" cy="6858000"/>
            </a:xfrm>
            <a:prstGeom prst="rect">
              <a:avLst/>
            </a:prstGeom>
            <a:ln w="12700" cap="flat">
              <a:noFill/>
              <a:miter lim="400000"/>
            </a:ln>
            <a:effectLst/>
          </p:spPr>
        </p:pic>
      </p:grpSp>
      <p:sp>
        <p:nvSpPr>
          <p:cNvPr id="258" name="TextBox 3"/>
          <p:cNvSpPr txBox="1"/>
          <p:nvPr/>
        </p:nvSpPr>
        <p:spPr>
          <a:xfrm>
            <a:off x="8287888" y="4198873"/>
            <a:ext cx="2903144" cy="14857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vl1pPr>
          </a:lstStyle>
          <a:p>
            <a:r>
              <a:t>June is Pride Month when people who identify themselves as gay, lesbian, bisexual, transgender, and other gender-fluid designations celebrate their diversity and strengths.</a:t>
            </a:r>
          </a:p>
        </p:txBody>
      </p:sp>
      <p:sp>
        <p:nvSpPr>
          <p:cNvPr id="259" name="TextBox 5"/>
          <p:cNvSpPr txBox="1"/>
          <p:nvPr/>
        </p:nvSpPr>
        <p:spPr>
          <a:xfrm>
            <a:off x="556340" y="4279098"/>
            <a:ext cx="3347774" cy="10151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pPr>
            <a:r>
              <a:t>Hello Kids!</a:t>
            </a:r>
          </a:p>
          <a:p>
            <a:pPr>
              <a:defRPr sz="1400"/>
            </a:pPr>
            <a:r>
              <a:t>In this lesson, we are going to look at the LGBTQ+ community</a:t>
            </a:r>
            <a:r>
              <a:rPr sz="1800"/>
              <a: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Picture 2"/>
          <p:cNvGrpSpPr/>
          <p:nvPr/>
        </p:nvGrpSpPr>
        <p:grpSpPr>
          <a:xfrm>
            <a:off x="0" y="0"/>
            <a:ext cx="12192000" cy="6858000"/>
            <a:chOff x="0" y="0"/>
            <a:chExt cx="12192000" cy="6858000"/>
          </a:xfrm>
        </p:grpSpPr>
        <p:sp>
          <p:nvSpPr>
            <p:cNvPr id="261" name="Rectangle"/>
            <p:cNvSpPr/>
            <p:nvPr/>
          </p:nvSpPr>
          <p:spPr>
            <a:xfrm>
              <a:off x="0" y="0"/>
              <a:ext cx="12192000" cy="6858000"/>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62" name="image6.jpeg" descr="image6.jpeg"/>
            <p:cNvPicPr>
              <a:picLocks noChangeAspect="1"/>
            </p:cNvPicPr>
            <p:nvPr/>
          </p:nvPicPr>
          <p:blipFill>
            <a:blip r:embed="rId2"/>
            <a:stretch>
              <a:fillRect/>
            </a:stretch>
          </p:blipFill>
          <p:spPr>
            <a:xfrm>
              <a:off x="0" y="0"/>
              <a:ext cx="12192000" cy="6858000"/>
            </a:xfrm>
            <a:prstGeom prst="rect">
              <a:avLst/>
            </a:prstGeom>
            <a:ln w="12700" cap="flat">
              <a:noFill/>
              <a:miter lim="400000"/>
            </a:ln>
            <a:effectLst/>
          </p:spPr>
        </p:pic>
      </p:grpSp>
      <p:grpSp>
        <p:nvGrpSpPr>
          <p:cNvPr id="266" name="Picture 2"/>
          <p:cNvGrpSpPr/>
          <p:nvPr/>
        </p:nvGrpSpPr>
        <p:grpSpPr>
          <a:xfrm>
            <a:off x="8925559" y="4135118"/>
            <a:ext cx="1964257" cy="1469112"/>
            <a:chOff x="0" y="0"/>
            <a:chExt cx="1964256" cy="1469111"/>
          </a:xfrm>
        </p:grpSpPr>
        <p:sp>
          <p:nvSpPr>
            <p:cNvPr id="264" name="Rectangle"/>
            <p:cNvSpPr/>
            <p:nvPr/>
          </p:nvSpPr>
          <p:spPr>
            <a:xfrm>
              <a:off x="0" y="0"/>
              <a:ext cx="1964257" cy="1469112"/>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65" name="image7.jpeg" descr="image7.jpeg"/>
            <p:cNvPicPr>
              <a:picLocks noChangeAspect="1"/>
            </p:cNvPicPr>
            <p:nvPr/>
          </p:nvPicPr>
          <p:blipFill>
            <a:blip r:embed="rId3"/>
            <a:stretch>
              <a:fillRect/>
            </a:stretch>
          </p:blipFill>
          <p:spPr>
            <a:xfrm>
              <a:off x="0" y="0"/>
              <a:ext cx="1964257" cy="1469112"/>
            </a:xfrm>
            <a:prstGeom prst="rect">
              <a:avLst/>
            </a:prstGeom>
            <a:ln w="12700" cap="flat">
              <a:noFill/>
              <a:miter lim="400000"/>
            </a:ln>
            <a:effectLst/>
          </p:spPr>
        </p:pic>
      </p:grpSp>
      <p:sp>
        <p:nvSpPr>
          <p:cNvPr id="267" name="TextBox 4"/>
          <p:cNvSpPr txBox="1"/>
          <p:nvPr/>
        </p:nvSpPr>
        <p:spPr>
          <a:xfrm>
            <a:off x="554767" y="4494477"/>
            <a:ext cx="3764125" cy="926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vl1pPr>
          </a:lstStyle>
          <a:p>
            <a:r>
              <a:t>In the movement, we want to make sure we treat everybody the same, regardless their race, gender, or sexual orientation.</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Picture 2" descr="Picture 2"/>
          <p:cNvPicPr>
            <a:picLocks noChangeAspect="1"/>
          </p:cNvPicPr>
          <p:nvPr/>
        </p:nvPicPr>
        <p:blipFill>
          <a:blip r:embed="rId2"/>
          <a:stretch>
            <a:fillRect/>
          </a:stretch>
        </p:blipFill>
        <p:spPr>
          <a:xfrm>
            <a:off x="0" y="9"/>
            <a:ext cx="12191980" cy="6857991"/>
          </a:xfrm>
          <a:prstGeom prst="rect">
            <a:avLst/>
          </a:prstGeom>
          <a:ln w="12700">
            <a:miter lim="400000"/>
          </a:ln>
        </p:spPr>
      </p:pic>
      <p:sp>
        <p:nvSpPr>
          <p:cNvPr id="270" name="TextBox 2"/>
          <p:cNvSpPr txBox="1"/>
          <p:nvPr/>
        </p:nvSpPr>
        <p:spPr>
          <a:xfrm>
            <a:off x="554767" y="4494477"/>
            <a:ext cx="3764125" cy="926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vl1pPr>
          </a:lstStyle>
          <a:p>
            <a:r>
              <a:t>You may know a friend or a schoolmate who has got two daddies or two mommies. Or you know someone who was born a boy but now is a girl.</a:t>
            </a:r>
          </a:p>
        </p:txBody>
      </p:sp>
      <p:pic>
        <p:nvPicPr>
          <p:cNvPr id="271" name="Picture 2" descr="Picture 2"/>
          <p:cNvPicPr>
            <a:picLocks noChangeAspect="1"/>
          </p:cNvPicPr>
          <p:nvPr/>
        </p:nvPicPr>
        <p:blipFill>
          <a:blip r:embed="rId3"/>
          <a:stretch>
            <a:fillRect/>
          </a:stretch>
        </p:blipFill>
        <p:spPr>
          <a:xfrm>
            <a:off x="8462009" y="4206240"/>
            <a:ext cx="2500631" cy="13716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 name="Picture 2"/>
          <p:cNvGrpSpPr/>
          <p:nvPr/>
        </p:nvGrpSpPr>
        <p:grpSpPr>
          <a:xfrm>
            <a:off x="39" y="19"/>
            <a:ext cx="12191981" cy="6857991"/>
            <a:chOff x="19" y="9"/>
            <a:chExt cx="12191979" cy="6857989"/>
          </a:xfrm>
        </p:grpSpPr>
        <p:sp>
          <p:nvSpPr>
            <p:cNvPr id="273" name="Rectangle"/>
            <p:cNvSpPr/>
            <p:nvPr/>
          </p:nvSpPr>
          <p:spPr>
            <a:xfrm>
              <a:off x="19" y="9"/>
              <a:ext cx="12191981" cy="6857991"/>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74" name="image9.jpeg" descr="image9.jpeg"/>
            <p:cNvPicPr>
              <a:picLocks noChangeAspect="1"/>
            </p:cNvPicPr>
            <p:nvPr/>
          </p:nvPicPr>
          <p:blipFill>
            <a:blip r:embed="rId2"/>
            <a:srcRect b="8537"/>
            <a:stretch>
              <a:fillRect/>
            </a:stretch>
          </p:blipFill>
          <p:spPr>
            <a:xfrm>
              <a:off x="19" y="10"/>
              <a:ext cx="12191981" cy="6857990"/>
            </a:xfrm>
            <a:prstGeom prst="rect">
              <a:avLst/>
            </a:prstGeom>
            <a:ln w="12700" cap="flat">
              <a:noFill/>
              <a:miter lim="400000"/>
            </a:ln>
            <a:effectLst/>
          </p:spPr>
        </p:pic>
      </p:grpSp>
      <p:sp>
        <p:nvSpPr>
          <p:cNvPr id="276" name="TextBox 1"/>
          <p:cNvSpPr txBox="1"/>
          <p:nvPr/>
        </p:nvSpPr>
        <p:spPr>
          <a:xfrm>
            <a:off x="2946399" y="5175210"/>
            <a:ext cx="6299202" cy="1192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stStyle>
          <a:p>
            <a:r>
              <a:t>Even though this seems strange to you, it doesn’t mean we should treat them differently. Instead, please treat others the way you want them to treat you. That is the golden rule.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itle 1"/>
          <p:cNvSpPr txBox="1">
            <a:spLocks noGrp="1"/>
          </p:cNvSpPr>
          <p:nvPr>
            <p:ph type="title"/>
          </p:nvPr>
        </p:nvSpPr>
        <p:spPr>
          <a:xfrm>
            <a:off x="1065211" y="304800"/>
            <a:ext cx="10058404" cy="1219200"/>
          </a:xfrm>
          <a:prstGeom prst="rect">
            <a:avLst/>
          </a:prstGeom>
        </p:spPr>
        <p:txBody>
          <a:bodyPr/>
          <a:lstStyle/>
          <a:p>
            <a:r>
              <a:t>Who Are The LGBTQ+? – L Is For Lesbian</a:t>
            </a:r>
          </a:p>
        </p:txBody>
      </p:sp>
      <p:sp>
        <p:nvSpPr>
          <p:cNvPr id="279" name="Content Placeholder 2"/>
          <p:cNvSpPr txBox="1">
            <a:spLocks noGrp="1"/>
          </p:cNvSpPr>
          <p:nvPr>
            <p:ph type="body" sz="half" idx="1"/>
          </p:nvPr>
        </p:nvSpPr>
        <p:spPr>
          <a:xfrm>
            <a:off x="1065212" y="1825624"/>
            <a:ext cx="4954588" cy="4187954"/>
          </a:xfrm>
          <a:prstGeom prst="rect">
            <a:avLst/>
          </a:prstGeom>
        </p:spPr>
        <p:txBody>
          <a:bodyPr/>
          <a:lstStyle/>
          <a:p>
            <a:pPr marL="0" indent="0">
              <a:lnSpc>
                <a:spcPct val="90000"/>
              </a:lnSpc>
              <a:buSzTx/>
              <a:buNone/>
              <a:defRPr sz="1700"/>
            </a:pPr>
            <a:r>
              <a:t>This is Lily.</a:t>
            </a:r>
          </a:p>
          <a:p>
            <a:pPr marL="0" indent="0">
              <a:lnSpc>
                <a:spcPct val="90000"/>
              </a:lnSpc>
              <a:buSzTx/>
              <a:buNone/>
              <a:defRPr sz="1700"/>
            </a:pPr>
            <a:r>
              <a:t>She is a lovely girl who likes painting, crafting, and playing with her friends. She is also an excellent student.</a:t>
            </a:r>
          </a:p>
          <a:p>
            <a:pPr marL="0" indent="0">
              <a:lnSpc>
                <a:spcPct val="90000"/>
              </a:lnSpc>
              <a:buSzTx/>
              <a:buNone/>
              <a:defRPr sz="1700"/>
            </a:pPr>
            <a:r>
              <a:t>Lily is a lesbian. It means she loves other girls. Lily realized at an early age that she wasn’t attracted to boys but had feelings for girls.</a:t>
            </a:r>
          </a:p>
          <a:p>
            <a:pPr marL="0" indent="0">
              <a:lnSpc>
                <a:spcPct val="90000"/>
              </a:lnSpc>
              <a:buSzTx/>
              <a:buNone/>
              <a:defRPr sz="1700"/>
            </a:pPr>
            <a:r>
              <a:t>Lily likes fashion, so from the outside, you can’t tell she is a lesbian. Some lesbians dress like boys, and some don’t. In any case, you should be kind and treat her equally.</a:t>
            </a:r>
          </a:p>
        </p:txBody>
      </p:sp>
      <p:grpSp>
        <p:nvGrpSpPr>
          <p:cNvPr id="282" name="Picture 2"/>
          <p:cNvGrpSpPr/>
          <p:nvPr/>
        </p:nvGrpSpPr>
        <p:grpSpPr>
          <a:xfrm>
            <a:off x="6969759" y="1825625"/>
            <a:ext cx="3688081" cy="4187953"/>
            <a:chOff x="0" y="0"/>
            <a:chExt cx="3688079" cy="4187952"/>
          </a:xfrm>
        </p:grpSpPr>
        <p:sp>
          <p:nvSpPr>
            <p:cNvPr id="280" name="Rectangle"/>
            <p:cNvSpPr/>
            <p:nvPr/>
          </p:nvSpPr>
          <p:spPr>
            <a:xfrm>
              <a:off x="0" y="0"/>
              <a:ext cx="3688080" cy="418795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81" name="image10.jpeg" descr="image10.jpeg"/>
            <p:cNvPicPr>
              <a:picLocks noChangeAspect="1"/>
            </p:cNvPicPr>
            <p:nvPr/>
          </p:nvPicPr>
          <p:blipFill>
            <a:blip r:embed="rId2"/>
            <a:stretch>
              <a:fillRect/>
            </a:stretch>
          </p:blipFill>
          <p:spPr>
            <a:xfrm>
              <a:off x="0" y="0"/>
              <a:ext cx="3688080" cy="4187953"/>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itle 1"/>
          <p:cNvSpPr txBox="1">
            <a:spLocks noGrp="1"/>
          </p:cNvSpPr>
          <p:nvPr>
            <p:ph type="title"/>
          </p:nvPr>
        </p:nvSpPr>
        <p:spPr>
          <a:xfrm>
            <a:off x="1065211" y="304800"/>
            <a:ext cx="10058404" cy="1219200"/>
          </a:xfrm>
          <a:prstGeom prst="rect">
            <a:avLst/>
          </a:prstGeom>
        </p:spPr>
        <p:txBody>
          <a:bodyPr/>
          <a:lstStyle/>
          <a:p>
            <a:r>
              <a:t>G Is For Gay</a:t>
            </a:r>
          </a:p>
        </p:txBody>
      </p:sp>
      <p:sp>
        <p:nvSpPr>
          <p:cNvPr id="285" name="Content Placeholder 2"/>
          <p:cNvSpPr txBox="1">
            <a:spLocks noGrp="1"/>
          </p:cNvSpPr>
          <p:nvPr>
            <p:ph type="body" sz="half" idx="1"/>
          </p:nvPr>
        </p:nvSpPr>
        <p:spPr>
          <a:xfrm>
            <a:off x="1065212" y="1825624"/>
            <a:ext cx="4954588" cy="4187954"/>
          </a:xfrm>
          <a:prstGeom prst="rect">
            <a:avLst/>
          </a:prstGeom>
        </p:spPr>
        <p:txBody>
          <a:bodyPr/>
          <a:lstStyle/>
          <a:p>
            <a:pPr marL="0" indent="0" defTabSz="877823">
              <a:lnSpc>
                <a:spcPct val="90000"/>
              </a:lnSpc>
              <a:spcBef>
                <a:spcPts val="1700"/>
              </a:spcBef>
              <a:buSzTx/>
              <a:buNone/>
              <a:defRPr sz="1632"/>
            </a:pPr>
            <a:r>
              <a:t>This is Gary.</a:t>
            </a:r>
          </a:p>
          <a:p>
            <a:pPr marL="0" indent="0" defTabSz="877823">
              <a:lnSpc>
                <a:spcPct val="90000"/>
              </a:lnSpc>
              <a:spcBef>
                <a:spcPts val="1700"/>
              </a:spcBef>
              <a:buSzTx/>
              <a:buNone/>
              <a:defRPr sz="1632"/>
            </a:pPr>
            <a:r>
              <a:t>He likes playing with girls toys most of the time. He also likes soccer and tennis.</a:t>
            </a:r>
          </a:p>
          <a:p>
            <a:pPr marL="0" indent="0" defTabSz="877823">
              <a:lnSpc>
                <a:spcPct val="90000"/>
              </a:lnSpc>
              <a:spcBef>
                <a:spcPts val="1700"/>
              </a:spcBef>
              <a:buSzTx/>
              <a:buNone/>
              <a:defRPr sz="1632"/>
            </a:pPr>
            <a:r>
              <a:t>Gary is gay. This means he loves boys. Just like Lily he realized at an early age that he prefers boys.</a:t>
            </a:r>
          </a:p>
          <a:p>
            <a:pPr marL="0" indent="0" defTabSz="877823">
              <a:lnSpc>
                <a:spcPct val="90000"/>
              </a:lnSpc>
              <a:spcBef>
                <a:spcPts val="1700"/>
              </a:spcBef>
              <a:buSzTx/>
              <a:buNone/>
              <a:defRPr sz="1632"/>
            </a:pPr>
            <a:r>
              <a:t>Gary struggles with his identity because his friends shame him. Because he is afraid he hides who he is and he feels depressed.</a:t>
            </a:r>
          </a:p>
          <a:p>
            <a:pPr marL="0" indent="0" defTabSz="877823">
              <a:lnSpc>
                <a:spcPct val="90000"/>
              </a:lnSpc>
              <a:spcBef>
                <a:spcPts val="1700"/>
              </a:spcBef>
              <a:buSzTx/>
              <a:buNone/>
              <a:defRPr sz="1632"/>
            </a:pPr>
            <a:r>
              <a:t>This is sad because discriminating against someone is wrong. Never bully someone who is different from you. This treatment is called homophobia.</a:t>
            </a:r>
          </a:p>
        </p:txBody>
      </p:sp>
      <p:grpSp>
        <p:nvGrpSpPr>
          <p:cNvPr id="288" name="Picture 2"/>
          <p:cNvGrpSpPr/>
          <p:nvPr/>
        </p:nvGrpSpPr>
        <p:grpSpPr>
          <a:xfrm>
            <a:off x="6172200" y="1825625"/>
            <a:ext cx="4951415" cy="4187953"/>
            <a:chOff x="0" y="0"/>
            <a:chExt cx="4951414" cy="4187952"/>
          </a:xfrm>
        </p:grpSpPr>
        <p:sp>
          <p:nvSpPr>
            <p:cNvPr id="286" name="Rectangle"/>
            <p:cNvSpPr/>
            <p:nvPr/>
          </p:nvSpPr>
          <p:spPr>
            <a:xfrm>
              <a:off x="0" y="0"/>
              <a:ext cx="4951415" cy="418795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87" name="image11.jpeg" descr="image11.jpeg"/>
            <p:cNvPicPr>
              <a:picLocks noChangeAspect="1"/>
            </p:cNvPicPr>
            <p:nvPr/>
          </p:nvPicPr>
          <p:blipFill>
            <a:blip r:embed="rId2"/>
            <a:srcRect t="8841" r="2" b="6578"/>
            <a:stretch>
              <a:fillRect/>
            </a:stretch>
          </p:blipFill>
          <p:spPr>
            <a:xfrm>
              <a:off x="-1" y="0"/>
              <a:ext cx="4951416" cy="4187953"/>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1"/>
          <p:cNvSpPr txBox="1">
            <a:spLocks noGrp="1"/>
          </p:cNvSpPr>
          <p:nvPr>
            <p:ph type="title"/>
          </p:nvPr>
        </p:nvSpPr>
        <p:spPr>
          <a:xfrm>
            <a:off x="1065211" y="304800"/>
            <a:ext cx="10058404" cy="1219200"/>
          </a:xfrm>
          <a:prstGeom prst="rect">
            <a:avLst/>
          </a:prstGeom>
        </p:spPr>
        <p:txBody>
          <a:bodyPr/>
          <a:lstStyle/>
          <a:p>
            <a:r>
              <a:t>B Is For Bisexual</a:t>
            </a:r>
          </a:p>
        </p:txBody>
      </p:sp>
      <p:sp>
        <p:nvSpPr>
          <p:cNvPr id="291" name="Content Placeholder 2"/>
          <p:cNvSpPr txBox="1">
            <a:spLocks noGrp="1"/>
          </p:cNvSpPr>
          <p:nvPr>
            <p:ph type="body" sz="half" idx="1"/>
          </p:nvPr>
        </p:nvSpPr>
        <p:spPr>
          <a:xfrm>
            <a:off x="1065212" y="1825624"/>
            <a:ext cx="4954588" cy="4187954"/>
          </a:xfrm>
          <a:prstGeom prst="rect">
            <a:avLst/>
          </a:prstGeom>
        </p:spPr>
        <p:txBody>
          <a:bodyPr/>
          <a:lstStyle/>
          <a:p>
            <a:pPr marL="0" indent="0" defTabSz="905255">
              <a:lnSpc>
                <a:spcPct val="90000"/>
              </a:lnSpc>
              <a:spcBef>
                <a:spcPts val="1700"/>
              </a:spcBef>
              <a:buSzTx/>
              <a:buNone/>
              <a:defRPr sz="1979"/>
            </a:pPr>
            <a:r>
              <a:t>These are Bernadette and Bertrand.</a:t>
            </a:r>
          </a:p>
          <a:p>
            <a:pPr marL="0" indent="0" defTabSz="905255">
              <a:lnSpc>
                <a:spcPct val="90000"/>
              </a:lnSpc>
              <a:spcBef>
                <a:spcPts val="1700"/>
              </a:spcBef>
              <a:buSzTx/>
              <a:buNone/>
              <a:defRPr sz="1979"/>
            </a:pPr>
            <a:r>
              <a:t>They are both bisexual. This means they love people of both genders. They both love boys and girls. </a:t>
            </a:r>
          </a:p>
          <a:p>
            <a:pPr marL="0" indent="0" defTabSz="905255">
              <a:lnSpc>
                <a:spcPct val="90000"/>
              </a:lnSpc>
              <a:spcBef>
                <a:spcPts val="1700"/>
              </a:spcBef>
              <a:buSzTx/>
              <a:buNone/>
              <a:defRPr sz="1979"/>
            </a:pPr>
            <a:r>
              <a:t>They are bisexual instead of lesbian or gay because even if Bertrand fell in love with a boy, and Bernadette with a girl, it does not mean they have a minor attraction for the opposite sex.</a:t>
            </a:r>
          </a:p>
          <a:p>
            <a:pPr marL="0" indent="0" defTabSz="905255">
              <a:lnSpc>
                <a:spcPct val="90000"/>
              </a:lnSpc>
              <a:spcBef>
                <a:spcPts val="1700"/>
              </a:spcBef>
              <a:buSzTx/>
              <a:buNone/>
              <a:defRPr sz="1979"/>
            </a:pPr>
            <a:r>
              <a:t>No matter who their partners are, they should be treated with respect.</a:t>
            </a:r>
          </a:p>
        </p:txBody>
      </p:sp>
      <p:grpSp>
        <p:nvGrpSpPr>
          <p:cNvPr id="294" name="Picture 2"/>
          <p:cNvGrpSpPr/>
          <p:nvPr/>
        </p:nvGrpSpPr>
        <p:grpSpPr>
          <a:xfrm>
            <a:off x="6759223" y="1825625"/>
            <a:ext cx="3777368" cy="4187953"/>
            <a:chOff x="0" y="0"/>
            <a:chExt cx="3777367" cy="4187952"/>
          </a:xfrm>
        </p:grpSpPr>
        <p:sp>
          <p:nvSpPr>
            <p:cNvPr id="292" name="Rectangle"/>
            <p:cNvSpPr/>
            <p:nvPr/>
          </p:nvSpPr>
          <p:spPr>
            <a:xfrm>
              <a:off x="0" y="0"/>
              <a:ext cx="3777368" cy="418795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93" name="image12.jpeg" descr="image12.jpeg"/>
            <p:cNvPicPr>
              <a:picLocks noChangeAspect="1"/>
            </p:cNvPicPr>
            <p:nvPr/>
          </p:nvPicPr>
          <p:blipFill>
            <a:blip r:embed="rId2"/>
            <a:stretch>
              <a:fillRect/>
            </a:stretch>
          </p:blipFill>
          <p:spPr>
            <a:xfrm>
              <a:off x="0" y="0"/>
              <a:ext cx="3777368" cy="4187953"/>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itle 1"/>
          <p:cNvSpPr txBox="1">
            <a:spLocks noGrp="1"/>
          </p:cNvSpPr>
          <p:nvPr>
            <p:ph type="title"/>
          </p:nvPr>
        </p:nvSpPr>
        <p:spPr>
          <a:xfrm>
            <a:off x="1065211" y="304800"/>
            <a:ext cx="10058404" cy="1219200"/>
          </a:xfrm>
          <a:prstGeom prst="rect">
            <a:avLst/>
          </a:prstGeom>
        </p:spPr>
        <p:txBody>
          <a:bodyPr/>
          <a:lstStyle/>
          <a:p>
            <a:r>
              <a:t>T is for Transgender</a:t>
            </a:r>
          </a:p>
        </p:txBody>
      </p:sp>
      <p:sp>
        <p:nvSpPr>
          <p:cNvPr id="297" name="Content Placeholder 2"/>
          <p:cNvSpPr txBox="1">
            <a:spLocks noGrp="1"/>
          </p:cNvSpPr>
          <p:nvPr>
            <p:ph type="body" sz="half" idx="1"/>
          </p:nvPr>
        </p:nvSpPr>
        <p:spPr>
          <a:xfrm>
            <a:off x="1065212" y="1825624"/>
            <a:ext cx="4954588" cy="4187954"/>
          </a:xfrm>
          <a:prstGeom prst="rect">
            <a:avLst/>
          </a:prstGeom>
        </p:spPr>
        <p:txBody>
          <a:bodyPr/>
          <a:lstStyle/>
          <a:p>
            <a:pPr>
              <a:lnSpc>
                <a:spcPct val="90000"/>
              </a:lnSpc>
            </a:pPr>
            <a:r>
              <a:t>This is Tania.</a:t>
            </a:r>
          </a:p>
          <a:p>
            <a:pPr>
              <a:lnSpc>
                <a:spcPct val="90000"/>
              </a:lnSpc>
            </a:pPr>
            <a:r>
              <a:t>She is a transgender girl. That means when she was born everyone thought she was a boy; until she was older and realized she felt like a girl. </a:t>
            </a:r>
          </a:p>
          <a:p>
            <a:pPr>
              <a:lnSpc>
                <a:spcPct val="90000"/>
              </a:lnSpc>
            </a:pPr>
            <a:r>
              <a:t>She decided to change her appearance to look like a girl.</a:t>
            </a:r>
          </a:p>
        </p:txBody>
      </p:sp>
      <p:pic>
        <p:nvPicPr>
          <p:cNvPr id="298" name="Content Placeholder 7" descr="Content Placeholder 7"/>
          <p:cNvPicPr>
            <a:picLocks noChangeAspect="1"/>
          </p:cNvPicPr>
          <p:nvPr/>
        </p:nvPicPr>
        <p:blipFill>
          <a:blip r:embed="rId2"/>
          <a:srcRect t="10020" r="4" b="4"/>
          <a:stretch>
            <a:fillRect/>
          </a:stretch>
        </p:blipFill>
        <p:spPr>
          <a:xfrm>
            <a:off x="6172200" y="1825625"/>
            <a:ext cx="4951415" cy="418795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Segoe Print"/>
        <a:ea typeface="Segoe Print"/>
        <a:cs typeface="Segoe Print"/>
      </a:majorFont>
      <a:minorFont>
        <a:latin typeface="Helvetica"/>
        <a:ea typeface="Helvetica"/>
        <a:cs typeface="Helvetica"/>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Segoe Print"/>
        <a:ea typeface="Segoe Print"/>
        <a:cs typeface="Segoe Print"/>
      </a:majorFont>
      <a:minorFont>
        <a:latin typeface="Helvetica"/>
        <a:ea typeface="Helvetica"/>
        <a:cs typeface="Helvetica"/>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1101</Words>
  <Application>Microsoft Office PowerPoint</Application>
  <PresentationFormat>Widescreen</PresentationFormat>
  <Paragraphs>77</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Segoe Print</vt:lpstr>
      <vt:lpstr>Nature Illustration 16x9</vt:lpstr>
      <vt:lpstr>Kids’ Prophecy Corner</vt:lpstr>
      <vt:lpstr>PowerPoint Presentation</vt:lpstr>
      <vt:lpstr>PowerPoint Presentation</vt:lpstr>
      <vt:lpstr>PowerPoint Presentation</vt:lpstr>
      <vt:lpstr>PowerPoint Presentation</vt:lpstr>
      <vt:lpstr>Who Are The LGBTQ+? – L Is For Lesbian</vt:lpstr>
      <vt:lpstr>G Is For Gay</vt:lpstr>
      <vt:lpstr>B Is For Bisexual</vt:lpstr>
      <vt:lpstr>T is for Transgender</vt:lpstr>
      <vt:lpstr>Q Is For Queer</vt:lpstr>
      <vt:lpstr>“+” Is For Other Gender-Fluid Categories.</vt:lpstr>
      <vt:lpstr>Jesus Values Everyone</vt:lpstr>
      <vt:lpstr>PowerPoint Presentation</vt:lpstr>
      <vt:lpstr>To Summarize</vt:lpstr>
      <vt:lpstr>Answer The Following Questions</vt:lpstr>
      <vt:lpstr>Answer The Following Questions</vt:lpstr>
      <vt:lpstr>Look at the picture, explain the scenario, and tell me what you would do.</vt:lpstr>
      <vt:lpstr>Thank You and God bless!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Prophecy Corner</dc:title>
  <cp:lastModifiedBy>Katia Marion</cp:lastModifiedBy>
  <cp:revision>1</cp:revision>
  <dcterms:modified xsi:type="dcterms:W3CDTF">2021-06-24T19:25:08Z</dcterms:modified>
</cp:coreProperties>
</file>