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media/image1.jpeg" ContentType="image/jpeg"/>
  <Override PartName="/ppt/media/image2.jpeg" ContentType="image/jpeg"/>
  <Override PartName="/ppt/media/image3.jpeg" ContentType="image/jpeg"/>
  <Override PartName="/ppt/media/image4.jpeg" ContentType="image/jpeg"/>
  <Override PartName="/ppt/media/image5.jpeg" ContentType="image/jpeg"/>
  <Override PartName="/ppt/media/image6.jpeg" ContentType="image/jpeg"/>
  <Override PartName="/ppt/media/image7.jpeg" ContentType="image/jpeg"/>
  <Override PartName="/ppt/media/image8.jpeg" ContentType="image/jpeg"/>
  <Override PartName="/ppt/media/image9.jpeg" ContentType="image/jpeg"/>
  <Override PartName="/ppt/media/image10.jpeg" ContentType="image/jpeg"/>
  <Override PartName="/ppt/media/image11.jpeg" ContentType="image/jpeg"/>
  <Override PartName="/ppt/media/image12.jpeg" ContentType="image/jpeg"/>
  <Override PartName="/ppt/media/image13.jpeg" ContentType="image/jpeg"/>
  <Override PartName="/ppt/media/image14.jpeg" ContentType="image/jpeg"/>
  <Override PartName="/ppt/media/image15.jpeg" ContentType="image/jpeg"/>
  <Override PartName="/ppt/media/image16.jpeg" ContentType="image/jpeg"/>
  <Override PartName="/ppt/media/image17.jpeg" ContentType="image/jpeg"/>
  <Override PartName="/ppt/media/image18.jpeg" ContentType="image/jpeg"/>
  <Override PartName="/ppt/media/image19.jpeg" ContentType="image/jpeg"/>
  <Override PartName="/ppt/media/image20.jpeg" ContentType="image/jpeg"/>
  <Override PartName="/ppt/media/image21.jpeg" ContentType="image/jpeg"/>
  <Override PartName="/ppt/media/image22.jpeg" ContentType="image/jpe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chemeClr val="accent4"/>
        </a:solidFill>
        <a:effectLst/>
        <a:uFillTx/>
        <a:latin typeface="+mn-lt"/>
        <a:ea typeface="+mn-ea"/>
        <a:cs typeface="+mn-cs"/>
        <a:sym typeface="Segoe Print"/>
      </a:defRPr>
    </a:lvl1pPr>
    <a:lvl2pPr marL="0" marR="0" indent="4572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chemeClr val="accent4"/>
        </a:solidFill>
        <a:effectLst/>
        <a:uFillTx/>
        <a:latin typeface="+mn-lt"/>
        <a:ea typeface="+mn-ea"/>
        <a:cs typeface="+mn-cs"/>
        <a:sym typeface="Segoe Print"/>
      </a:defRPr>
    </a:lvl2pPr>
    <a:lvl3pPr marL="0" marR="0" indent="9144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chemeClr val="accent4"/>
        </a:solidFill>
        <a:effectLst/>
        <a:uFillTx/>
        <a:latin typeface="+mn-lt"/>
        <a:ea typeface="+mn-ea"/>
        <a:cs typeface="+mn-cs"/>
        <a:sym typeface="Segoe Print"/>
      </a:defRPr>
    </a:lvl3pPr>
    <a:lvl4pPr marL="0" marR="0" indent="13716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chemeClr val="accent4"/>
        </a:solidFill>
        <a:effectLst/>
        <a:uFillTx/>
        <a:latin typeface="+mn-lt"/>
        <a:ea typeface="+mn-ea"/>
        <a:cs typeface="+mn-cs"/>
        <a:sym typeface="Segoe Print"/>
      </a:defRPr>
    </a:lvl4pPr>
    <a:lvl5pPr marL="0" marR="0" indent="18288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chemeClr val="accent4"/>
        </a:solidFill>
        <a:effectLst/>
        <a:uFillTx/>
        <a:latin typeface="+mn-lt"/>
        <a:ea typeface="+mn-ea"/>
        <a:cs typeface="+mn-cs"/>
        <a:sym typeface="Segoe Print"/>
      </a:defRPr>
    </a:lvl5pPr>
    <a:lvl6pPr marL="0" marR="0" indent="22860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chemeClr val="accent4"/>
        </a:solidFill>
        <a:effectLst/>
        <a:uFillTx/>
        <a:latin typeface="+mn-lt"/>
        <a:ea typeface="+mn-ea"/>
        <a:cs typeface="+mn-cs"/>
        <a:sym typeface="Segoe Print"/>
      </a:defRPr>
    </a:lvl6pPr>
    <a:lvl7pPr marL="0" marR="0" indent="27432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chemeClr val="accent4"/>
        </a:solidFill>
        <a:effectLst/>
        <a:uFillTx/>
        <a:latin typeface="+mn-lt"/>
        <a:ea typeface="+mn-ea"/>
        <a:cs typeface="+mn-cs"/>
        <a:sym typeface="Segoe Print"/>
      </a:defRPr>
    </a:lvl7pPr>
    <a:lvl8pPr marL="0" marR="0" indent="32004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chemeClr val="accent4"/>
        </a:solidFill>
        <a:effectLst/>
        <a:uFillTx/>
        <a:latin typeface="+mn-lt"/>
        <a:ea typeface="+mn-ea"/>
        <a:cs typeface="+mn-cs"/>
        <a:sym typeface="Segoe Print"/>
      </a:defRPr>
    </a:lvl8pPr>
    <a:lvl9pPr marL="0" marR="0" indent="36576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chemeClr val="accent4"/>
        </a:solidFill>
        <a:effectLst/>
        <a:uFillTx/>
        <a:latin typeface="+mn-lt"/>
        <a:ea typeface="+mn-ea"/>
        <a:cs typeface="+mn-cs"/>
        <a:sym typeface="Segoe Print"/>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inor">
          <a:schemeClr val="accent4"/>
        </a:fontRef>
        <a:schemeClr val="accent4"/>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AD5CB"/>
          </a:solidFill>
        </a:fill>
      </a:tcStyle>
    </a:wholeTbl>
    <a:band2H>
      <a:tcTxStyle b="def" i="def"/>
      <a:tcStyle>
        <a:tcBdr/>
        <a:fill>
          <a:solidFill>
            <a:srgbClr val="FDEBE7"/>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inor">
          <a:schemeClr val="accent4"/>
        </a:fontRef>
        <a:schemeClr val="accent4"/>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3E8CB"/>
          </a:solidFill>
        </a:fill>
      </a:tcStyle>
    </a:wholeTbl>
    <a:band2H>
      <a:tcTxStyle b="def" i="def"/>
      <a:tcStyle>
        <a:tcBdr/>
        <a:fill>
          <a:solidFill>
            <a:srgbClr val="EAF4E7"/>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inor">
          <a:schemeClr val="accent4"/>
        </a:fontRef>
        <a:schemeClr val="accent4"/>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1D4F3"/>
          </a:solidFill>
        </a:fill>
      </a:tcStyle>
    </a:wholeTbl>
    <a:band2H>
      <a:tcTxStyle b="def" i="def"/>
      <a:tcStyle>
        <a:tcBdr/>
        <a:fill>
          <a:solidFill>
            <a:srgbClr val="F8EBF9"/>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inor">
          <a:schemeClr val="accent4"/>
        </a:fontRef>
        <a:schemeClr val="accent4"/>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FE9E7"/>
          </a:solidFill>
        </a:fill>
      </a:tcStyle>
    </a:wholeTbl>
    <a:band2H>
      <a:tcTxStyle b="def" i="def"/>
      <a:tcStyle>
        <a:tcBdr/>
        <a:fill>
          <a:solidFill>
            <a:srgbClr val="FFFFFF"/>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chemeClr val="accent4"/>
        </a:fontRef>
        <a:schemeClr val="accent4"/>
      </a:tcTxStyle>
      <a:tcStyle>
        <a:tcBdr>
          <a:left>
            <a:ln w="12700" cap="flat">
              <a:noFill/>
              <a:miter lim="400000"/>
            </a:ln>
          </a:left>
          <a:right>
            <a:ln w="12700" cap="flat">
              <a:noFill/>
              <a:miter lim="400000"/>
            </a:ln>
          </a:right>
          <a:top>
            <a:ln w="50800" cap="flat">
              <a:solidFill>
                <a:schemeClr val="accent4"/>
              </a:solidFill>
              <a:prstDash val="solid"/>
              <a:round/>
            </a:ln>
          </a:top>
          <a:bottom>
            <a:ln w="25400" cap="flat">
              <a:solidFill>
                <a:schemeClr val="accent4"/>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25400" cap="flat">
              <a:solidFill>
                <a:schemeClr val="accent4"/>
              </a:solidFill>
              <a:prstDash val="solid"/>
              <a:round/>
            </a:ln>
          </a:top>
          <a:bottom>
            <a:ln w="25400" cap="flat">
              <a:solidFill>
                <a:schemeClr val="accent4"/>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inor">
          <a:schemeClr val="accent4"/>
        </a:fontRef>
        <a:schemeClr val="accent4"/>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DCFCA"/>
          </a:solidFill>
        </a:fill>
      </a:tcStyle>
    </a:wholeTbl>
    <a:band2H>
      <a:tcTxStyle b="def" i="def"/>
      <a:tcStyle>
        <a:tcBdr/>
        <a:fill>
          <a:solidFill>
            <a:srgbClr val="EFE9E7"/>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4"/>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4"/>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4"/>
          </a:solidFill>
        </a:fill>
      </a:tcStyle>
    </a:firstRow>
  </a:tblStyle>
  <a:tblStyle styleId="{2708684C-4D16-4618-839F-0558EEFCDFE6}" styleName="">
    <a:tblBg/>
    <a:wholeTbl>
      <a:tcTxStyle b="off" i="off">
        <a:fontRef idx="minor">
          <a:schemeClr val="accent4"/>
        </a:fontRef>
        <a:schemeClr val="accent4"/>
      </a:tcTxStyle>
      <a:tcStyle>
        <a:tcBdr>
          <a:left>
            <a:ln w="12700" cap="flat">
              <a:solidFill>
                <a:schemeClr val="accent4"/>
              </a:solidFill>
              <a:prstDash val="solid"/>
              <a:round/>
            </a:ln>
          </a:left>
          <a:right>
            <a:ln w="12700" cap="flat">
              <a:solidFill>
                <a:schemeClr val="accent4"/>
              </a:solidFill>
              <a:prstDash val="solid"/>
              <a:round/>
            </a:ln>
          </a:right>
          <a:top>
            <a:ln w="12700" cap="flat">
              <a:solidFill>
                <a:schemeClr val="accent4"/>
              </a:solidFill>
              <a:prstDash val="solid"/>
              <a:round/>
            </a:ln>
          </a:top>
          <a:bottom>
            <a:ln w="12700" cap="flat">
              <a:solidFill>
                <a:schemeClr val="accent4"/>
              </a:solidFill>
              <a:prstDash val="solid"/>
              <a:round/>
            </a:ln>
          </a:bottom>
          <a:insideH>
            <a:ln w="12700" cap="flat">
              <a:solidFill>
                <a:schemeClr val="accent4"/>
              </a:solidFill>
              <a:prstDash val="solid"/>
              <a:round/>
            </a:ln>
          </a:insideH>
          <a:insideV>
            <a:ln w="12700" cap="flat">
              <a:solidFill>
                <a:schemeClr val="accent4"/>
              </a:solidFill>
              <a:prstDash val="solid"/>
              <a:round/>
            </a:ln>
          </a:insideV>
        </a:tcBdr>
        <a:fill>
          <a:solidFill>
            <a:schemeClr val="accent4">
              <a:alpha val="20000"/>
            </a:schemeClr>
          </a:solidFill>
        </a:fill>
      </a:tcStyle>
    </a:wholeTbl>
    <a:band2H>
      <a:tcTxStyle b="def" i="def"/>
      <a:tcStyle>
        <a:tcBdr/>
        <a:fill>
          <a:solidFill>
            <a:srgbClr val="FFFFFF"/>
          </a:solidFill>
        </a:fill>
      </a:tcStyle>
    </a:band2H>
    <a:firstCol>
      <a:tcTxStyle b="on" i="off">
        <a:fontRef idx="minor">
          <a:schemeClr val="accent4"/>
        </a:fontRef>
        <a:schemeClr val="accent4"/>
      </a:tcTxStyle>
      <a:tcStyle>
        <a:tcBdr>
          <a:left>
            <a:ln w="12700" cap="flat">
              <a:solidFill>
                <a:schemeClr val="accent4"/>
              </a:solidFill>
              <a:prstDash val="solid"/>
              <a:round/>
            </a:ln>
          </a:left>
          <a:right>
            <a:ln w="12700" cap="flat">
              <a:solidFill>
                <a:schemeClr val="accent4"/>
              </a:solidFill>
              <a:prstDash val="solid"/>
              <a:round/>
            </a:ln>
          </a:right>
          <a:top>
            <a:ln w="12700" cap="flat">
              <a:solidFill>
                <a:schemeClr val="accent4"/>
              </a:solidFill>
              <a:prstDash val="solid"/>
              <a:round/>
            </a:ln>
          </a:top>
          <a:bottom>
            <a:ln w="12700" cap="flat">
              <a:solidFill>
                <a:schemeClr val="accent4"/>
              </a:solidFill>
              <a:prstDash val="solid"/>
              <a:round/>
            </a:ln>
          </a:bottom>
          <a:insideH>
            <a:ln w="12700" cap="flat">
              <a:solidFill>
                <a:schemeClr val="accent4"/>
              </a:solidFill>
              <a:prstDash val="solid"/>
              <a:round/>
            </a:ln>
          </a:insideH>
          <a:insideV>
            <a:ln w="12700" cap="flat">
              <a:solidFill>
                <a:schemeClr val="accent4"/>
              </a:solidFill>
              <a:prstDash val="solid"/>
              <a:round/>
            </a:ln>
          </a:insideV>
        </a:tcBdr>
        <a:fill>
          <a:solidFill>
            <a:schemeClr val="accent4">
              <a:alpha val="20000"/>
            </a:schemeClr>
          </a:solidFill>
        </a:fill>
      </a:tcStyle>
    </a:firstCol>
    <a:lastRow>
      <a:tcTxStyle b="on" i="off">
        <a:fontRef idx="minor">
          <a:schemeClr val="accent4"/>
        </a:fontRef>
        <a:schemeClr val="accent4"/>
      </a:tcTxStyle>
      <a:tcStyle>
        <a:tcBdr>
          <a:left>
            <a:ln w="12700" cap="flat">
              <a:solidFill>
                <a:schemeClr val="accent4"/>
              </a:solidFill>
              <a:prstDash val="solid"/>
              <a:round/>
            </a:ln>
          </a:left>
          <a:right>
            <a:ln w="12700" cap="flat">
              <a:solidFill>
                <a:schemeClr val="accent4"/>
              </a:solidFill>
              <a:prstDash val="solid"/>
              <a:round/>
            </a:ln>
          </a:right>
          <a:top>
            <a:ln w="50800" cap="flat">
              <a:solidFill>
                <a:schemeClr val="accent4"/>
              </a:solidFill>
              <a:prstDash val="solid"/>
              <a:round/>
            </a:ln>
          </a:top>
          <a:bottom>
            <a:ln w="12700" cap="flat">
              <a:solidFill>
                <a:schemeClr val="accent4"/>
              </a:solidFill>
              <a:prstDash val="solid"/>
              <a:round/>
            </a:ln>
          </a:bottom>
          <a:insideH>
            <a:ln w="12700" cap="flat">
              <a:solidFill>
                <a:schemeClr val="accent4"/>
              </a:solidFill>
              <a:prstDash val="solid"/>
              <a:round/>
            </a:ln>
          </a:insideH>
          <a:insideV>
            <a:ln w="12700" cap="flat">
              <a:solidFill>
                <a:schemeClr val="accent4"/>
              </a:solidFill>
              <a:prstDash val="solid"/>
              <a:round/>
            </a:ln>
          </a:insideV>
        </a:tcBdr>
        <a:fill>
          <a:noFill/>
        </a:fill>
      </a:tcStyle>
    </a:lastRow>
    <a:firstRow>
      <a:tcTxStyle b="on" i="off">
        <a:fontRef idx="minor">
          <a:schemeClr val="accent4"/>
        </a:fontRef>
        <a:schemeClr val="accent4"/>
      </a:tcTxStyle>
      <a:tcStyle>
        <a:tcBdr>
          <a:left>
            <a:ln w="12700" cap="flat">
              <a:solidFill>
                <a:schemeClr val="accent4"/>
              </a:solidFill>
              <a:prstDash val="solid"/>
              <a:round/>
            </a:ln>
          </a:left>
          <a:right>
            <a:ln w="12700" cap="flat">
              <a:solidFill>
                <a:schemeClr val="accent4"/>
              </a:solidFill>
              <a:prstDash val="solid"/>
              <a:round/>
            </a:ln>
          </a:right>
          <a:top>
            <a:ln w="12700" cap="flat">
              <a:solidFill>
                <a:schemeClr val="accent4"/>
              </a:solidFill>
              <a:prstDash val="solid"/>
              <a:round/>
            </a:ln>
          </a:top>
          <a:bottom>
            <a:ln w="25400" cap="flat">
              <a:solidFill>
                <a:schemeClr val="accent4"/>
              </a:solidFill>
              <a:prstDash val="solid"/>
              <a:round/>
            </a:ln>
          </a:bottom>
          <a:insideH>
            <a:ln w="12700" cap="flat">
              <a:solidFill>
                <a:schemeClr val="accent4"/>
              </a:solidFill>
              <a:prstDash val="solid"/>
              <a:round/>
            </a:ln>
          </a:insideH>
          <a:insideV>
            <a:ln w="12700" cap="flat">
              <a:solidFill>
                <a:schemeClr val="accent4"/>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247" name="Shape 247"/>
          <p:cNvSpPr/>
          <p:nvPr>
            <p:ph type="sldImg"/>
          </p:nvPr>
        </p:nvSpPr>
        <p:spPr>
          <a:xfrm>
            <a:off x="1143000" y="685800"/>
            <a:ext cx="4572000" cy="3429000"/>
          </a:xfrm>
          <a:prstGeom prst="rect">
            <a:avLst/>
          </a:prstGeom>
        </p:spPr>
        <p:txBody>
          <a:bodyPr/>
          <a:lstStyle/>
          <a:p>
            <a:pPr/>
          </a:p>
        </p:txBody>
      </p:sp>
      <p:sp>
        <p:nvSpPr>
          <p:cNvPr id="248" name="Shape 248"/>
          <p:cNvSpPr/>
          <p:nvPr>
            <p:ph type="body" sz="quarter" idx="1"/>
          </p:nvPr>
        </p:nvSpPr>
        <p:spPr>
          <a:xfrm>
            <a:off x="914400" y="4343400"/>
            <a:ext cx="5029200" cy="4114800"/>
          </a:xfrm>
          <a:prstGeom prst="rect">
            <a:avLst/>
          </a:prstGeom>
        </p:spPr>
        <p:txBody>
          <a:bodyPr/>
          <a:lstStyle/>
          <a:p>
            <a:pPr/>
          </a:p>
        </p:txBody>
      </p:sp>
    </p:spTree>
  </p:cSld>
  <p:clrMap bg1="dk1" tx1="lt1" bg2="dk2" tx2="lt2" accent1="accent1" accent2="accent2" accent3="accent3" accent4="accent4" accent5="accent5" accent6="accent6" hlink="hlink" folHlink="folHlink"/>
  <p:notesStyle>
    <a:lvl1pPr latinLnBrk="0">
      <a:defRPr sz="1200">
        <a:solidFill>
          <a:schemeClr val="accent4"/>
        </a:solidFill>
        <a:latin typeface="+mn-lt"/>
        <a:ea typeface="+mn-ea"/>
        <a:cs typeface="+mn-cs"/>
        <a:sym typeface="Segoe Print"/>
      </a:defRPr>
    </a:lvl1pPr>
    <a:lvl2pPr indent="228600" latinLnBrk="0">
      <a:defRPr sz="1200">
        <a:solidFill>
          <a:schemeClr val="accent4"/>
        </a:solidFill>
        <a:latin typeface="+mn-lt"/>
        <a:ea typeface="+mn-ea"/>
        <a:cs typeface="+mn-cs"/>
        <a:sym typeface="Segoe Print"/>
      </a:defRPr>
    </a:lvl2pPr>
    <a:lvl3pPr indent="457200" latinLnBrk="0">
      <a:defRPr sz="1200">
        <a:solidFill>
          <a:schemeClr val="accent4"/>
        </a:solidFill>
        <a:latin typeface="+mn-lt"/>
        <a:ea typeface="+mn-ea"/>
        <a:cs typeface="+mn-cs"/>
        <a:sym typeface="Segoe Print"/>
      </a:defRPr>
    </a:lvl3pPr>
    <a:lvl4pPr indent="685800" latinLnBrk="0">
      <a:defRPr sz="1200">
        <a:solidFill>
          <a:schemeClr val="accent4"/>
        </a:solidFill>
        <a:latin typeface="+mn-lt"/>
        <a:ea typeface="+mn-ea"/>
        <a:cs typeface="+mn-cs"/>
        <a:sym typeface="Segoe Print"/>
      </a:defRPr>
    </a:lvl4pPr>
    <a:lvl5pPr indent="914400" latinLnBrk="0">
      <a:defRPr sz="1200">
        <a:solidFill>
          <a:schemeClr val="accent4"/>
        </a:solidFill>
        <a:latin typeface="+mn-lt"/>
        <a:ea typeface="+mn-ea"/>
        <a:cs typeface="+mn-cs"/>
        <a:sym typeface="Segoe Print"/>
      </a:defRPr>
    </a:lvl5pPr>
    <a:lvl6pPr indent="1143000" latinLnBrk="0">
      <a:defRPr sz="1200">
        <a:solidFill>
          <a:schemeClr val="accent4"/>
        </a:solidFill>
        <a:latin typeface="+mn-lt"/>
        <a:ea typeface="+mn-ea"/>
        <a:cs typeface="+mn-cs"/>
        <a:sym typeface="Segoe Print"/>
      </a:defRPr>
    </a:lvl6pPr>
    <a:lvl7pPr indent="1371600" latinLnBrk="0">
      <a:defRPr sz="1200">
        <a:solidFill>
          <a:schemeClr val="accent4"/>
        </a:solidFill>
        <a:latin typeface="+mn-lt"/>
        <a:ea typeface="+mn-ea"/>
        <a:cs typeface="+mn-cs"/>
        <a:sym typeface="Segoe Print"/>
      </a:defRPr>
    </a:lvl7pPr>
    <a:lvl8pPr indent="1600200" latinLnBrk="0">
      <a:defRPr sz="1200">
        <a:solidFill>
          <a:schemeClr val="accent4"/>
        </a:solidFill>
        <a:latin typeface="+mn-lt"/>
        <a:ea typeface="+mn-ea"/>
        <a:cs typeface="+mn-cs"/>
        <a:sym typeface="Segoe Print"/>
      </a:defRPr>
    </a:lvl8pPr>
    <a:lvl9pPr indent="1828800" latinLnBrk="0">
      <a:defRPr sz="1200">
        <a:solidFill>
          <a:schemeClr val="accent4"/>
        </a:solidFill>
        <a:latin typeface="+mn-lt"/>
        <a:ea typeface="+mn-ea"/>
        <a:cs typeface="+mn-cs"/>
        <a:sym typeface="Segoe Print"/>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1" showMasterPhAnim="1">
  <p:cSld name="Title Slide">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1" name="Title Text"/>
          <p:cNvSpPr txBox="1"/>
          <p:nvPr>
            <p:ph type="title"/>
          </p:nvPr>
        </p:nvSpPr>
        <p:spPr>
          <a:xfrm>
            <a:off x="4265610" y="1752600"/>
            <a:ext cx="6858004" cy="1828800"/>
          </a:xfrm>
          <a:prstGeom prst="rect">
            <a:avLst/>
          </a:prstGeom>
        </p:spPr>
        <p:txBody>
          <a:bodyPr/>
          <a:lstStyle>
            <a:lvl1pPr>
              <a:defRPr sz="5400"/>
            </a:lvl1pPr>
          </a:lstStyle>
          <a:p>
            <a:pPr/>
            <a:r>
              <a:t>Title Text</a:t>
            </a:r>
          </a:p>
        </p:txBody>
      </p:sp>
      <p:sp>
        <p:nvSpPr>
          <p:cNvPr id="12" name="Body Level One…"/>
          <p:cNvSpPr txBox="1"/>
          <p:nvPr>
            <p:ph type="body" sz="quarter" idx="1"/>
          </p:nvPr>
        </p:nvSpPr>
        <p:spPr>
          <a:xfrm>
            <a:off x="4265610" y="3733800"/>
            <a:ext cx="6858003" cy="914400"/>
          </a:xfrm>
          <a:prstGeom prst="rect">
            <a:avLst/>
          </a:prstGeom>
        </p:spPr>
        <p:txBody>
          <a:bodyPr/>
          <a:lstStyle>
            <a:lvl1pPr marL="0" indent="0">
              <a:spcBef>
                <a:spcPts val="0"/>
              </a:spcBef>
              <a:buSzTx/>
              <a:buFontTx/>
              <a:buNone/>
            </a:lvl1pPr>
            <a:lvl2pPr marL="0" indent="457200">
              <a:spcBef>
                <a:spcPts val="0"/>
              </a:spcBef>
              <a:buSzTx/>
              <a:buFontTx/>
              <a:buNone/>
            </a:lvl2pPr>
            <a:lvl3pPr marL="0" indent="914400">
              <a:spcBef>
                <a:spcPts val="0"/>
              </a:spcBef>
              <a:buSzTx/>
              <a:buFontTx/>
              <a:buNone/>
            </a:lvl3pPr>
            <a:lvl4pPr marL="0" indent="1371600">
              <a:spcBef>
                <a:spcPts val="0"/>
              </a:spcBef>
              <a:buSzTx/>
              <a:buFontTx/>
              <a:buNone/>
            </a:lvl4pPr>
            <a:lvl5pPr marL="0" indent="1828800">
              <a:spcBef>
                <a:spcPts val="0"/>
              </a:spcBef>
              <a:buSzTx/>
              <a:buFontTx/>
              <a:buNone/>
            </a:lvl5pPr>
          </a:lstStyle>
          <a:p>
            <a:pPr/>
            <a:r>
              <a:t>Body Level One</a:t>
            </a:r>
          </a:p>
          <a:p>
            <a:pPr lvl="1"/>
            <a:r>
              <a:t>Body Level Two</a:t>
            </a:r>
          </a:p>
          <a:p>
            <a:pPr lvl="2"/>
            <a:r>
              <a:t>Body Level Three</a:t>
            </a:r>
          </a:p>
          <a:p>
            <a:pPr lvl="3"/>
            <a:r>
              <a:t>Body Level Four</a:t>
            </a:r>
          </a:p>
          <a:p>
            <a:pPr lvl="4"/>
            <a:r>
              <a:t>Body Level Five</a:t>
            </a:r>
          </a:p>
        </p:txBody>
      </p:sp>
      <p:sp>
        <p:nvSpPr>
          <p:cNvPr id="13" name="Slide Number"/>
          <p:cNvSpPr txBox="1"/>
          <p:nvPr>
            <p:ph type="sldNum" sz="quarter" idx="2"/>
          </p:nvPr>
        </p:nvSpPr>
        <p:spPr>
          <a:xfrm>
            <a:off x="8737600" y="6172200"/>
            <a:ext cx="2844800" cy="368301"/>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hree Pictures with Caption">
    <p:spTree>
      <p:nvGrpSpPr>
        <p:cNvPr id="1" name=""/>
        <p:cNvGrpSpPr/>
        <p:nvPr/>
      </p:nvGrpSpPr>
      <p:grpSpPr>
        <a:xfrm>
          <a:off x="0" y="0"/>
          <a:ext cx="0" cy="0"/>
          <a:chOff x="0" y="0"/>
          <a:chExt cx="0" cy="0"/>
        </a:xfrm>
      </p:grpSpPr>
      <p:sp>
        <p:nvSpPr>
          <p:cNvPr id="163" name="Title Text"/>
          <p:cNvSpPr txBox="1"/>
          <p:nvPr>
            <p:ph type="title"/>
          </p:nvPr>
        </p:nvSpPr>
        <p:spPr>
          <a:xfrm>
            <a:off x="9066214" y="421593"/>
            <a:ext cx="2286001" cy="1885509"/>
          </a:xfrm>
          <a:prstGeom prst="rect">
            <a:avLst/>
          </a:prstGeom>
        </p:spPr>
        <p:txBody>
          <a:bodyPr/>
          <a:lstStyle>
            <a:lvl1pPr>
              <a:defRPr sz="2400"/>
            </a:lvl1pPr>
          </a:lstStyle>
          <a:p>
            <a:pPr/>
            <a:r>
              <a:t>Title Text</a:t>
            </a:r>
          </a:p>
        </p:txBody>
      </p:sp>
      <p:grpSp>
        <p:nvGrpSpPr>
          <p:cNvPr id="176" name="Group 83"/>
          <p:cNvGrpSpPr/>
          <p:nvPr/>
        </p:nvGrpSpPr>
        <p:grpSpPr>
          <a:xfrm>
            <a:off x="612788" y="786948"/>
            <a:ext cx="4394286" cy="5037012"/>
            <a:chOff x="0" y="0"/>
            <a:chExt cx="4394284" cy="5037011"/>
          </a:xfrm>
        </p:grpSpPr>
        <p:sp>
          <p:nvSpPr>
            <p:cNvPr id="164" name="Freeform 41"/>
            <p:cNvSpPr/>
            <p:nvPr/>
          </p:nvSpPr>
          <p:spPr>
            <a:xfrm flipH="1" rot="5400000">
              <a:off x="2191488" y="3402331"/>
              <a:ext cx="13817" cy="3086792"/>
            </a:xfrm>
            <a:custGeom>
              <a:avLst/>
              <a:gdLst/>
              <a:ahLst/>
              <a:cxnLst>
                <a:cxn ang="0">
                  <a:pos x="wd2" y="hd2"/>
                </a:cxn>
                <a:cxn ang="5400000">
                  <a:pos x="wd2" y="hd2"/>
                </a:cxn>
                <a:cxn ang="10800000">
                  <a:pos x="wd2" y="hd2"/>
                </a:cxn>
                <a:cxn ang="16200000">
                  <a:pos x="wd2" y="hd2"/>
                </a:cxn>
              </a:cxnLst>
              <a:rect l="0" t="0" r="r" b="b"/>
              <a:pathLst>
                <a:path w="19200" h="21600" fill="norm" stroke="1" extrusionOk="0">
                  <a:moveTo>
                    <a:pt x="12960" y="0"/>
                  </a:moveTo>
                  <a:cubicBezTo>
                    <a:pt x="17280" y="1817"/>
                    <a:pt x="17280" y="3608"/>
                    <a:pt x="17280" y="5400"/>
                  </a:cubicBezTo>
                  <a:cubicBezTo>
                    <a:pt x="17280" y="6296"/>
                    <a:pt x="12960" y="7217"/>
                    <a:pt x="12960" y="8112"/>
                  </a:cubicBezTo>
                  <a:cubicBezTo>
                    <a:pt x="12960" y="9008"/>
                    <a:pt x="12960" y="9904"/>
                    <a:pt x="17280" y="10800"/>
                  </a:cubicBezTo>
                  <a:cubicBezTo>
                    <a:pt x="17280" y="12617"/>
                    <a:pt x="21600" y="14408"/>
                    <a:pt x="17280" y="16200"/>
                  </a:cubicBezTo>
                  <a:cubicBezTo>
                    <a:pt x="21600" y="17096"/>
                    <a:pt x="17280" y="18017"/>
                    <a:pt x="17280" y="18912"/>
                  </a:cubicBezTo>
                  <a:cubicBezTo>
                    <a:pt x="17280" y="19808"/>
                    <a:pt x="12960" y="20704"/>
                    <a:pt x="12960" y="21600"/>
                  </a:cubicBezTo>
                  <a:cubicBezTo>
                    <a:pt x="8640" y="21600"/>
                    <a:pt x="8640" y="21600"/>
                    <a:pt x="8640" y="21600"/>
                  </a:cubicBezTo>
                  <a:cubicBezTo>
                    <a:pt x="8640" y="20704"/>
                    <a:pt x="4320" y="19808"/>
                    <a:pt x="4320" y="18912"/>
                  </a:cubicBezTo>
                  <a:cubicBezTo>
                    <a:pt x="4320" y="18017"/>
                    <a:pt x="0" y="17096"/>
                    <a:pt x="0" y="16200"/>
                  </a:cubicBezTo>
                  <a:cubicBezTo>
                    <a:pt x="0" y="14408"/>
                    <a:pt x="4320" y="12617"/>
                    <a:pt x="4320" y="10800"/>
                  </a:cubicBezTo>
                  <a:cubicBezTo>
                    <a:pt x="8640" y="9904"/>
                    <a:pt x="8640" y="9008"/>
                    <a:pt x="8640" y="8112"/>
                  </a:cubicBezTo>
                  <a:cubicBezTo>
                    <a:pt x="8640" y="7217"/>
                    <a:pt x="4320" y="6296"/>
                    <a:pt x="4320" y="5400"/>
                  </a:cubicBezTo>
                  <a:cubicBezTo>
                    <a:pt x="0" y="3608"/>
                    <a:pt x="4320" y="1817"/>
                    <a:pt x="8640" y="0"/>
                  </a:cubicBezTo>
                  <a:lnTo>
                    <a:pt x="12960" y="0"/>
                  </a:lnTo>
                  <a:close/>
                </a:path>
              </a:pathLst>
            </a:custGeom>
            <a:solidFill>
              <a:srgbClr val="4D2A0A"/>
            </a:solidFill>
            <a:ln w="12700" cap="flat">
              <a:noFill/>
              <a:miter lim="400000"/>
            </a:ln>
            <a:effectLst/>
          </p:spPr>
          <p:txBody>
            <a:bodyPr wrap="square" lIns="45719" tIns="45719" rIns="45719" bIns="45719" numCol="1" anchor="t">
              <a:noAutofit/>
            </a:bodyPr>
            <a:lstStyle/>
            <a:p>
              <a:pPr/>
            </a:p>
          </p:txBody>
        </p:sp>
        <p:sp>
          <p:nvSpPr>
            <p:cNvPr id="165" name="Freeform 42"/>
            <p:cNvSpPr/>
            <p:nvPr/>
          </p:nvSpPr>
          <p:spPr>
            <a:xfrm flipH="1" rot="5400000">
              <a:off x="-1836426" y="2489102"/>
              <a:ext cx="3827994" cy="15511"/>
            </a:xfrm>
            <a:custGeom>
              <a:avLst/>
              <a:gdLst/>
              <a:ahLst/>
              <a:cxnLst>
                <a:cxn ang="0">
                  <a:pos x="wd2" y="hd2"/>
                </a:cxn>
                <a:cxn ang="5400000">
                  <a:pos x="wd2" y="hd2"/>
                </a:cxn>
                <a:cxn ang="10800000">
                  <a:pos x="wd2" y="hd2"/>
                </a:cxn>
                <a:cxn ang="16200000">
                  <a:pos x="wd2" y="hd2"/>
                </a:cxn>
              </a:cxnLst>
              <a:rect l="0" t="0" r="r" b="b"/>
              <a:pathLst>
                <a:path w="21600" h="19069" fill="norm" stroke="1" extrusionOk="0">
                  <a:moveTo>
                    <a:pt x="0" y="8640"/>
                  </a:moveTo>
                  <a:cubicBezTo>
                    <a:pt x="1794" y="4320"/>
                    <a:pt x="3588" y="0"/>
                    <a:pt x="5400" y="4320"/>
                  </a:cubicBezTo>
                  <a:cubicBezTo>
                    <a:pt x="6288" y="4320"/>
                    <a:pt x="7194" y="8640"/>
                    <a:pt x="8100" y="8640"/>
                  </a:cubicBezTo>
                  <a:cubicBezTo>
                    <a:pt x="8988" y="8640"/>
                    <a:pt x="9894" y="4320"/>
                    <a:pt x="10800" y="4320"/>
                  </a:cubicBezTo>
                  <a:cubicBezTo>
                    <a:pt x="12594" y="4320"/>
                    <a:pt x="14388" y="0"/>
                    <a:pt x="16200" y="0"/>
                  </a:cubicBezTo>
                  <a:cubicBezTo>
                    <a:pt x="17088" y="0"/>
                    <a:pt x="17994" y="4320"/>
                    <a:pt x="18900" y="4320"/>
                  </a:cubicBezTo>
                  <a:cubicBezTo>
                    <a:pt x="19788" y="4320"/>
                    <a:pt x="20694" y="4320"/>
                    <a:pt x="21600" y="8640"/>
                  </a:cubicBezTo>
                  <a:cubicBezTo>
                    <a:pt x="21600" y="8640"/>
                    <a:pt x="21600" y="8640"/>
                    <a:pt x="21600" y="8640"/>
                  </a:cubicBezTo>
                  <a:cubicBezTo>
                    <a:pt x="20694" y="12960"/>
                    <a:pt x="19788" y="12960"/>
                    <a:pt x="18900" y="17280"/>
                  </a:cubicBezTo>
                  <a:cubicBezTo>
                    <a:pt x="17994" y="17280"/>
                    <a:pt x="17088" y="17280"/>
                    <a:pt x="16200" y="17280"/>
                  </a:cubicBezTo>
                  <a:cubicBezTo>
                    <a:pt x="14388" y="21600"/>
                    <a:pt x="12594" y="17280"/>
                    <a:pt x="10800" y="12960"/>
                  </a:cubicBezTo>
                  <a:cubicBezTo>
                    <a:pt x="9894" y="12960"/>
                    <a:pt x="8988" y="12960"/>
                    <a:pt x="8100" y="12960"/>
                  </a:cubicBezTo>
                  <a:cubicBezTo>
                    <a:pt x="7194" y="12960"/>
                    <a:pt x="6288" y="17280"/>
                    <a:pt x="5400" y="17280"/>
                  </a:cubicBezTo>
                  <a:cubicBezTo>
                    <a:pt x="3588" y="17280"/>
                    <a:pt x="1794" y="17280"/>
                    <a:pt x="0" y="8640"/>
                  </a:cubicBezTo>
                  <a:close/>
                </a:path>
              </a:pathLst>
            </a:custGeom>
            <a:solidFill>
              <a:srgbClr val="4D2A0A"/>
            </a:solidFill>
            <a:ln w="12700" cap="flat">
              <a:noFill/>
              <a:miter lim="400000"/>
            </a:ln>
            <a:effectLst/>
          </p:spPr>
          <p:txBody>
            <a:bodyPr wrap="square" lIns="45719" tIns="45719" rIns="45719" bIns="45719" numCol="1" anchor="t">
              <a:noAutofit/>
            </a:bodyPr>
            <a:lstStyle/>
            <a:p>
              <a:pPr/>
            </a:p>
          </p:txBody>
        </p:sp>
        <p:sp>
          <p:nvSpPr>
            <p:cNvPr id="166" name="Freeform 43"/>
            <p:cNvSpPr/>
            <p:nvPr/>
          </p:nvSpPr>
          <p:spPr>
            <a:xfrm flipH="1" rot="5400000">
              <a:off x="2365199" y="2513527"/>
              <a:ext cx="3836877" cy="15511"/>
            </a:xfrm>
            <a:custGeom>
              <a:avLst/>
              <a:gdLst/>
              <a:ahLst/>
              <a:cxnLst>
                <a:cxn ang="0">
                  <a:pos x="wd2" y="hd2"/>
                </a:cxn>
                <a:cxn ang="5400000">
                  <a:pos x="wd2" y="hd2"/>
                </a:cxn>
                <a:cxn ang="10800000">
                  <a:pos x="wd2" y="hd2"/>
                </a:cxn>
                <a:cxn ang="16200000">
                  <a:pos x="wd2" y="hd2"/>
                </a:cxn>
              </a:cxnLst>
              <a:rect l="0" t="0" r="r" b="b"/>
              <a:pathLst>
                <a:path w="21600" h="19069" fill="norm" stroke="1" extrusionOk="0">
                  <a:moveTo>
                    <a:pt x="0" y="8640"/>
                  </a:moveTo>
                  <a:cubicBezTo>
                    <a:pt x="1790" y="4320"/>
                    <a:pt x="3597" y="0"/>
                    <a:pt x="5387" y="4320"/>
                  </a:cubicBezTo>
                  <a:cubicBezTo>
                    <a:pt x="6290" y="4320"/>
                    <a:pt x="7194" y="8640"/>
                    <a:pt x="8098" y="8640"/>
                  </a:cubicBezTo>
                  <a:cubicBezTo>
                    <a:pt x="9001" y="8640"/>
                    <a:pt x="9905" y="4320"/>
                    <a:pt x="10791" y="4320"/>
                  </a:cubicBezTo>
                  <a:cubicBezTo>
                    <a:pt x="12599" y="4320"/>
                    <a:pt x="14406" y="0"/>
                    <a:pt x="16196" y="0"/>
                  </a:cubicBezTo>
                  <a:cubicBezTo>
                    <a:pt x="17099" y="0"/>
                    <a:pt x="18003" y="4320"/>
                    <a:pt x="18907" y="4320"/>
                  </a:cubicBezTo>
                  <a:cubicBezTo>
                    <a:pt x="19793" y="4320"/>
                    <a:pt x="20696" y="4320"/>
                    <a:pt x="21600" y="8640"/>
                  </a:cubicBezTo>
                  <a:cubicBezTo>
                    <a:pt x="21600" y="12960"/>
                    <a:pt x="21600" y="12960"/>
                    <a:pt x="21600" y="12960"/>
                  </a:cubicBezTo>
                  <a:cubicBezTo>
                    <a:pt x="20696" y="12960"/>
                    <a:pt x="19793" y="17280"/>
                    <a:pt x="18907" y="17280"/>
                  </a:cubicBezTo>
                  <a:cubicBezTo>
                    <a:pt x="18003" y="17280"/>
                    <a:pt x="17099" y="17280"/>
                    <a:pt x="16196" y="17280"/>
                  </a:cubicBezTo>
                  <a:cubicBezTo>
                    <a:pt x="14406" y="21600"/>
                    <a:pt x="12599" y="17280"/>
                    <a:pt x="10791" y="12960"/>
                  </a:cubicBezTo>
                  <a:cubicBezTo>
                    <a:pt x="9905" y="12960"/>
                    <a:pt x="9001" y="12960"/>
                    <a:pt x="8098" y="12960"/>
                  </a:cubicBezTo>
                  <a:cubicBezTo>
                    <a:pt x="7194" y="12960"/>
                    <a:pt x="6290" y="17280"/>
                    <a:pt x="5387" y="17280"/>
                  </a:cubicBezTo>
                  <a:cubicBezTo>
                    <a:pt x="3597" y="17280"/>
                    <a:pt x="1790" y="17280"/>
                    <a:pt x="0" y="12960"/>
                  </a:cubicBezTo>
                  <a:lnTo>
                    <a:pt x="0" y="8640"/>
                  </a:lnTo>
                  <a:close/>
                </a:path>
              </a:pathLst>
            </a:custGeom>
            <a:solidFill>
              <a:srgbClr val="4D2A0A"/>
            </a:solidFill>
            <a:ln w="12700" cap="flat">
              <a:noFill/>
              <a:miter lim="400000"/>
            </a:ln>
            <a:effectLst/>
          </p:spPr>
          <p:txBody>
            <a:bodyPr wrap="square" lIns="45719" tIns="45719" rIns="45719" bIns="45719" numCol="1" anchor="t">
              <a:noAutofit/>
            </a:bodyPr>
            <a:lstStyle/>
            <a:p>
              <a:pPr/>
            </a:p>
          </p:txBody>
        </p:sp>
        <p:sp>
          <p:nvSpPr>
            <p:cNvPr id="167" name="Freeform 44"/>
            <p:cNvSpPr/>
            <p:nvPr/>
          </p:nvSpPr>
          <p:spPr>
            <a:xfrm flipH="1" rot="5400000">
              <a:off x="2165385" y="-1438219"/>
              <a:ext cx="13323" cy="303409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00" y="21600"/>
                  </a:moveTo>
                  <a:cubicBezTo>
                    <a:pt x="0" y="19802"/>
                    <a:pt x="0" y="18004"/>
                    <a:pt x="0" y="16206"/>
                  </a:cubicBezTo>
                  <a:cubicBezTo>
                    <a:pt x="0" y="15295"/>
                    <a:pt x="5400" y="14408"/>
                    <a:pt x="5400" y="13497"/>
                  </a:cubicBezTo>
                  <a:cubicBezTo>
                    <a:pt x="5400" y="12611"/>
                    <a:pt x="5400" y="11699"/>
                    <a:pt x="5400" y="10813"/>
                  </a:cubicBezTo>
                  <a:cubicBezTo>
                    <a:pt x="0" y="9015"/>
                    <a:pt x="0" y="7192"/>
                    <a:pt x="0" y="5394"/>
                  </a:cubicBezTo>
                  <a:cubicBezTo>
                    <a:pt x="0" y="4507"/>
                    <a:pt x="0" y="3596"/>
                    <a:pt x="0" y="2709"/>
                  </a:cubicBezTo>
                  <a:cubicBezTo>
                    <a:pt x="5400" y="1798"/>
                    <a:pt x="5400" y="912"/>
                    <a:pt x="10800" y="0"/>
                  </a:cubicBezTo>
                  <a:cubicBezTo>
                    <a:pt x="10800" y="0"/>
                    <a:pt x="10800" y="0"/>
                    <a:pt x="10800" y="0"/>
                  </a:cubicBezTo>
                  <a:cubicBezTo>
                    <a:pt x="16200" y="912"/>
                    <a:pt x="16200" y="1798"/>
                    <a:pt x="16200" y="2709"/>
                  </a:cubicBezTo>
                  <a:cubicBezTo>
                    <a:pt x="21600" y="3596"/>
                    <a:pt x="21600" y="4507"/>
                    <a:pt x="21600" y="5394"/>
                  </a:cubicBezTo>
                  <a:cubicBezTo>
                    <a:pt x="21600" y="7192"/>
                    <a:pt x="16200" y="9015"/>
                    <a:pt x="16200" y="10813"/>
                  </a:cubicBezTo>
                  <a:cubicBezTo>
                    <a:pt x="16200" y="11699"/>
                    <a:pt x="10800" y="12611"/>
                    <a:pt x="10800" y="13497"/>
                  </a:cubicBezTo>
                  <a:cubicBezTo>
                    <a:pt x="16200" y="14408"/>
                    <a:pt x="16200" y="15295"/>
                    <a:pt x="16200" y="16206"/>
                  </a:cubicBezTo>
                  <a:cubicBezTo>
                    <a:pt x="21600" y="18004"/>
                    <a:pt x="16200" y="19802"/>
                    <a:pt x="10800" y="21600"/>
                  </a:cubicBezTo>
                  <a:close/>
                </a:path>
              </a:pathLst>
            </a:custGeom>
            <a:solidFill>
              <a:srgbClr val="4D2A0A"/>
            </a:solidFill>
            <a:ln w="12700" cap="flat">
              <a:noFill/>
              <a:miter lim="400000"/>
            </a:ln>
            <a:effectLst/>
          </p:spPr>
          <p:txBody>
            <a:bodyPr wrap="square" lIns="45719" tIns="45719" rIns="45719" bIns="45719" numCol="1" anchor="t">
              <a:noAutofit/>
            </a:bodyPr>
            <a:lstStyle/>
            <a:p>
              <a:pPr/>
            </a:p>
          </p:txBody>
        </p:sp>
        <p:sp>
          <p:nvSpPr>
            <p:cNvPr id="168" name="Freeform 45"/>
            <p:cNvSpPr/>
            <p:nvPr/>
          </p:nvSpPr>
          <p:spPr>
            <a:xfrm flipH="1" rot="5400000">
              <a:off x="22391" y="4540925"/>
              <a:ext cx="465850" cy="503241"/>
            </a:xfrm>
            <a:custGeom>
              <a:avLst/>
              <a:gdLst/>
              <a:ahLst/>
              <a:cxnLst>
                <a:cxn ang="0">
                  <a:pos x="wd2" y="hd2"/>
                </a:cxn>
                <a:cxn ang="5400000">
                  <a:pos x="wd2" y="hd2"/>
                </a:cxn>
                <a:cxn ang="10800000">
                  <a:pos x="wd2" y="hd2"/>
                </a:cxn>
                <a:cxn ang="16200000">
                  <a:pos x="wd2" y="hd2"/>
                </a:cxn>
              </a:cxnLst>
              <a:rect l="0" t="0" r="r" b="b"/>
              <a:pathLst>
                <a:path w="21078" h="20724" fill="norm" stroke="1" extrusionOk="0">
                  <a:moveTo>
                    <a:pt x="17525" y="17805"/>
                  </a:moveTo>
                  <a:cubicBezTo>
                    <a:pt x="15820" y="17222"/>
                    <a:pt x="13546" y="19995"/>
                    <a:pt x="11415" y="19557"/>
                  </a:cubicBezTo>
                  <a:cubicBezTo>
                    <a:pt x="12552" y="20724"/>
                    <a:pt x="14541" y="18973"/>
                    <a:pt x="15394" y="19119"/>
                  </a:cubicBezTo>
                  <a:cubicBezTo>
                    <a:pt x="12978" y="21454"/>
                    <a:pt x="8857" y="18535"/>
                    <a:pt x="6299" y="20724"/>
                  </a:cubicBezTo>
                  <a:cubicBezTo>
                    <a:pt x="2178" y="20724"/>
                    <a:pt x="-380" y="17951"/>
                    <a:pt x="46" y="13865"/>
                  </a:cubicBezTo>
                  <a:cubicBezTo>
                    <a:pt x="331" y="11968"/>
                    <a:pt x="2178" y="10800"/>
                    <a:pt x="2320" y="8903"/>
                  </a:cubicBezTo>
                  <a:cubicBezTo>
                    <a:pt x="2746" y="8465"/>
                    <a:pt x="2604" y="8757"/>
                    <a:pt x="3173" y="8465"/>
                  </a:cubicBezTo>
                  <a:cubicBezTo>
                    <a:pt x="3031" y="6568"/>
                    <a:pt x="4167" y="4962"/>
                    <a:pt x="3883" y="3357"/>
                  </a:cubicBezTo>
                  <a:cubicBezTo>
                    <a:pt x="3741" y="1751"/>
                    <a:pt x="2178" y="1168"/>
                    <a:pt x="2178" y="0"/>
                  </a:cubicBezTo>
                  <a:cubicBezTo>
                    <a:pt x="4594" y="1022"/>
                    <a:pt x="5304" y="5254"/>
                    <a:pt x="4167" y="8319"/>
                  </a:cubicBezTo>
                  <a:cubicBezTo>
                    <a:pt x="4310" y="8757"/>
                    <a:pt x="5162" y="8611"/>
                    <a:pt x="5304" y="9195"/>
                  </a:cubicBezTo>
                  <a:cubicBezTo>
                    <a:pt x="5589" y="10070"/>
                    <a:pt x="5162" y="10946"/>
                    <a:pt x="4594" y="11676"/>
                  </a:cubicBezTo>
                  <a:cubicBezTo>
                    <a:pt x="3315" y="11530"/>
                    <a:pt x="2320" y="10800"/>
                    <a:pt x="3173" y="9778"/>
                  </a:cubicBezTo>
                  <a:cubicBezTo>
                    <a:pt x="-380" y="12843"/>
                    <a:pt x="1467" y="21600"/>
                    <a:pt x="8573" y="19265"/>
                  </a:cubicBezTo>
                  <a:cubicBezTo>
                    <a:pt x="7152" y="17222"/>
                    <a:pt x="9852" y="14157"/>
                    <a:pt x="11415" y="16346"/>
                  </a:cubicBezTo>
                  <a:cubicBezTo>
                    <a:pt x="11699" y="17951"/>
                    <a:pt x="10989" y="18389"/>
                    <a:pt x="10420" y="19119"/>
                  </a:cubicBezTo>
                  <a:cubicBezTo>
                    <a:pt x="13831" y="19995"/>
                    <a:pt x="18378" y="14886"/>
                    <a:pt x="21078" y="18827"/>
                  </a:cubicBezTo>
                  <a:cubicBezTo>
                    <a:pt x="19799" y="17076"/>
                    <a:pt x="17099" y="18097"/>
                    <a:pt x="15678" y="19119"/>
                  </a:cubicBezTo>
                  <a:cubicBezTo>
                    <a:pt x="15962" y="18389"/>
                    <a:pt x="16957" y="18389"/>
                    <a:pt x="17525" y="17805"/>
                  </a:cubicBezTo>
                  <a:close/>
                  <a:moveTo>
                    <a:pt x="9994" y="18681"/>
                  </a:moveTo>
                  <a:cubicBezTo>
                    <a:pt x="12410" y="18535"/>
                    <a:pt x="10562" y="14303"/>
                    <a:pt x="9141" y="16346"/>
                  </a:cubicBezTo>
                  <a:cubicBezTo>
                    <a:pt x="10136" y="16346"/>
                    <a:pt x="9283" y="17076"/>
                    <a:pt x="8857" y="17076"/>
                  </a:cubicBezTo>
                  <a:cubicBezTo>
                    <a:pt x="8857" y="17368"/>
                    <a:pt x="8857" y="17805"/>
                    <a:pt x="8857" y="18243"/>
                  </a:cubicBezTo>
                  <a:cubicBezTo>
                    <a:pt x="9141" y="18389"/>
                    <a:pt x="9283" y="18681"/>
                    <a:pt x="9852" y="18681"/>
                  </a:cubicBezTo>
                  <a:cubicBezTo>
                    <a:pt x="10136" y="18097"/>
                    <a:pt x="10846" y="17076"/>
                    <a:pt x="9994" y="16638"/>
                  </a:cubicBezTo>
                  <a:cubicBezTo>
                    <a:pt x="11415" y="16784"/>
                    <a:pt x="10562" y="18243"/>
                    <a:pt x="9994" y="18681"/>
                  </a:cubicBezTo>
                  <a:close/>
                  <a:moveTo>
                    <a:pt x="757" y="12843"/>
                  </a:moveTo>
                  <a:cubicBezTo>
                    <a:pt x="-522" y="17659"/>
                    <a:pt x="3457" y="21600"/>
                    <a:pt x="7436" y="19703"/>
                  </a:cubicBezTo>
                  <a:cubicBezTo>
                    <a:pt x="2320" y="21162"/>
                    <a:pt x="1325" y="16784"/>
                    <a:pt x="757" y="12843"/>
                  </a:cubicBezTo>
                  <a:close/>
                  <a:moveTo>
                    <a:pt x="4736" y="8903"/>
                  </a:moveTo>
                  <a:cubicBezTo>
                    <a:pt x="4878" y="10070"/>
                    <a:pt x="4310" y="10508"/>
                    <a:pt x="3883" y="11238"/>
                  </a:cubicBezTo>
                  <a:cubicBezTo>
                    <a:pt x="5162" y="11384"/>
                    <a:pt x="5446" y="9632"/>
                    <a:pt x="4736" y="8903"/>
                  </a:cubicBezTo>
                  <a:close/>
                  <a:moveTo>
                    <a:pt x="3741" y="8319"/>
                  </a:moveTo>
                  <a:cubicBezTo>
                    <a:pt x="3741" y="7151"/>
                    <a:pt x="4878" y="5838"/>
                    <a:pt x="4167" y="4524"/>
                  </a:cubicBezTo>
                  <a:cubicBezTo>
                    <a:pt x="4310" y="5984"/>
                    <a:pt x="3173" y="7151"/>
                    <a:pt x="3741" y="8319"/>
                  </a:cubicBezTo>
                  <a:close/>
                  <a:moveTo>
                    <a:pt x="3741" y="8903"/>
                  </a:moveTo>
                  <a:cubicBezTo>
                    <a:pt x="3457" y="9195"/>
                    <a:pt x="3315" y="10508"/>
                    <a:pt x="3741" y="10800"/>
                  </a:cubicBezTo>
                  <a:cubicBezTo>
                    <a:pt x="4167" y="10216"/>
                    <a:pt x="4594" y="9195"/>
                    <a:pt x="3741" y="8903"/>
                  </a:cubicBezTo>
                  <a:close/>
                </a:path>
              </a:pathLst>
            </a:custGeom>
            <a:solidFill>
              <a:srgbClr val="4D2A0A"/>
            </a:solidFill>
            <a:ln w="12700" cap="flat">
              <a:noFill/>
              <a:miter lim="400000"/>
            </a:ln>
            <a:effectLst/>
          </p:spPr>
          <p:txBody>
            <a:bodyPr wrap="square" lIns="45719" tIns="45719" rIns="45719" bIns="45719" numCol="1" anchor="t">
              <a:noAutofit/>
            </a:bodyPr>
            <a:lstStyle/>
            <a:p>
              <a:pPr/>
            </a:p>
          </p:txBody>
        </p:sp>
        <p:sp>
          <p:nvSpPr>
            <p:cNvPr id="169" name="Freeform 46"/>
            <p:cNvSpPr/>
            <p:nvPr/>
          </p:nvSpPr>
          <p:spPr>
            <a:xfrm flipH="1" rot="5400000">
              <a:off x="19495" y="4535684"/>
              <a:ext cx="472965" cy="511957"/>
            </a:xfrm>
            <a:custGeom>
              <a:avLst/>
              <a:gdLst/>
              <a:ahLst/>
              <a:cxnLst>
                <a:cxn ang="0">
                  <a:pos x="wd2" y="hd2"/>
                </a:cxn>
                <a:cxn ang="5400000">
                  <a:pos x="wd2" y="hd2"/>
                </a:cxn>
                <a:cxn ang="10800000">
                  <a:pos x="wd2" y="hd2"/>
                </a:cxn>
                <a:cxn ang="16200000">
                  <a:pos x="wd2" y="hd2"/>
                </a:cxn>
              </a:cxnLst>
              <a:rect l="0" t="0" r="r" b="b"/>
              <a:pathLst>
                <a:path w="21400" h="21600" fill="norm" stroke="1" extrusionOk="0">
                  <a:moveTo>
                    <a:pt x="6523" y="21600"/>
                  </a:moveTo>
                  <a:cubicBezTo>
                    <a:pt x="6380" y="21600"/>
                    <a:pt x="6380" y="21600"/>
                    <a:pt x="6380" y="21600"/>
                  </a:cubicBezTo>
                  <a:cubicBezTo>
                    <a:pt x="4377" y="21600"/>
                    <a:pt x="2518" y="20850"/>
                    <a:pt x="1374" y="19350"/>
                  </a:cubicBezTo>
                  <a:cubicBezTo>
                    <a:pt x="229" y="18150"/>
                    <a:pt x="-200" y="16350"/>
                    <a:pt x="86" y="14400"/>
                  </a:cubicBezTo>
                  <a:cubicBezTo>
                    <a:pt x="229" y="13500"/>
                    <a:pt x="658" y="12600"/>
                    <a:pt x="1230" y="11850"/>
                  </a:cubicBezTo>
                  <a:cubicBezTo>
                    <a:pt x="1660" y="10950"/>
                    <a:pt x="2232" y="10200"/>
                    <a:pt x="2232" y="9300"/>
                  </a:cubicBezTo>
                  <a:cubicBezTo>
                    <a:pt x="2232" y="9300"/>
                    <a:pt x="2232" y="9300"/>
                    <a:pt x="2232" y="9300"/>
                  </a:cubicBezTo>
                  <a:cubicBezTo>
                    <a:pt x="2518" y="9000"/>
                    <a:pt x="2661" y="8850"/>
                    <a:pt x="2804" y="8850"/>
                  </a:cubicBezTo>
                  <a:cubicBezTo>
                    <a:pt x="2804" y="8850"/>
                    <a:pt x="2947" y="8850"/>
                    <a:pt x="3090" y="8850"/>
                  </a:cubicBezTo>
                  <a:cubicBezTo>
                    <a:pt x="3090" y="7950"/>
                    <a:pt x="3233" y="7050"/>
                    <a:pt x="3519" y="6150"/>
                  </a:cubicBezTo>
                  <a:cubicBezTo>
                    <a:pt x="3805" y="5250"/>
                    <a:pt x="4091" y="4500"/>
                    <a:pt x="3948" y="3600"/>
                  </a:cubicBezTo>
                  <a:cubicBezTo>
                    <a:pt x="3805" y="2850"/>
                    <a:pt x="3376" y="2250"/>
                    <a:pt x="2947" y="1800"/>
                  </a:cubicBezTo>
                  <a:cubicBezTo>
                    <a:pt x="2518" y="1200"/>
                    <a:pt x="2089" y="750"/>
                    <a:pt x="2089" y="150"/>
                  </a:cubicBezTo>
                  <a:cubicBezTo>
                    <a:pt x="2089" y="0"/>
                    <a:pt x="2089" y="0"/>
                    <a:pt x="2089" y="0"/>
                  </a:cubicBezTo>
                  <a:cubicBezTo>
                    <a:pt x="2232" y="0"/>
                    <a:pt x="2232" y="0"/>
                    <a:pt x="2232" y="0"/>
                  </a:cubicBezTo>
                  <a:cubicBezTo>
                    <a:pt x="4807" y="1200"/>
                    <a:pt x="5522" y="5550"/>
                    <a:pt x="4377" y="8700"/>
                  </a:cubicBezTo>
                  <a:cubicBezTo>
                    <a:pt x="4377" y="8850"/>
                    <a:pt x="4664" y="8850"/>
                    <a:pt x="4807" y="9000"/>
                  </a:cubicBezTo>
                  <a:cubicBezTo>
                    <a:pt x="5093" y="9150"/>
                    <a:pt x="5379" y="9150"/>
                    <a:pt x="5522" y="9450"/>
                  </a:cubicBezTo>
                  <a:cubicBezTo>
                    <a:pt x="5951" y="10800"/>
                    <a:pt x="5093" y="11700"/>
                    <a:pt x="4664" y="12150"/>
                  </a:cubicBezTo>
                  <a:cubicBezTo>
                    <a:pt x="4664" y="12150"/>
                    <a:pt x="4664" y="12150"/>
                    <a:pt x="4664" y="12150"/>
                  </a:cubicBezTo>
                  <a:cubicBezTo>
                    <a:pt x="4664" y="12150"/>
                    <a:pt x="4664" y="12150"/>
                    <a:pt x="4664" y="12150"/>
                  </a:cubicBezTo>
                  <a:cubicBezTo>
                    <a:pt x="3805" y="12150"/>
                    <a:pt x="3090" y="11850"/>
                    <a:pt x="2947" y="11400"/>
                  </a:cubicBezTo>
                  <a:cubicBezTo>
                    <a:pt x="2804" y="11250"/>
                    <a:pt x="2804" y="10950"/>
                    <a:pt x="2804" y="10650"/>
                  </a:cubicBezTo>
                  <a:cubicBezTo>
                    <a:pt x="1517" y="12300"/>
                    <a:pt x="1230" y="14700"/>
                    <a:pt x="1946" y="16800"/>
                  </a:cubicBezTo>
                  <a:cubicBezTo>
                    <a:pt x="2661" y="19050"/>
                    <a:pt x="4377" y="20250"/>
                    <a:pt x="6380" y="20250"/>
                  </a:cubicBezTo>
                  <a:cubicBezTo>
                    <a:pt x="7095" y="20250"/>
                    <a:pt x="7811" y="20100"/>
                    <a:pt x="8526" y="19950"/>
                  </a:cubicBezTo>
                  <a:cubicBezTo>
                    <a:pt x="8097" y="19200"/>
                    <a:pt x="7954" y="18300"/>
                    <a:pt x="8383" y="17400"/>
                  </a:cubicBezTo>
                  <a:cubicBezTo>
                    <a:pt x="8812" y="16650"/>
                    <a:pt x="9527" y="16050"/>
                    <a:pt x="10242" y="16050"/>
                  </a:cubicBezTo>
                  <a:cubicBezTo>
                    <a:pt x="10528" y="16050"/>
                    <a:pt x="11101" y="16200"/>
                    <a:pt x="11673" y="16950"/>
                  </a:cubicBezTo>
                  <a:cubicBezTo>
                    <a:pt x="11673" y="16950"/>
                    <a:pt x="11673" y="16950"/>
                    <a:pt x="11673" y="16950"/>
                  </a:cubicBezTo>
                  <a:cubicBezTo>
                    <a:pt x="11816" y="18300"/>
                    <a:pt x="11387" y="18900"/>
                    <a:pt x="10815" y="19500"/>
                  </a:cubicBezTo>
                  <a:cubicBezTo>
                    <a:pt x="10815" y="19500"/>
                    <a:pt x="10815" y="19650"/>
                    <a:pt x="10672" y="19650"/>
                  </a:cubicBezTo>
                  <a:cubicBezTo>
                    <a:pt x="10958" y="19800"/>
                    <a:pt x="11244" y="19800"/>
                    <a:pt x="11530" y="19800"/>
                  </a:cubicBezTo>
                  <a:cubicBezTo>
                    <a:pt x="12674" y="19800"/>
                    <a:pt x="13819" y="19350"/>
                    <a:pt x="15106" y="18750"/>
                  </a:cubicBezTo>
                  <a:cubicBezTo>
                    <a:pt x="16250" y="18300"/>
                    <a:pt x="17395" y="17850"/>
                    <a:pt x="18539" y="17850"/>
                  </a:cubicBezTo>
                  <a:cubicBezTo>
                    <a:pt x="19683" y="17850"/>
                    <a:pt x="20685" y="18450"/>
                    <a:pt x="21400" y="19500"/>
                  </a:cubicBezTo>
                  <a:cubicBezTo>
                    <a:pt x="21257" y="19650"/>
                    <a:pt x="21257" y="19650"/>
                    <a:pt x="21257" y="19650"/>
                  </a:cubicBezTo>
                  <a:cubicBezTo>
                    <a:pt x="20685" y="19050"/>
                    <a:pt x="20113" y="18600"/>
                    <a:pt x="19254" y="18600"/>
                  </a:cubicBezTo>
                  <a:cubicBezTo>
                    <a:pt x="17824" y="18600"/>
                    <a:pt x="16250" y="19650"/>
                    <a:pt x="15821" y="19800"/>
                  </a:cubicBezTo>
                  <a:cubicBezTo>
                    <a:pt x="15535" y="20100"/>
                    <a:pt x="15535" y="20100"/>
                    <a:pt x="15535" y="20100"/>
                  </a:cubicBezTo>
                  <a:cubicBezTo>
                    <a:pt x="15535" y="19950"/>
                    <a:pt x="15535" y="19950"/>
                    <a:pt x="15535" y="19950"/>
                  </a:cubicBezTo>
                  <a:cubicBezTo>
                    <a:pt x="14820" y="20550"/>
                    <a:pt x="13962" y="20850"/>
                    <a:pt x="12674" y="20850"/>
                  </a:cubicBezTo>
                  <a:cubicBezTo>
                    <a:pt x="12102" y="20850"/>
                    <a:pt x="11530" y="20850"/>
                    <a:pt x="10958" y="20850"/>
                  </a:cubicBezTo>
                  <a:cubicBezTo>
                    <a:pt x="10385" y="20700"/>
                    <a:pt x="9813" y="20700"/>
                    <a:pt x="9241" y="20700"/>
                  </a:cubicBezTo>
                  <a:cubicBezTo>
                    <a:pt x="8097" y="20700"/>
                    <a:pt x="7238" y="21000"/>
                    <a:pt x="6523" y="21600"/>
                  </a:cubicBezTo>
                  <a:close/>
                  <a:moveTo>
                    <a:pt x="801" y="12900"/>
                  </a:moveTo>
                  <a:cubicBezTo>
                    <a:pt x="515" y="13350"/>
                    <a:pt x="372" y="13950"/>
                    <a:pt x="229" y="14400"/>
                  </a:cubicBezTo>
                  <a:cubicBezTo>
                    <a:pt x="86" y="16350"/>
                    <a:pt x="515" y="18000"/>
                    <a:pt x="1517" y="19200"/>
                  </a:cubicBezTo>
                  <a:cubicBezTo>
                    <a:pt x="2661" y="20550"/>
                    <a:pt x="4377" y="21300"/>
                    <a:pt x="6380" y="21300"/>
                  </a:cubicBezTo>
                  <a:cubicBezTo>
                    <a:pt x="7095" y="20700"/>
                    <a:pt x="7954" y="20400"/>
                    <a:pt x="9241" y="20400"/>
                  </a:cubicBezTo>
                  <a:cubicBezTo>
                    <a:pt x="9813" y="20400"/>
                    <a:pt x="10385" y="20550"/>
                    <a:pt x="10958" y="20550"/>
                  </a:cubicBezTo>
                  <a:cubicBezTo>
                    <a:pt x="11387" y="20550"/>
                    <a:pt x="11673" y="20700"/>
                    <a:pt x="12102" y="20700"/>
                  </a:cubicBezTo>
                  <a:cubicBezTo>
                    <a:pt x="11816" y="20550"/>
                    <a:pt x="11673" y="20400"/>
                    <a:pt x="11387" y="20250"/>
                  </a:cubicBezTo>
                  <a:cubicBezTo>
                    <a:pt x="11244" y="19950"/>
                    <a:pt x="11244" y="19950"/>
                    <a:pt x="11244" y="19950"/>
                  </a:cubicBezTo>
                  <a:cubicBezTo>
                    <a:pt x="11530" y="20100"/>
                    <a:pt x="11530" y="20100"/>
                    <a:pt x="11530" y="20100"/>
                  </a:cubicBezTo>
                  <a:cubicBezTo>
                    <a:pt x="11673" y="20100"/>
                    <a:pt x="11816" y="20100"/>
                    <a:pt x="12102" y="20100"/>
                  </a:cubicBezTo>
                  <a:cubicBezTo>
                    <a:pt x="12960" y="20100"/>
                    <a:pt x="13962" y="19650"/>
                    <a:pt x="14820" y="19200"/>
                  </a:cubicBezTo>
                  <a:cubicBezTo>
                    <a:pt x="14820" y="19200"/>
                    <a:pt x="14820" y="19200"/>
                    <a:pt x="14820" y="19200"/>
                  </a:cubicBezTo>
                  <a:cubicBezTo>
                    <a:pt x="13675" y="19650"/>
                    <a:pt x="12531" y="19950"/>
                    <a:pt x="11530" y="19950"/>
                  </a:cubicBezTo>
                  <a:cubicBezTo>
                    <a:pt x="11101" y="19950"/>
                    <a:pt x="10815" y="19950"/>
                    <a:pt x="10528" y="19950"/>
                  </a:cubicBezTo>
                  <a:cubicBezTo>
                    <a:pt x="10385" y="19800"/>
                    <a:pt x="10385" y="19800"/>
                    <a:pt x="10385" y="19800"/>
                  </a:cubicBezTo>
                  <a:cubicBezTo>
                    <a:pt x="10385" y="19650"/>
                    <a:pt x="10385" y="19650"/>
                    <a:pt x="10385" y="19650"/>
                  </a:cubicBezTo>
                  <a:cubicBezTo>
                    <a:pt x="10528" y="19650"/>
                    <a:pt x="10672" y="19500"/>
                    <a:pt x="10672" y="19350"/>
                  </a:cubicBezTo>
                  <a:cubicBezTo>
                    <a:pt x="10815" y="19350"/>
                    <a:pt x="10815" y="19200"/>
                    <a:pt x="10815" y="19200"/>
                  </a:cubicBezTo>
                  <a:cubicBezTo>
                    <a:pt x="10672" y="19350"/>
                    <a:pt x="10385" y="19500"/>
                    <a:pt x="10099" y="19500"/>
                  </a:cubicBezTo>
                  <a:cubicBezTo>
                    <a:pt x="9813" y="19500"/>
                    <a:pt x="9813" y="19500"/>
                    <a:pt x="9813" y="19500"/>
                  </a:cubicBezTo>
                  <a:cubicBezTo>
                    <a:pt x="9813" y="19500"/>
                    <a:pt x="9813" y="19500"/>
                    <a:pt x="9813" y="19500"/>
                  </a:cubicBezTo>
                  <a:cubicBezTo>
                    <a:pt x="9527" y="19500"/>
                    <a:pt x="9384" y="19350"/>
                    <a:pt x="9241" y="19200"/>
                  </a:cubicBezTo>
                  <a:cubicBezTo>
                    <a:pt x="9098" y="19200"/>
                    <a:pt x="8955" y="19050"/>
                    <a:pt x="8812" y="19050"/>
                  </a:cubicBezTo>
                  <a:cubicBezTo>
                    <a:pt x="8812" y="19050"/>
                    <a:pt x="8812" y="19050"/>
                    <a:pt x="8812" y="19050"/>
                  </a:cubicBezTo>
                  <a:cubicBezTo>
                    <a:pt x="8812" y="17550"/>
                    <a:pt x="8812" y="17550"/>
                    <a:pt x="8812" y="17550"/>
                  </a:cubicBezTo>
                  <a:cubicBezTo>
                    <a:pt x="8955" y="17550"/>
                    <a:pt x="8955" y="17550"/>
                    <a:pt x="8955" y="17550"/>
                  </a:cubicBezTo>
                  <a:cubicBezTo>
                    <a:pt x="8955" y="17550"/>
                    <a:pt x="8955" y="17550"/>
                    <a:pt x="8955" y="17550"/>
                  </a:cubicBezTo>
                  <a:cubicBezTo>
                    <a:pt x="9241" y="17550"/>
                    <a:pt x="9527" y="17250"/>
                    <a:pt x="9527" y="17100"/>
                  </a:cubicBezTo>
                  <a:cubicBezTo>
                    <a:pt x="9527" y="17100"/>
                    <a:pt x="9527" y="17100"/>
                    <a:pt x="9241" y="17100"/>
                  </a:cubicBezTo>
                  <a:cubicBezTo>
                    <a:pt x="9098" y="17100"/>
                    <a:pt x="9098" y="17100"/>
                    <a:pt x="9098" y="17100"/>
                  </a:cubicBezTo>
                  <a:cubicBezTo>
                    <a:pt x="9241" y="16950"/>
                    <a:pt x="9241" y="16950"/>
                    <a:pt x="9241" y="16950"/>
                  </a:cubicBezTo>
                  <a:cubicBezTo>
                    <a:pt x="9384" y="16500"/>
                    <a:pt x="9670" y="16350"/>
                    <a:pt x="9956" y="16350"/>
                  </a:cubicBezTo>
                  <a:cubicBezTo>
                    <a:pt x="9384" y="16500"/>
                    <a:pt x="8955" y="16950"/>
                    <a:pt x="8669" y="17550"/>
                  </a:cubicBezTo>
                  <a:cubicBezTo>
                    <a:pt x="8240" y="18300"/>
                    <a:pt x="8240" y="19200"/>
                    <a:pt x="8812" y="19950"/>
                  </a:cubicBezTo>
                  <a:cubicBezTo>
                    <a:pt x="8812" y="20100"/>
                    <a:pt x="8812" y="20100"/>
                    <a:pt x="8812" y="20100"/>
                  </a:cubicBezTo>
                  <a:cubicBezTo>
                    <a:pt x="8669" y="20100"/>
                    <a:pt x="8669" y="20100"/>
                    <a:pt x="8669" y="20100"/>
                  </a:cubicBezTo>
                  <a:cubicBezTo>
                    <a:pt x="8240" y="20250"/>
                    <a:pt x="7811" y="20400"/>
                    <a:pt x="7525" y="20400"/>
                  </a:cubicBezTo>
                  <a:cubicBezTo>
                    <a:pt x="7525" y="20550"/>
                    <a:pt x="7525" y="20550"/>
                    <a:pt x="7525" y="20550"/>
                  </a:cubicBezTo>
                  <a:cubicBezTo>
                    <a:pt x="6809" y="20850"/>
                    <a:pt x="6094" y="21000"/>
                    <a:pt x="5379" y="21000"/>
                  </a:cubicBezTo>
                  <a:cubicBezTo>
                    <a:pt x="3948" y="21000"/>
                    <a:pt x="2518" y="20250"/>
                    <a:pt x="1660" y="19050"/>
                  </a:cubicBezTo>
                  <a:cubicBezTo>
                    <a:pt x="515" y="17400"/>
                    <a:pt x="86" y="15450"/>
                    <a:pt x="658" y="13350"/>
                  </a:cubicBezTo>
                  <a:lnTo>
                    <a:pt x="801" y="12900"/>
                  </a:lnTo>
                  <a:close/>
                  <a:moveTo>
                    <a:pt x="801" y="13950"/>
                  </a:moveTo>
                  <a:cubicBezTo>
                    <a:pt x="372" y="15750"/>
                    <a:pt x="801" y="17550"/>
                    <a:pt x="1803" y="18900"/>
                  </a:cubicBezTo>
                  <a:cubicBezTo>
                    <a:pt x="2804" y="20250"/>
                    <a:pt x="4234" y="20850"/>
                    <a:pt x="5665" y="20850"/>
                  </a:cubicBezTo>
                  <a:cubicBezTo>
                    <a:pt x="5665" y="20850"/>
                    <a:pt x="5665" y="20850"/>
                    <a:pt x="5665" y="20850"/>
                  </a:cubicBezTo>
                  <a:cubicBezTo>
                    <a:pt x="2089" y="20850"/>
                    <a:pt x="1230" y="16950"/>
                    <a:pt x="801" y="13950"/>
                  </a:cubicBezTo>
                  <a:close/>
                  <a:moveTo>
                    <a:pt x="15249" y="19950"/>
                  </a:moveTo>
                  <a:cubicBezTo>
                    <a:pt x="14963" y="19950"/>
                    <a:pt x="14677" y="20100"/>
                    <a:pt x="14391" y="20250"/>
                  </a:cubicBezTo>
                  <a:cubicBezTo>
                    <a:pt x="13962" y="20400"/>
                    <a:pt x="13389" y="20550"/>
                    <a:pt x="12960" y="20700"/>
                  </a:cubicBezTo>
                  <a:cubicBezTo>
                    <a:pt x="13962" y="20700"/>
                    <a:pt x="14677" y="20400"/>
                    <a:pt x="15249" y="19950"/>
                  </a:cubicBezTo>
                  <a:close/>
                  <a:moveTo>
                    <a:pt x="801" y="12900"/>
                  </a:moveTo>
                  <a:cubicBezTo>
                    <a:pt x="801" y="13350"/>
                    <a:pt x="801" y="13350"/>
                    <a:pt x="801" y="13350"/>
                  </a:cubicBezTo>
                  <a:cubicBezTo>
                    <a:pt x="1517" y="17100"/>
                    <a:pt x="2232" y="20550"/>
                    <a:pt x="5665" y="20550"/>
                  </a:cubicBezTo>
                  <a:cubicBezTo>
                    <a:pt x="5951" y="20550"/>
                    <a:pt x="6237" y="20550"/>
                    <a:pt x="6666" y="20550"/>
                  </a:cubicBezTo>
                  <a:cubicBezTo>
                    <a:pt x="4377" y="20550"/>
                    <a:pt x="2518" y="19200"/>
                    <a:pt x="1660" y="16950"/>
                  </a:cubicBezTo>
                  <a:cubicBezTo>
                    <a:pt x="801" y="14400"/>
                    <a:pt x="1517" y="11550"/>
                    <a:pt x="3090" y="10050"/>
                  </a:cubicBezTo>
                  <a:cubicBezTo>
                    <a:pt x="3519" y="9750"/>
                    <a:pt x="3519" y="9750"/>
                    <a:pt x="3519" y="9750"/>
                  </a:cubicBezTo>
                  <a:cubicBezTo>
                    <a:pt x="3519" y="9450"/>
                    <a:pt x="3662" y="9300"/>
                    <a:pt x="3662" y="9300"/>
                  </a:cubicBezTo>
                  <a:cubicBezTo>
                    <a:pt x="3805" y="9150"/>
                    <a:pt x="3805" y="9150"/>
                    <a:pt x="3805" y="9150"/>
                  </a:cubicBezTo>
                  <a:cubicBezTo>
                    <a:pt x="3805" y="9150"/>
                    <a:pt x="3805" y="9150"/>
                    <a:pt x="3805" y="9150"/>
                  </a:cubicBezTo>
                  <a:cubicBezTo>
                    <a:pt x="4091" y="9300"/>
                    <a:pt x="4234" y="9450"/>
                    <a:pt x="4377" y="9600"/>
                  </a:cubicBezTo>
                  <a:cubicBezTo>
                    <a:pt x="4521" y="10200"/>
                    <a:pt x="4091" y="10950"/>
                    <a:pt x="3948" y="11250"/>
                  </a:cubicBezTo>
                  <a:cubicBezTo>
                    <a:pt x="3805" y="11400"/>
                    <a:pt x="3805" y="11400"/>
                    <a:pt x="3805" y="11400"/>
                  </a:cubicBezTo>
                  <a:cubicBezTo>
                    <a:pt x="3805" y="11400"/>
                    <a:pt x="3805" y="11400"/>
                    <a:pt x="3805" y="11400"/>
                  </a:cubicBezTo>
                  <a:cubicBezTo>
                    <a:pt x="3662" y="11250"/>
                    <a:pt x="3519" y="11100"/>
                    <a:pt x="3519" y="10800"/>
                  </a:cubicBezTo>
                  <a:cubicBezTo>
                    <a:pt x="3376" y="10500"/>
                    <a:pt x="3519" y="10200"/>
                    <a:pt x="3519" y="9900"/>
                  </a:cubicBezTo>
                  <a:cubicBezTo>
                    <a:pt x="3233" y="10200"/>
                    <a:pt x="3233" y="10200"/>
                    <a:pt x="3233" y="10200"/>
                  </a:cubicBezTo>
                  <a:cubicBezTo>
                    <a:pt x="2947" y="10650"/>
                    <a:pt x="2947" y="10950"/>
                    <a:pt x="3090" y="11250"/>
                  </a:cubicBezTo>
                  <a:cubicBezTo>
                    <a:pt x="3233" y="11700"/>
                    <a:pt x="3805" y="12000"/>
                    <a:pt x="4521" y="12000"/>
                  </a:cubicBezTo>
                  <a:cubicBezTo>
                    <a:pt x="4950" y="11550"/>
                    <a:pt x="5665" y="10650"/>
                    <a:pt x="5379" y="9600"/>
                  </a:cubicBezTo>
                  <a:cubicBezTo>
                    <a:pt x="5236" y="9450"/>
                    <a:pt x="5093" y="9300"/>
                    <a:pt x="4807" y="9300"/>
                  </a:cubicBezTo>
                  <a:cubicBezTo>
                    <a:pt x="4950" y="9300"/>
                    <a:pt x="4950" y="9300"/>
                    <a:pt x="4950" y="9300"/>
                  </a:cubicBezTo>
                  <a:cubicBezTo>
                    <a:pt x="5236" y="9600"/>
                    <a:pt x="5379" y="10350"/>
                    <a:pt x="5236" y="10950"/>
                  </a:cubicBezTo>
                  <a:cubicBezTo>
                    <a:pt x="4950" y="11550"/>
                    <a:pt x="4664" y="11850"/>
                    <a:pt x="4091" y="11850"/>
                  </a:cubicBezTo>
                  <a:cubicBezTo>
                    <a:pt x="4091" y="11850"/>
                    <a:pt x="4091" y="11850"/>
                    <a:pt x="4091" y="11850"/>
                  </a:cubicBezTo>
                  <a:cubicBezTo>
                    <a:pt x="4091" y="11850"/>
                    <a:pt x="4091" y="11850"/>
                    <a:pt x="3948" y="11850"/>
                  </a:cubicBezTo>
                  <a:cubicBezTo>
                    <a:pt x="3805" y="11700"/>
                    <a:pt x="3805" y="11700"/>
                    <a:pt x="3805" y="11700"/>
                  </a:cubicBezTo>
                  <a:cubicBezTo>
                    <a:pt x="3948" y="11700"/>
                    <a:pt x="3948" y="11700"/>
                    <a:pt x="3948" y="11700"/>
                  </a:cubicBezTo>
                  <a:cubicBezTo>
                    <a:pt x="3948" y="11400"/>
                    <a:pt x="4091" y="11250"/>
                    <a:pt x="4234" y="11100"/>
                  </a:cubicBezTo>
                  <a:cubicBezTo>
                    <a:pt x="4521" y="10650"/>
                    <a:pt x="4807" y="10200"/>
                    <a:pt x="4664" y="9300"/>
                  </a:cubicBezTo>
                  <a:cubicBezTo>
                    <a:pt x="4664" y="9150"/>
                    <a:pt x="4664" y="9150"/>
                    <a:pt x="4664" y="9150"/>
                  </a:cubicBezTo>
                  <a:cubicBezTo>
                    <a:pt x="4521" y="9150"/>
                    <a:pt x="4234" y="9000"/>
                    <a:pt x="4091" y="8700"/>
                  </a:cubicBezTo>
                  <a:cubicBezTo>
                    <a:pt x="4091" y="8700"/>
                    <a:pt x="4091" y="8700"/>
                    <a:pt x="4091" y="8700"/>
                  </a:cubicBezTo>
                  <a:cubicBezTo>
                    <a:pt x="4091" y="8700"/>
                    <a:pt x="4091" y="8700"/>
                    <a:pt x="4091" y="8700"/>
                  </a:cubicBezTo>
                  <a:cubicBezTo>
                    <a:pt x="5236" y="5850"/>
                    <a:pt x="4664" y="1500"/>
                    <a:pt x="2375" y="300"/>
                  </a:cubicBezTo>
                  <a:cubicBezTo>
                    <a:pt x="2375" y="750"/>
                    <a:pt x="2661" y="1200"/>
                    <a:pt x="3090" y="1650"/>
                  </a:cubicBezTo>
                  <a:cubicBezTo>
                    <a:pt x="3519" y="2100"/>
                    <a:pt x="3948" y="2700"/>
                    <a:pt x="4091" y="3600"/>
                  </a:cubicBezTo>
                  <a:cubicBezTo>
                    <a:pt x="4091" y="3900"/>
                    <a:pt x="4091" y="4200"/>
                    <a:pt x="4091" y="4500"/>
                  </a:cubicBezTo>
                  <a:cubicBezTo>
                    <a:pt x="4234" y="4800"/>
                    <a:pt x="4234" y="4800"/>
                    <a:pt x="4234" y="4800"/>
                  </a:cubicBezTo>
                  <a:cubicBezTo>
                    <a:pt x="4807" y="5700"/>
                    <a:pt x="4521" y="6600"/>
                    <a:pt x="4234" y="7350"/>
                  </a:cubicBezTo>
                  <a:cubicBezTo>
                    <a:pt x="4091" y="7800"/>
                    <a:pt x="3948" y="8250"/>
                    <a:pt x="3948" y="8700"/>
                  </a:cubicBezTo>
                  <a:cubicBezTo>
                    <a:pt x="3948" y="9150"/>
                    <a:pt x="3948" y="9150"/>
                    <a:pt x="3948" y="9150"/>
                  </a:cubicBezTo>
                  <a:cubicBezTo>
                    <a:pt x="3662" y="8700"/>
                    <a:pt x="3662" y="8700"/>
                    <a:pt x="3662" y="8700"/>
                  </a:cubicBezTo>
                  <a:cubicBezTo>
                    <a:pt x="3376" y="7950"/>
                    <a:pt x="3519" y="7350"/>
                    <a:pt x="3805" y="6600"/>
                  </a:cubicBezTo>
                  <a:cubicBezTo>
                    <a:pt x="3948" y="6000"/>
                    <a:pt x="4234" y="5400"/>
                    <a:pt x="4091" y="4800"/>
                  </a:cubicBezTo>
                  <a:cubicBezTo>
                    <a:pt x="4091" y="4800"/>
                    <a:pt x="4091" y="4800"/>
                    <a:pt x="4091" y="4800"/>
                  </a:cubicBezTo>
                  <a:cubicBezTo>
                    <a:pt x="4091" y="5250"/>
                    <a:pt x="3948" y="5700"/>
                    <a:pt x="3805" y="6300"/>
                  </a:cubicBezTo>
                  <a:cubicBezTo>
                    <a:pt x="3519" y="7050"/>
                    <a:pt x="3233" y="7950"/>
                    <a:pt x="3233" y="8850"/>
                  </a:cubicBezTo>
                  <a:cubicBezTo>
                    <a:pt x="3376" y="9000"/>
                    <a:pt x="3376" y="9000"/>
                    <a:pt x="3376" y="9000"/>
                  </a:cubicBezTo>
                  <a:cubicBezTo>
                    <a:pt x="3233" y="9000"/>
                    <a:pt x="3233" y="9000"/>
                    <a:pt x="3233" y="9000"/>
                  </a:cubicBezTo>
                  <a:cubicBezTo>
                    <a:pt x="3090" y="9150"/>
                    <a:pt x="2947" y="9150"/>
                    <a:pt x="2804" y="9150"/>
                  </a:cubicBezTo>
                  <a:cubicBezTo>
                    <a:pt x="2804" y="9150"/>
                    <a:pt x="2804" y="9150"/>
                    <a:pt x="2804" y="9150"/>
                  </a:cubicBezTo>
                  <a:cubicBezTo>
                    <a:pt x="2661" y="9150"/>
                    <a:pt x="2661" y="9150"/>
                    <a:pt x="2518" y="9300"/>
                  </a:cubicBezTo>
                  <a:cubicBezTo>
                    <a:pt x="2375" y="10350"/>
                    <a:pt x="1803" y="11100"/>
                    <a:pt x="1374" y="11850"/>
                  </a:cubicBezTo>
                  <a:cubicBezTo>
                    <a:pt x="1230" y="12300"/>
                    <a:pt x="944" y="12600"/>
                    <a:pt x="801" y="12900"/>
                  </a:cubicBezTo>
                  <a:close/>
                  <a:moveTo>
                    <a:pt x="11959" y="20400"/>
                  </a:moveTo>
                  <a:cubicBezTo>
                    <a:pt x="12102" y="20400"/>
                    <a:pt x="12245" y="20550"/>
                    <a:pt x="12531" y="20550"/>
                  </a:cubicBezTo>
                  <a:cubicBezTo>
                    <a:pt x="13103" y="20550"/>
                    <a:pt x="13675" y="20250"/>
                    <a:pt x="14248" y="19950"/>
                  </a:cubicBezTo>
                  <a:cubicBezTo>
                    <a:pt x="14820" y="19800"/>
                    <a:pt x="15249" y="19650"/>
                    <a:pt x="15535" y="19650"/>
                  </a:cubicBezTo>
                  <a:cubicBezTo>
                    <a:pt x="15678" y="19650"/>
                    <a:pt x="15678" y="19650"/>
                    <a:pt x="15678" y="19650"/>
                  </a:cubicBezTo>
                  <a:cubicBezTo>
                    <a:pt x="15964" y="19350"/>
                    <a:pt x="16393" y="19050"/>
                    <a:pt x="16679" y="18900"/>
                  </a:cubicBezTo>
                  <a:cubicBezTo>
                    <a:pt x="16966" y="18750"/>
                    <a:pt x="17252" y="18750"/>
                    <a:pt x="17395" y="18600"/>
                  </a:cubicBezTo>
                  <a:cubicBezTo>
                    <a:pt x="17252" y="18600"/>
                    <a:pt x="17252" y="18450"/>
                    <a:pt x="17109" y="18450"/>
                  </a:cubicBezTo>
                  <a:cubicBezTo>
                    <a:pt x="16536" y="18450"/>
                    <a:pt x="15678" y="18900"/>
                    <a:pt x="14963" y="19350"/>
                  </a:cubicBezTo>
                  <a:cubicBezTo>
                    <a:pt x="13962" y="19800"/>
                    <a:pt x="12960" y="20400"/>
                    <a:pt x="11959" y="20400"/>
                  </a:cubicBezTo>
                  <a:close/>
                  <a:moveTo>
                    <a:pt x="8955" y="18900"/>
                  </a:moveTo>
                  <a:cubicBezTo>
                    <a:pt x="9098" y="18900"/>
                    <a:pt x="9241" y="18900"/>
                    <a:pt x="9384" y="19050"/>
                  </a:cubicBezTo>
                  <a:cubicBezTo>
                    <a:pt x="9527" y="19200"/>
                    <a:pt x="9670" y="19200"/>
                    <a:pt x="9813" y="19200"/>
                  </a:cubicBezTo>
                  <a:cubicBezTo>
                    <a:pt x="9813" y="19200"/>
                    <a:pt x="9813" y="19200"/>
                    <a:pt x="9813" y="19200"/>
                  </a:cubicBezTo>
                  <a:cubicBezTo>
                    <a:pt x="9813" y="19200"/>
                    <a:pt x="9956" y="19200"/>
                    <a:pt x="9956" y="19050"/>
                  </a:cubicBezTo>
                  <a:cubicBezTo>
                    <a:pt x="10099" y="18750"/>
                    <a:pt x="10528" y="18150"/>
                    <a:pt x="10385" y="17700"/>
                  </a:cubicBezTo>
                  <a:cubicBezTo>
                    <a:pt x="10385" y="17550"/>
                    <a:pt x="10242" y="17400"/>
                    <a:pt x="10099" y="17250"/>
                  </a:cubicBezTo>
                  <a:cubicBezTo>
                    <a:pt x="9813" y="17100"/>
                    <a:pt x="9813" y="17100"/>
                    <a:pt x="9813" y="17100"/>
                  </a:cubicBezTo>
                  <a:cubicBezTo>
                    <a:pt x="9813" y="17100"/>
                    <a:pt x="9813" y="17100"/>
                    <a:pt x="9813" y="17100"/>
                  </a:cubicBezTo>
                  <a:cubicBezTo>
                    <a:pt x="9813" y="17400"/>
                    <a:pt x="9384" y="17700"/>
                    <a:pt x="8955" y="17700"/>
                  </a:cubicBezTo>
                  <a:cubicBezTo>
                    <a:pt x="8955" y="17700"/>
                    <a:pt x="8955" y="17700"/>
                    <a:pt x="8955" y="17700"/>
                  </a:cubicBezTo>
                  <a:lnTo>
                    <a:pt x="8955" y="18900"/>
                  </a:lnTo>
                  <a:close/>
                  <a:moveTo>
                    <a:pt x="10528" y="17400"/>
                  </a:moveTo>
                  <a:cubicBezTo>
                    <a:pt x="10528" y="17550"/>
                    <a:pt x="10528" y="17550"/>
                    <a:pt x="10528" y="17700"/>
                  </a:cubicBezTo>
                  <a:cubicBezTo>
                    <a:pt x="10672" y="18150"/>
                    <a:pt x="10385" y="18750"/>
                    <a:pt x="10099" y="19200"/>
                  </a:cubicBezTo>
                  <a:cubicBezTo>
                    <a:pt x="10528" y="18900"/>
                    <a:pt x="10815" y="18150"/>
                    <a:pt x="10815" y="17700"/>
                  </a:cubicBezTo>
                  <a:cubicBezTo>
                    <a:pt x="10672" y="17700"/>
                    <a:pt x="10672" y="17550"/>
                    <a:pt x="10528" y="17400"/>
                  </a:cubicBezTo>
                  <a:close/>
                  <a:moveTo>
                    <a:pt x="9813" y="17100"/>
                  </a:moveTo>
                  <a:cubicBezTo>
                    <a:pt x="10099" y="17100"/>
                    <a:pt x="10099" y="17100"/>
                    <a:pt x="10099" y="17100"/>
                  </a:cubicBezTo>
                  <a:cubicBezTo>
                    <a:pt x="10672" y="17250"/>
                    <a:pt x="10958" y="17550"/>
                    <a:pt x="10958" y="17700"/>
                  </a:cubicBezTo>
                  <a:cubicBezTo>
                    <a:pt x="11101" y="18150"/>
                    <a:pt x="10815" y="18750"/>
                    <a:pt x="10385" y="19200"/>
                  </a:cubicBezTo>
                  <a:cubicBezTo>
                    <a:pt x="11101" y="18900"/>
                    <a:pt x="11101" y="18300"/>
                    <a:pt x="11101" y="18000"/>
                  </a:cubicBezTo>
                  <a:cubicBezTo>
                    <a:pt x="11101" y="17400"/>
                    <a:pt x="10672" y="16500"/>
                    <a:pt x="10099" y="16500"/>
                  </a:cubicBezTo>
                  <a:cubicBezTo>
                    <a:pt x="9956" y="16500"/>
                    <a:pt x="9670" y="16650"/>
                    <a:pt x="9527" y="16950"/>
                  </a:cubicBezTo>
                  <a:cubicBezTo>
                    <a:pt x="9670" y="16950"/>
                    <a:pt x="9670" y="16950"/>
                    <a:pt x="9813" y="17100"/>
                  </a:cubicBezTo>
                  <a:close/>
                  <a:moveTo>
                    <a:pt x="17252" y="18300"/>
                  </a:moveTo>
                  <a:cubicBezTo>
                    <a:pt x="17395" y="18300"/>
                    <a:pt x="17538" y="18300"/>
                    <a:pt x="17681" y="18450"/>
                  </a:cubicBezTo>
                  <a:cubicBezTo>
                    <a:pt x="17824" y="18450"/>
                    <a:pt x="17824" y="18450"/>
                    <a:pt x="17824" y="18450"/>
                  </a:cubicBezTo>
                  <a:cubicBezTo>
                    <a:pt x="17681" y="18600"/>
                    <a:pt x="17681" y="18600"/>
                    <a:pt x="17681" y="18600"/>
                  </a:cubicBezTo>
                  <a:cubicBezTo>
                    <a:pt x="17681" y="18600"/>
                    <a:pt x="17538" y="18750"/>
                    <a:pt x="17395" y="18750"/>
                  </a:cubicBezTo>
                  <a:cubicBezTo>
                    <a:pt x="17967" y="18600"/>
                    <a:pt x="18539" y="18450"/>
                    <a:pt x="19254" y="18450"/>
                  </a:cubicBezTo>
                  <a:cubicBezTo>
                    <a:pt x="19683" y="18450"/>
                    <a:pt x="19970" y="18450"/>
                    <a:pt x="20256" y="18600"/>
                  </a:cubicBezTo>
                  <a:cubicBezTo>
                    <a:pt x="19826" y="18300"/>
                    <a:pt x="19254" y="18150"/>
                    <a:pt x="18539" y="18150"/>
                  </a:cubicBezTo>
                  <a:cubicBezTo>
                    <a:pt x="18110" y="18150"/>
                    <a:pt x="17681" y="18150"/>
                    <a:pt x="17252" y="18300"/>
                  </a:cubicBezTo>
                  <a:close/>
                  <a:moveTo>
                    <a:pt x="10099" y="16350"/>
                  </a:moveTo>
                  <a:cubicBezTo>
                    <a:pt x="10815" y="16350"/>
                    <a:pt x="11387" y="17250"/>
                    <a:pt x="11387" y="18000"/>
                  </a:cubicBezTo>
                  <a:cubicBezTo>
                    <a:pt x="11387" y="18150"/>
                    <a:pt x="11387" y="18300"/>
                    <a:pt x="11387" y="18450"/>
                  </a:cubicBezTo>
                  <a:cubicBezTo>
                    <a:pt x="11530" y="18150"/>
                    <a:pt x="11530" y="17700"/>
                    <a:pt x="11387" y="17100"/>
                  </a:cubicBezTo>
                  <a:cubicBezTo>
                    <a:pt x="11101" y="16500"/>
                    <a:pt x="10528" y="16200"/>
                    <a:pt x="9956" y="16350"/>
                  </a:cubicBezTo>
                  <a:cubicBezTo>
                    <a:pt x="10099" y="16350"/>
                    <a:pt x="10099" y="16350"/>
                    <a:pt x="10099" y="16350"/>
                  </a:cubicBezTo>
                  <a:close/>
                  <a:moveTo>
                    <a:pt x="4950" y="9750"/>
                  </a:moveTo>
                  <a:cubicBezTo>
                    <a:pt x="4950" y="10350"/>
                    <a:pt x="4664" y="10800"/>
                    <a:pt x="4377" y="11100"/>
                  </a:cubicBezTo>
                  <a:cubicBezTo>
                    <a:pt x="4377" y="11250"/>
                    <a:pt x="4234" y="11400"/>
                    <a:pt x="4234" y="11550"/>
                  </a:cubicBezTo>
                  <a:cubicBezTo>
                    <a:pt x="4664" y="11550"/>
                    <a:pt x="4950" y="11100"/>
                    <a:pt x="4950" y="10950"/>
                  </a:cubicBezTo>
                  <a:cubicBezTo>
                    <a:pt x="5093" y="10500"/>
                    <a:pt x="5093" y="10050"/>
                    <a:pt x="4950" y="9750"/>
                  </a:cubicBezTo>
                  <a:close/>
                  <a:moveTo>
                    <a:pt x="3805" y="9450"/>
                  </a:moveTo>
                  <a:cubicBezTo>
                    <a:pt x="3662" y="9750"/>
                    <a:pt x="3662" y="10350"/>
                    <a:pt x="3662" y="10800"/>
                  </a:cubicBezTo>
                  <a:cubicBezTo>
                    <a:pt x="3662" y="10950"/>
                    <a:pt x="3805" y="10950"/>
                    <a:pt x="3805" y="11100"/>
                  </a:cubicBezTo>
                  <a:cubicBezTo>
                    <a:pt x="4091" y="10650"/>
                    <a:pt x="4377" y="10050"/>
                    <a:pt x="4234" y="9750"/>
                  </a:cubicBezTo>
                  <a:cubicBezTo>
                    <a:pt x="4091" y="9600"/>
                    <a:pt x="4091" y="9450"/>
                    <a:pt x="3805" y="9450"/>
                  </a:cubicBezTo>
                  <a:close/>
                  <a:moveTo>
                    <a:pt x="4377" y="5400"/>
                  </a:moveTo>
                  <a:cubicBezTo>
                    <a:pt x="4234" y="5850"/>
                    <a:pt x="4091" y="6300"/>
                    <a:pt x="3948" y="6600"/>
                  </a:cubicBezTo>
                  <a:cubicBezTo>
                    <a:pt x="3805" y="7200"/>
                    <a:pt x="3662" y="7650"/>
                    <a:pt x="3805" y="8250"/>
                  </a:cubicBezTo>
                  <a:cubicBezTo>
                    <a:pt x="3805" y="7950"/>
                    <a:pt x="3948" y="7650"/>
                    <a:pt x="3948" y="7350"/>
                  </a:cubicBezTo>
                  <a:cubicBezTo>
                    <a:pt x="4234" y="6750"/>
                    <a:pt x="4377" y="6150"/>
                    <a:pt x="4377" y="5400"/>
                  </a:cubicBezTo>
                  <a:close/>
                </a:path>
              </a:pathLst>
            </a:custGeom>
            <a:solidFill>
              <a:srgbClr val="4D2A0A"/>
            </a:solidFill>
            <a:ln w="12700" cap="flat">
              <a:noFill/>
              <a:miter lim="400000"/>
            </a:ln>
            <a:effectLst/>
          </p:spPr>
          <p:txBody>
            <a:bodyPr wrap="square" lIns="45719" tIns="45719" rIns="45719" bIns="45719" numCol="1" anchor="t">
              <a:noAutofit/>
            </a:bodyPr>
            <a:lstStyle/>
            <a:p>
              <a:pPr/>
            </a:p>
          </p:txBody>
        </p:sp>
        <p:sp>
          <p:nvSpPr>
            <p:cNvPr id="170" name="Freeform 47"/>
            <p:cNvSpPr/>
            <p:nvPr/>
          </p:nvSpPr>
          <p:spPr>
            <a:xfrm flipH="1" rot="5400000">
              <a:off x="3894804" y="4542527"/>
              <a:ext cx="469438" cy="519486"/>
            </a:xfrm>
            <a:custGeom>
              <a:avLst/>
              <a:gdLst/>
              <a:ahLst/>
              <a:cxnLst>
                <a:cxn ang="0">
                  <a:pos x="wd2" y="hd2"/>
                </a:cxn>
                <a:cxn ang="5400000">
                  <a:pos x="wd2" y="hd2"/>
                </a:cxn>
                <a:cxn ang="10800000">
                  <a:pos x="wd2" y="hd2"/>
                </a:cxn>
                <a:cxn ang="16200000">
                  <a:pos x="wd2" y="hd2"/>
                </a:cxn>
              </a:cxnLst>
              <a:rect l="0" t="0" r="r" b="b"/>
              <a:pathLst>
                <a:path w="19942" h="21600" fill="norm" stroke="1" extrusionOk="0">
                  <a:moveTo>
                    <a:pt x="6235" y="1184"/>
                  </a:moveTo>
                  <a:cubicBezTo>
                    <a:pt x="6906" y="2071"/>
                    <a:pt x="6638" y="2959"/>
                    <a:pt x="7577" y="3699"/>
                  </a:cubicBezTo>
                  <a:cubicBezTo>
                    <a:pt x="7845" y="3403"/>
                    <a:pt x="7308" y="2663"/>
                    <a:pt x="6772" y="2515"/>
                  </a:cubicBezTo>
                  <a:cubicBezTo>
                    <a:pt x="8113" y="1923"/>
                    <a:pt x="8247" y="3699"/>
                    <a:pt x="7979" y="5030"/>
                  </a:cubicBezTo>
                  <a:cubicBezTo>
                    <a:pt x="7443" y="5326"/>
                    <a:pt x="6906" y="5474"/>
                    <a:pt x="6101" y="5474"/>
                  </a:cubicBezTo>
                  <a:cubicBezTo>
                    <a:pt x="5296" y="4586"/>
                    <a:pt x="5296" y="2811"/>
                    <a:pt x="5028" y="1923"/>
                  </a:cubicBezTo>
                  <a:cubicBezTo>
                    <a:pt x="1405" y="2071"/>
                    <a:pt x="734" y="6066"/>
                    <a:pt x="1674" y="9173"/>
                  </a:cubicBezTo>
                  <a:cubicBezTo>
                    <a:pt x="2076" y="10652"/>
                    <a:pt x="3552" y="11984"/>
                    <a:pt x="4088" y="13611"/>
                  </a:cubicBezTo>
                  <a:cubicBezTo>
                    <a:pt x="5028" y="16422"/>
                    <a:pt x="4625" y="19085"/>
                    <a:pt x="3149" y="21600"/>
                  </a:cubicBezTo>
                  <a:cubicBezTo>
                    <a:pt x="3284" y="20268"/>
                    <a:pt x="4759" y="17901"/>
                    <a:pt x="3954" y="15386"/>
                  </a:cubicBezTo>
                  <a:cubicBezTo>
                    <a:pt x="3686" y="15090"/>
                    <a:pt x="3418" y="15090"/>
                    <a:pt x="3015" y="15090"/>
                  </a:cubicBezTo>
                  <a:cubicBezTo>
                    <a:pt x="3015" y="14795"/>
                    <a:pt x="3284" y="14942"/>
                    <a:pt x="3552" y="14942"/>
                  </a:cubicBezTo>
                  <a:cubicBezTo>
                    <a:pt x="3284" y="13167"/>
                    <a:pt x="466" y="11688"/>
                    <a:pt x="64" y="8877"/>
                  </a:cubicBezTo>
                  <a:cubicBezTo>
                    <a:pt x="-339" y="5030"/>
                    <a:pt x="1137" y="888"/>
                    <a:pt x="5028" y="1479"/>
                  </a:cubicBezTo>
                  <a:cubicBezTo>
                    <a:pt x="5564" y="1332"/>
                    <a:pt x="5833" y="740"/>
                    <a:pt x="6369" y="592"/>
                  </a:cubicBezTo>
                  <a:cubicBezTo>
                    <a:pt x="11065" y="148"/>
                    <a:pt x="16700" y="6805"/>
                    <a:pt x="18980" y="1923"/>
                  </a:cubicBezTo>
                  <a:cubicBezTo>
                    <a:pt x="19115" y="888"/>
                    <a:pt x="18846" y="444"/>
                    <a:pt x="18578" y="0"/>
                  </a:cubicBezTo>
                  <a:cubicBezTo>
                    <a:pt x="21127" y="296"/>
                    <a:pt x="19517" y="4290"/>
                    <a:pt x="18444" y="4882"/>
                  </a:cubicBezTo>
                  <a:cubicBezTo>
                    <a:pt x="14419" y="6953"/>
                    <a:pt x="9052" y="592"/>
                    <a:pt x="6235" y="1184"/>
                  </a:cubicBezTo>
                  <a:close/>
                  <a:moveTo>
                    <a:pt x="17907" y="4586"/>
                  </a:moveTo>
                  <a:cubicBezTo>
                    <a:pt x="18578" y="4290"/>
                    <a:pt x="19785" y="2515"/>
                    <a:pt x="19383" y="2367"/>
                  </a:cubicBezTo>
                  <a:cubicBezTo>
                    <a:pt x="16968" y="6362"/>
                    <a:pt x="12004" y="2071"/>
                    <a:pt x="8918" y="1184"/>
                  </a:cubicBezTo>
                  <a:cubicBezTo>
                    <a:pt x="11199" y="3107"/>
                    <a:pt x="13614" y="4882"/>
                    <a:pt x="17907" y="4586"/>
                  </a:cubicBezTo>
                  <a:close/>
                  <a:moveTo>
                    <a:pt x="3015" y="12427"/>
                  </a:moveTo>
                  <a:cubicBezTo>
                    <a:pt x="869" y="10504"/>
                    <a:pt x="466" y="3995"/>
                    <a:pt x="2479" y="2367"/>
                  </a:cubicBezTo>
                  <a:cubicBezTo>
                    <a:pt x="-473" y="4290"/>
                    <a:pt x="198" y="11540"/>
                    <a:pt x="3015" y="12427"/>
                  </a:cubicBezTo>
                  <a:close/>
                  <a:moveTo>
                    <a:pt x="7174" y="4142"/>
                  </a:moveTo>
                  <a:cubicBezTo>
                    <a:pt x="6906" y="3255"/>
                    <a:pt x="6638" y="2367"/>
                    <a:pt x="5698" y="2367"/>
                  </a:cubicBezTo>
                  <a:cubicBezTo>
                    <a:pt x="5698" y="3403"/>
                    <a:pt x="6235" y="3995"/>
                    <a:pt x="7174" y="4142"/>
                  </a:cubicBezTo>
                  <a:close/>
                  <a:moveTo>
                    <a:pt x="7174" y="4586"/>
                  </a:moveTo>
                  <a:cubicBezTo>
                    <a:pt x="6369" y="4882"/>
                    <a:pt x="6101" y="3551"/>
                    <a:pt x="5698" y="4142"/>
                  </a:cubicBezTo>
                  <a:cubicBezTo>
                    <a:pt x="5833" y="4586"/>
                    <a:pt x="7040" y="5918"/>
                    <a:pt x="7174" y="4586"/>
                  </a:cubicBezTo>
                  <a:close/>
                </a:path>
              </a:pathLst>
            </a:custGeom>
            <a:solidFill>
              <a:srgbClr val="4D2A0A"/>
            </a:solidFill>
            <a:ln w="12700" cap="flat">
              <a:noFill/>
              <a:miter lim="400000"/>
            </a:ln>
            <a:effectLst/>
          </p:spPr>
          <p:txBody>
            <a:bodyPr wrap="square" lIns="45719" tIns="45719" rIns="45719" bIns="45719" numCol="1" anchor="t">
              <a:noAutofit/>
            </a:bodyPr>
            <a:lstStyle/>
            <a:p>
              <a:pPr/>
            </a:p>
          </p:txBody>
        </p:sp>
        <p:sp>
          <p:nvSpPr>
            <p:cNvPr id="171" name="Freeform 48"/>
            <p:cNvSpPr/>
            <p:nvPr/>
          </p:nvSpPr>
          <p:spPr>
            <a:xfrm flipH="1" rot="5400000">
              <a:off x="3891649" y="4534376"/>
              <a:ext cx="470728" cy="53454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1728"/>
                  </a:moveTo>
                  <a:cubicBezTo>
                    <a:pt x="21600" y="2880"/>
                    <a:pt x="20592" y="4608"/>
                    <a:pt x="19872" y="4896"/>
                  </a:cubicBezTo>
                  <a:cubicBezTo>
                    <a:pt x="17280" y="6192"/>
                    <a:pt x="14256" y="4608"/>
                    <a:pt x="11664" y="3168"/>
                  </a:cubicBezTo>
                  <a:cubicBezTo>
                    <a:pt x="9936" y="2160"/>
                    <a:pt x="8208" y="1296"/>
                    <a:pt x="6912" y="1440"/>
                  </a:cubicBezTo>
                  <a:cubicBezTo>
                    <a:pt x="7200" y="1728"/>
                    <a:pt x="7344" y="2160"/>
                    <a:pt x="7488" y="2448"/>
                  </a:cubicBezTo>
                  <a:cubicBezTo>
                    <a:pt x="7488" y="2448"/>
                    <a:pt x="7488" y="2448"/>
                    <a:pt x="7488" y="2448"/>
                  </a:cubicBezTo>
                  <a:cubicBezTo>
                    <a:pt x="7776" y="2304"/>
                    <a:pt x="8064" y="2304"/>
                    <a:pt x="8352" y="2448"/>
                  </a:cubicBezTo>
                  <a:cubicBezTo>
                    <a:pt x="8784" y="2736"/>
                    <a:pt x="8784" y="3456"/>
                    <a:pt x="8784" y="3888"/>
                  </a:cubicBezTo>
                  <a:cubicBezTo>
                    <a:pt x="8784" y="4320"/>
                    <a:pt x="8784" y="4752"/>
                    <a:pt x="8640" y="5040"/>
                  </a:cubicBezTo>
                  <a:cubicBezTo>
                    <a:pt x="8640" y="5040"/>
                    <a:pt x="8640" y="5040"/>
                    <a:pt x="8640" y="5040"/>
                  </a:cubicBezTo>
                  <a:cubicBezTo>
                    <a:pt x="8640" y="5184"/>
                    <a:pt x="8640" y="5184"/>
                    <a:pt x="8640" y="5184"/>
                  </a:cubicBezTo>
                  <a:cubicBezTo>
                    <a:pt x="8208" y="5472"/>
                    <a:pt x="7488" y="5616"/>
                    <a:pt x="6480" y="5616"/>
                  </a:cubicBezTo>
                  <a:cubicBezTo>
                    <a:pt x="6480" y="5616"/>
                    <a:pt x="6480" y="5616"/>
                    <a:pt x="6480" y="5616"/>
                  </a:cubicBezTo>
                  <a:cubicBezTo>
                    <a:pt x="6480" y="5472"/>
                    <a:pt x="6480" y="5472"/>
                    <a:pt x="6480" y="5472"/>
                  </a:cubicBezTo>
                  <a:cubicBezTo>
                    <a:pt x="5904" y="4896"/>
                    <a:pt x="5760" y="3744"/>
                    <a:pt x="5616" y="2880"/>
                  </a:cubicBezTo>
                  <a:cubicBezTo>
                    <a:pt x="5616" y="2592"/>
                    <a:pt x="5472" y="2304"/>
                    <a:pt x="5472" y="2016"/>
                  </a:cubicBezTo>
                  <a:cubicBezTo>
                    <a:pt x="3024" y="2160"/>
                    <a:pt x="1584" y="3888"/>
                    <a:pt x="1584" y="6768"/>
                  </a:cubicBezTo>
                  <a:cubicBezTo>
                    <a:pt x="1584" y="7488"/>
                    <a:pt x="1728" y="8352"/>
                    <a:pt x="2016" y="9072"/>
                  </a:cubicBezTo>
                  <a:cubicBezTo>
                    <a:pt x="2160" y="9792"/>
                    <a:pt x="2592" y="10368"/>
                    <a:pt x="3168" y="11088"/>
                  </a:cubicBezTo>
                  <a:cubicBezTo>
                    <a:pt x="3744" y="11808"/>
                    <a:pt x="4320" y="12528"/>
                    <a:pt x="4608" y="13392"/>
                  </a:cubicBezTo>
                  <a:cubicBezTo>
                    <a:pt x="5616" y="15984"/>
                    <a:pt x="5184" y="18720"/>
                    <a:pt x="3600" y="21312"/>
                  </a:cubicBezTo>
                  <a:cubicBezTo>
                    <a:pt x="3312" y="21600"/>
                    <a:pt x="3312" y="21600"/>
                    <a:pt x="3312" y="21600"/>
                  </a:cubicBezTo>
                  <a:cubicBezTo>
                    <a:pt x="3312" y="21168"/>
                    <a:pt x="3312" y="21168"/>
                    <a:pt x="3312" y="21168"/>
                  </a:cubicBezTo>
                  <a:cubicBezTo>
                    <a:pt x="3456" y="20736"/>
                    <a:pt x="3600" y="20304"/>
                    <a:pt x="3744" y="19728"/>
                  </a:cubicBezTo>
                  <a:cubicBezTo>
                    <a:pt x="4032" y="18864"/>
                    <a:pt x="4464" y="17712"/>
                    <a:pt x="4464" y="16704"/>
                  </a:cubicBezTo>
                  <a:cubicBezTo>
                    <a:pt x="4464" y="16128"/>
                    <a:pt x="4320" y="15552"/>
                    <a:pt x="4176" y="15120"/>
                  </a:cubicBezTo>
                  <a:cubicBezTo>
                    <a:pt x="4032" y="14976"/>
                    <a:pt x="3744" y="14976"/>
                    <a:pt x="3312" y="14976"/>
                  </a:cubicBezTo>
                  <a:cubicBezTo>
                    <a:pt x="3168" y="14976"/>
                    <a:pt x="3168" y="14976"/>
                    <a:pt x="3168" y="14976"/>
                  </a:cubicBezTo>
                  <a:cubicBezTo>
                    <a:pt x="3168" y="14832"/>
                    <a:pt x="3168" y="14832"/>
                    <a:pt x="3168" y="14832"/>
                  </a:cubicBezTo>
                  <a:cubicBezTo>
                    <a:pt x="3168" y="14544"/>
                    <a:pt x="3456" y="14544"/>
                    <a:pt x="3744" y="14544"/>
                  </a:cubicBezTo>
                  <a:cubicBezTo>
                    <a:pt x="3744" y="14544"/>
                    <a:pt x="3744" y="14544"/>
                    <a:pt x="3744" y="14544"/>
                  </a:cubicBezTo>
                  <a:cubicBezTo>
                    <a:pt x="3600" y="13968"/>
                    <a:pt x="3024" y="13392"/>
                    <a:pt x="2448" y="12672"/>
                  </a:cubicBezTo>
                  <a:cubicBezTo>
                    <a:pt x="1440" y="11664"/>
                    <a:pt x="288" y="10368"/>
                    <a:pt x="144" y="8784"/>
                  </a:cubicBezTo>
                  <a:cubicBezTo>
                    <a:pt x="0" y="8352"/>
                    <a:pt x="0" y="7920"/>
                    <a:pt x="0" y="7488"/>
                  </a:cubicBezTo>
                  <a:cubicBezTo>
                    <a:pt x="0" y="5328"/>
                    <a:pt x="720" y="3456"/>
                    <a:pt x="1872" y="2448"/>
                  </a:cubicBezTo>
                  <a:cubicBezTo>
                    <a:pt x="2880" y="1584"/>
                    <a:pt x="4032" y="1296"/>
                    <a:pt x="5472" y="1440"/>
                  </a:cubicBezTo>
                  <a:cubicBezTo>
                    <a:pt x="5760" y="1440"/>
                    <a:pt x="5904" y="1296"/>
                    <a:pt x="6192" y="1008"/>
                  </a:cubicBezTo>
                  <a:cubicBezTo>
                    <a:pt x="6336" y="864"/>
                    <a:pt x="6624" y="720"/>
                    <a:pt x="6912" y="576"/>
                  </a:cubicBezTo>
                  <a:cubicBezTo>
                    <a:pt x="8928" y="432"/>
                    <a:pt x="11088" y="1296"/>
                    <a:pt x="13104" y="2304"/>
                  </a:cubicBezTo>
                  <a:cubicBezTo>
                    <a:pt x="16272" y="3600"/>
                    <a:pt x="18864" y="4752"/>
                    <a:pt x="20304" y="1872"/>
                  </a:cubicBezTo>
                  <a:cubicBezTo>
                    <a:pt x="20448" y="1728"/>
                    <a:pt x="20448" y="1584"/>
                    <a:pt x="20448" y="1440"/>
                  </a:cubicBezTo>
                  <a:cubicBezTo>
                    <a:pt x="20448" y="1008"/>
                    <a:pt x="20160" y="576"/>
                    <a:pt x="20016" y="288"/>
                  </a:cubicBezTo>
                  <a:cubicBezTo>
                    <a:pt x="19872" y="0"/>
                    <a:pt x="19872" y="0"/>
                    <a:pt x="19872" y="0"/>
                  </a:cubicBezTo>
                  <a:cubicBezTo>
                    <a:pt x="20016" y="0"/>
                    <a:pt x="20016" y="0"/>
                    <a:pt x="20016" y="0"/>
                  </a:cubicBezTo>
                  <a:cubicBezTo>
                    <a:pt x="21024" y="144"/>
                    <a:pt x="21600" y="720"/>
                    <a:pt x="21600" y="1728"/>
                  </a:cubicBezTo>
                  <a:close/>
                  <a:moveTo>
                    <a:pt x="6480" y="1296"/>
                  </a:moveTo>
                  <a:cubicBezTo>
                    <a:pt x="6768" y="1296"/>
                    <a:pt x="6768" y="1296"/>
                    <a:pt x="6768" y="1296"/>
                  </a:cubicBezTo>
                  <a:cubicBezTo>
                    <a:pt x="8064" y="1008"/>
                    <a:pt x="9792" y="1872"/>
                    <a:pt x="11808" y="2880"/>
                  </a:cubicBezTo>
                  <a:cubicBezTo>
                    <a:pt x="14400" y="4320"/>
                    <a:pt x="17280" y="5904"/>
                    <a:pt x="19872" y="4752"/>
                  </a:cubicBezTo>
                  <a:cubicBezTo>
                    <a:pt x="20448" y="4464"/>
                    <a:pt x="21312" y="2880"/>
                    <a:pt x="21312" y="1728"/>
                  </a:cubicBezTo>
                  <a:cubicBezTo>
                    <a:pt x="21312" y="1152"/>
                    <a:pt x="21168" y="432"/>
                    <a:pt x="20304" y="288"/>
                  </a:cubicBezTo>
                  <a:cubicBezTo>
                    <a:pt x="20448" y="576"/>
                    <a:pt x="20592" y="1008"/>
                    <a:pt x="20592" y="1440"/>
                  </a:cubicBezTo>
                  <a:cubicBezTo>
                    <a:pt x="20592" y="1584"/>
                    <a:pt x="20592" y="1872"/>
                    <a:pt x="20592" y="2016"/>
                  </a:cubicBezTo>
                  <a:cubicBezTo>
                    <a:pt x="20592" y="2016"/>
                    <a:pt x="20592" y="2016"/>
                    <a:pt x="20592" y="2016"/>
                  </a:cubicBezTo>
                  <a:cubicBezTo>
                    <a:pt x="19008" y="5040"/>
                    <a:pt x="16128" y="3744"/>
                    <a:pt x="13104" y="2448"/>
                  </a:cubicBezTo>
                  <a:cubicBezTo>
                    <a:pt x="10944" y="1584"/>
                    <a:pt x="8928" y="720"/>
                    <a:pt x="6912" y="864"/>
                  </a:cubicBezTo>
                  <a:cubicBezTo>
                    <a:pt x="6624" y="864"/>
                    <a:pt x="6480" y="1008"/>
                    <a:pt x="6336" y="1296"/>
                  </a:cubicBezTo>
                  <a:cubicBezTo>
                    <a:pt x="6048" y="1440"/>
                    <a:pt x="5904" y="1584"/>
                    <a:pt x="5616" y="1728"/>
                  </a:cubicBezTo>
                  <a:cubicBezTo>
                    <a:pt x="5472" y="1728"/>
                    <a:pt x="5472" y="1728"/>
                    <a:pt x="5472" y="1728"/>
                  </a:cubicBezTo>
                  <a:cubicBezTo>
                    <a:pt x="5472" y="1728"/>
                    <a:pt x="5472" y="1728"/>
                    <a:pt x="5472" y="1728"/>
                  </a:cubicBezTo>
                  <a:cubicBezTo>
                    <a:pt x="4176" y="1440"/>
                    <a:pt x="2880" y="1872"/>
                    <a:pt x="2016" y="2592"/>
                  </a:cubicBezTo>
                  <a:cubicBezTo>
                    <a:pt x="864" y="3600"/>
                    <a:pt x="288" y="5328"/>
                    <a:pt x="288" y="7488"/>
                  </a:cubicBezTo>
                  <a:cubicBezTo>
                    <a:pt x="288" y="7920"/>
                    <a:pt x="288" y="8352"/>
                    <a:pt x="288" y="8640"/>
                  </a:cubicBezTo>
                  <a:cubicBezTo>
                    <a:pt x="576" y="10368"/>
                    <a:pt x="1584" y="11520"/>
                    <a:pt x="2592" y="12528"/>
                  </a:cubicBezTo>
                  <a:cubicBezTo>
                    <a:pt x="3312" y="13248"/>
                    <a:pt x="3888" y="13968"/>
                    <a:pt x="4032" y="14688"/>
                  </a:cubicBezTo>
                  <a:cubicBezTo>
                    <a:pt x="4032" y="14688"/>
                    <a:pt x="4032" y="14688"/>
                    <a:pt x="4032" y="14688"/>
                  </a:cubicBezTo>
                  <a:cubicBezTo>
                    <a:pt x="3888" y="14688"/>
                    <a:pt x="3888" y="14688"/>
                    <a:pt x="3888" y="14688"/>
                  </a:cubicBezTo>
                  <a:cubicBezTo>
                    <a:pt x="3888" y="14688"/>
                    <a:pt x="3888" y="14688"/>
                    <a:pt x="3888" y="14688"/>
                  </a:cubicBezTo>
                  <a:cubicBezTo>
                    <a:pt x="4032" y="14832"/>
                    <a:pt x="4176" y="14832"/>
                    <a:pt x="4320" y="14976"/>
                  </a:cubicBezTo>
                  <a:cubicBezTo>
                    <a:pt x="4464" y="14976"/>
                    <a:pt x="4464" y="14976"/>
                    <a:pt x="4464" y="14976"/>
                  </a:cubicBezTo>
                  <a:cubicBezTo>
                    <a:pt x="4464" y="14976"/>
                    <a:pt x="4464" y="14976"/>
                    <a:pt x="4464" y="14976"/>
                  </a:cubicBezTo>
                  <a:cubicBezTo>
                    <a:pt x="4608" y="15552"/>
                    <a:pt x="4608" y="16128"/>
                    <a:pt x="4608" y="16704"/>
                  </a:cubicBezTo>
                  <a:cubicBezTo>
                    <a:pt x="4608" y="17856"/>
                    <a:pt x="4320" y="18864"/>
                    <a:pt x="4032" y="19872"/>
                  </a:cubicBezTo>
                  <a:cubicBezTo>
                    <a:pt x="3888" y="20160"/>
                    <a:pt x="3744" y="20304"/>
                    <a:pt x="3744" y="20592"/>
                  </a:cubicBezTo>
                  <a:cubicBezTo>
                    <a:pt x="5040" y="18288"/>
                    <a:pt x="5328" y="15840"/>
                    <a:pt x="4464" y="13392"/>
                  </a:cubicBezTo>
                  <a:cubicBezTo>
                    <a:pt x="4032" y="12672"/>
                    <a:pt x="3600" y="11952"/>
                    <a:pt x="3024" y="11232"/>
                  </a:cubicBezTo>
                  <a:cubicBezTo>
                    <a:pt x="2448" y="10512"/>
                    <a:pt x="2016" y="9936"/>
                    <a:pt x="1728" y="9216"/>
                  </a:cubicBezTo>
                  <a:cubicBezTo>
                    <a:pt x="1728" y="9072"/>
                    <a:pt x="1728" y="8928"/>
                    <a:pt x="1584" y="8784"/>
                  </a:cubicBezTo>
                  <a:cubicBezTo>
                    <a:pt x="1872" y="10224"/>
                    <a:pt x="2448" y="11376"/>
                    <a:pt x="3312" y="12096"/>
                  </a:cubicBezTo>
                  <a:cubicBezTo>
                    <a:pt x="3744" y="12384"/>
                    <a:pt x="3744" y="12384"/>
                    <a:pt x="3744" y="12384"/>
                  </a:cubicBezTo>
                  <a:cubicBezTo>
                    <a:pt x="3312" y="12240"/>
                    <a:pt x="3312" y="12240"/>
                    <a:pt x="3312" y="12240"/>
                  </a:cubicBezTo>
                  <a:cubicBezTo>
                    <a:pt x="1440" y="11808"/>
                    <a:pt x="576" y="9216"/>
                    <a:pt x="576" y="7056"/>
                  </a:cubicBezTo>
                  <a:cubicBezTo>
                    <a:pt x="576" y="4896"/>
                    <a:pt x="1296" y="3024"/>
                    <a:pt x="2592" y="2304"/>
                  </a:cubicBezTo>
                  <a:cubicBezTo>
                    <a:pt x="2736" y="2448"/>
                    <a:pt x="2736" y="2448"/>
                    <a:pt x="2736" y="2448"/>
                  </a:cubicBezTo>
                  <a:cubicBezTo>
                    <a:pt x="2160" y="3024"/>
                    <a:pt x="1728" y="4032"/>
                    <a:pt x="1440" y="5328"/>
                  </a:cubicBezTo>
                  <a:cubicBezTo>
                    <a:pt x="1872" y="3168"/>
                    <a:pt x="3312" y="2016"/>
                    <a:pt x="5472" y="1872"/>
                  </a:cubicBezTo>
                  <a:cubicBezTo>
                    <a:pt x="5616" y="1872"/>
                    <a:pt x="5616" y="1872"/>
                    <a:pt x="5616" y="1872"/>
                  </a:cubicBezTo>
                  <a:cubicBezTo>
                    <a:pt x="5616" y="1872"/>
                    <a:pt x="5616" y="1872"/>
                    <a:pt x="5616" y="1872"/>
                  </a:cubicBezTo>
                  <a:cubicBezTo>
                    <a:pt x="5760" y="2160"/>
                    <a:pt x="5760" y="2592"/>
                    <a:pt x="5760" y="2880"/>
                  </a:cubicBezTo>
                  <a:cubicBezTo>
                    <a:pt x="5904" y="3312"/>
                    <a:pt x="5904" y="3744"/>
                    <a:pt x="6048" y="4176"/>
                  </a:cubicBezTo>
                  <a:cubicBezTo>
                    <a:pt x="6048" y="4176"/>
                    <a:pt x="6048" y="4176"/>
                    <a:pt x="6048" y="4176"/>
                  </a:cubicBezTo>
                  <a:cubicBezTo>
                    <a:pt x="6192" y="4032"/>
                    <a:pt x="6336" y="3888"/>
                    <a:pt x="6336" y="3888"/>
                  </a:cubicBezTo>
                  <a:cubicBezTo>
                    <a:pt x="6624" y="3888"/>
                    <a:pt x="6768" y="4032"/>
                    <a:pt x="6912" y="4176"/>
                  </a:cubicBezTo>
                  <a:cubicBezTo>
                    <a:pt x="7200" y="4464"/>
                    <a:pt x="7488" y="4608"/>
                    <a:pt x="7776" y="4464"/>
                  </a:cubicBezTo>
                  <a:cubicBezTo>
                    <a:pt x="7920" y="4464"/>
                    <a:pt x="7920" y="4464"/>
                    <a:pt x="7920" y="4464"/>
                  </a:cubicBezTo>
                  <a:cubicBezTo>
                    <a:pt x="7920" y="4608"/>
                    <a:pt x="7920" y="4608"/>
                    <a:pt x="7920" y="4608"/>
                  </a:cubicBezTo>
                  <a:cubicBezTo>
                    <a:pt x="7776" y="5040"/>
                    <a:pt x="7632" y="5184"/>
                    <a:pt x="7488" y="5328"/>
                  </a:cubicBezTo>
                  <a:cubicBezTo>
                    <a:pt x="6912" y="5472"/>
                    <a:pt x="6192" y="4608"/>
                    <a:pt x="6048" y="4320"/>
                  </a:cubicBezTo>
                  <a:cubicBezTo>
                    <a:pt x="6048" y="4320"/>
                    <a:pt x="6048" y="4320"/>
                    <a:pt x="6048" y="4320"/>
                  </a:cubicBezTo>
                  <a:cubicBezTo>
                    <a:pt x="6192" y="4752"/>
                    <a:pt x="6336" y="5040"/>
                    <a:pt x="6624" y="5328"/>
                  </a:cubicBezTo>
                  <a:cubicBezTo>
                    <a:pt x="7488" y="5472"/>
                    <a:pt x="8064" y="5328"/>
                    <a:pt x="8496" y="5040"/>
                  </a:cubicBezTo>
                  <a:cubicBezTo>
                    <a:pt x="8640" y="4608"/>
                    <a:pt x="8640" y="4320"/>
                    <a:pt x="8640" y="3888"/>
                  </a:cubicBezTo>
                  <a:cubicBezTo>
                    <a:pt x="8640" y="3312"/>
                    <a:pt x="8496" y="2880"/>
                    <a:pt x="8208" y="2592"/>
                  </a:cubicBezTo>
                  <a:cubicBezTo>
                    <a:pt x="8064" y="2592"/>
                    <a:pt x="7920" y="2592"/>
                    <a:pt x="7632" y="2592"/>
                  </a:cubicBezTo>
                  <a:cubicBezTo>
                    <a:pt x="8064" y="2736"/>
                    <a:pt x="8352" y="3168"/>
                    <a:pt x="8352" y="3600"/>
                  </a:cubicBezTo>
                  <a:cubicBezTo>
                    <a:pt x="8352" y="3744"/>
                    <a:pt x="8352" y="3744"/>
                    <a:pt x="8208" y="3888"/>
                  </a:cubicBezTo>
                  <a:cubicBezTo>
                    <a:pt x="8208" y="3888"/>
                    <a:pt x="8208" y="3888"/>
                    <a:pt x="8208" y="3888"/>
                  </a:cubicBezTo>
                  <a:cubicBezTo>
                    <a:pt x="8064" y="3888"/>
                    <a:pt x="8064" y="3888"/>
                    <a:pt x="8064" y="3888"/>
                  </a:cubicBezTo>
                  <a:cubicBezTo>
                    <a:pt x="7632" y="3456"/>
                    <a:pt x="7488" y="3024"/>
                    <a:pt x="7344" y="2736"/>
                  </a:cubicBezTo>
                  <a:cubicBezTo>
                    <a:pt x="7056" y="2592"/>
                    <a:pt x="7056" y="2592"/>
                    <a:pt x="7056" y="2592"/>
                  </a:cubicBezTo>
                  <a:cubicBezTo>
                    <a:pt x="7200" y="2592"/>
                    <a:pt x="7200" y="2592"/>
                    <a:pt x="7200" y="2592"/>
                  </a:cubicBezTo>
                  <a:cubicBezTo>
                    <a:pt x="7200" y="2448"/>
                    <a:pt x="7200" y="2448"/>
                    <a:pt x="7200" y="2448"/>
                  </a:cubicBezTo>
                  <a:cubicBezTo>
                    <a:pt x="7056" y="2160"/>
                    <a:pt x="7056" y="1728"/>
                    <a:pt x="6624" y="1440"/>
                  </a:cubicBezTo>
                  <a:lnTo>
                    <a:pt x="6480" y="1296"/>
                  </a:lnTo>
                  <a:close/>
                  <a:moveTo>
                    <a:pt x="8208" y="3600"/>
                  </a:moveTo>
                  <a:cubicBezTo>
                    <a:pt x="8208" y="3456"/>
                    <a:pt x="7920" y="3024"/>
                    <a:pt x="7632" y="2736"/>
                  </a:cubicBezTo>
                  <a:cubicBezTo>
                    <a:pt x="7632" y="3024"/>
                    <a:pt x="7776" y="3312"/>
                    <a:pt x="8208" y="3600"/>
                  </a:cubicBezTo>
                  <a:close/>
                  <a:moveTo>
                    <a:pt x="6336" y="4176"/>
                  </a:moveTo>
                  <a:cubicBezTo>
                    <a:pt x="6480" y="4608"/>
                    <a:pt x="7056" y="5184"/>
                    <a:pt x="7344" y="5040"/>
                  </a:cubicBezTo>
                  <a:cubicBezTo>
                    <a:pt x="7488" y="5040"/>
                    <a:pt x="7632" y="4896"/>
                    <a:pt x="7632" y="4752"/>
                  </a:cubicBezTo>
                  <a:cubicBezTo>
                    <a:pt x="7344" y="4752"/>
                    <a:pt x="7056" y="4608"/>
                    <a:pt x="6768" y="4320"/>
                  </a:cubicBezTo>
                  <a:cubicBezTo>
                    <a:pt x="6624" y="4320"/>
                    <a:pt x="6480" y="4176"/>
                    <a:pt x="6480" y="4176"/>
                  </a:cubicBezTo>
                  <a:cubicBezTo>
                    <a:pt x="6336" y="4176"/>
                    <a:pt x="6336" y="4176"/>
                    <a:pt x="6336" y="4176"/>
                  </a:cubicBezTo>
                  <a:close/>
                  <a:moveTo>
                    <a:pt x="720" y="7056"/>
                  </a:moveTo>
                  <a:cubicBezTo>
                    <a:pt x="720" y="8928"/>
                    <a:pt x="1440" y="11088"/>
                    <a:pt x="2736" y="11808"/>
                  </a:cubicBezTo>
                  <a:cubicBezTo>
                    <a:pt x="1728" y="10656"/>
                    <a:pt x="1152" y="8352"/>
                    <a:pt x="1152" y="6624"/>
                  </a:cubicBezTo>
                  <a:cubicBezTo>
                    <a:pt x="1152" y="5184"/>
                    <a:pt x="1440" y="4032"/>
                    <a:pt x="1872" y="3168"/>
                  </a:cubicBezTo>
                  <a:cubicBezTo>
                    <a:pt x="1152" y="4176"/>
                    <a:pt x="720" y="5472"/>
                    <a:pt x="720" y="7056"/>
                  </a:cubicBezTo>
                  <a:close/>
                  <a:moveTo>
                    <a:pt x="21024" y="2592"/>
                  </a:moveTo>
                  <a:cubicBezTo>
                    <a:pt x="21024" y="2592"/>
                    <a:pt x="21024" y="2592"/>
                    <a:pt x="21024" y="2592"/>
                  </a:cubicBezTo>
                  <a:cubicBezTo>
                    <a:pt x="21024" y="3024"/>
                    <a:pt x="20016" y="4464"/>
                    <a:pt x="19296" y="4752"/>
                  </a:cubicBezTo>
                  <a:cubicBezTo>
                    <a:pt x="19296" y="4752"/>
                    <a:pt x="19296" y="4752"/>
                    <a:pt x="19296" y="4752"/>
                  </a:cubicBezTo>
                  <a:cubicBezTo>
                    <a:pt x="14832" y="5040"/>
                    <a:pt x="12240" y="3456"/>
                    <a:pt x="9504" y="1440"/>
                  </a:cubicBezTo>
                  <a:cubicBezTo>
                    <a:pt x="9072" y="1152"/>
                    <a:pt x="9072" y="1152"/>
                    <a:pt x="9072" y="1152"/>
                  </a:cubicBezTo>
                  <a:cubicBezTo>
                    <a:pt x="9648" y="1296"/>
                    <a:pt x="9648" y="1296"/>
                    <a:pt x="9648" y="1296"/>
                  </a:cubicBezTo>
                  <a:cubicBezTo>
                    <a:pt x="10512" y="1440"/>
                    <a:pt x="11520" y="1872"/>
                    <a:pt x="12672" y="2448"/>
                  </a:cubicBezTo>
                  <a:cubicBezTo>
                    <a:pt x="15552" y="3744"/>
                    <a:pt x="18864" y="5184"/>
                    <a:pt x="20736" y="2304"/>
                  </a:cubicBezTo>
                  <a:cubicBezTo>
                    <a:pt x="20880" y="2304"/>
                    <a:pt x="20880" y="2304"/>
                    <a:pt x="20880" y="2304"/>
                  </a:cubicBezTo>
                  <a:cubicBezTo>
                    <a:pt x="20880" y="2304"/>
                    <a:pt x="20880" y="2304"/>
                    <a:pt x="20880" y="2304"/>
                  </a:cubicBezTo>
                  <a:cubicBezTo>
                    <a:pt x="21024" y="2304"/>
                    <a:pt x="21024" y="2304"/>
                    <a:pt x="21024" y="2592"/>
                  </a:cubicBezTo>
                  <a:close/>
                  <a:moveTo>
                    <a:pt x="19152" y="4464"/>
                  </a:moveTo>
                  <a:cubicBezTo>
                    <a:pt x="19872" y="4176"/>
                    <a:pt x="20736" y="3024"/>
                    <a:pt x="20880" y="2592"/>
                  </a:cubicBezTo>
                  <a:cubicBezTo>
                    <a:pt x="18864" y="5328"/>
                    <a:pt x="15552" y="3888"/>
                    <a:pt x="12528" y="2592"/>
                  </a:cubicBezTo>
                  <a:cubicBezTo>
                    <a:pt x="11664" y="2160"/>
                    <a:pt x="10944" y="1872"/>
                    <a:pt x="10224" y="1584"/>
                  </a:cubicBezTo>
                  <a:cubicBezTo>
                    <a:pt x="12672" y="3312"/>
                    <a:pt x="15120" y="4752"/>
                    <a:pt x="19152" y="4464"/>
                  </a:cubicBezTo>
                  <a:close/>
                  <a:moveTo>
                    <a:pt x="7920" y="4320"/>
                  </a:moveTo>
                  <a:cubicBezTo>
                    <a:pt x="7776" y="4320"/>
                    <a:pt x="7776" y="4320"/>
                    <a:pt x="7776" y="4320"/>
                  </a:cubicBezTo>
                  <a:cubicBezTo>
                    <a:pt x="6768" y="4176"/>
                    <a:pt x="6048" y="3600"/>
                    <a:pt x="6048" y="2448"/>
                  </a:cubicBezTo>
                  <a:cubicBezTo>
                    <a:pt x="6048" y="2304"/>
                    <a:pt x="6048" y="2304"/>
                    <a:pt x="6048" y="2304"/>
                  </a:cubicBezTo>
                  <a:cubicBezTo>
                    <a:pt x="6192" y="2304"/>
                    <a:pt x="6192" y="2304"/>
                    <a:pt x="6192" y="2304"/>
                  </a:cubicBezTo>
                  <a:cubicBezTo>
                    <a:pt x="7200" y="2448"/>
                    <a:pt x="7632" y="3312"/>
                    <a:pt x="7920" y="4176"/>
                  </a:cubicBezTo>
                  <a:lnTo>
                    <a:pt x="7920" y="4320"/>
                  </a:lnTo>
                  <a:close/>
                  <a:moveTo>
                    <a:pt x="6192" y="2448"/>
                  </a:moveTo>
                  <a:cubicBezTo>
                    <a:pt x="6336" y="3456"/>
                    <a:pt x="6768" y="3888"/>
                    <a:pt x="7632" y="4032"/>
                  </a:cubicBezTo>
                  <a:cubicBezTo>
                    <a:pt x="7344" y="3312"/>
                    <a:pt x="7056" y="2736"/>
                    <a:pt x="6192" y="2448"/>
                  </a:cubicBezTo>
                  <a:close/>
                </a:path>
              </a:pathLst>
            </a:custGeom>
            <a:solidFill>
              <a:srgbClr val="4D2A0A"/>
            </a:solidFill>
            <a:ln w="12700" cap="flat">
              <a:noFill/>
              <a:miter lim="400000"/>
            </a:ln>
            <a:effectLst/>
          </p:spPr>
          <p:txBody>
            <a:bodyPr wrap="square" lIns="45719" tIns="45719" rIns="45719" bIns="45719" numCol="1" anchor="t">
              <a:noAutofit/>
            </a:bodyPr>
            <a:lstStyle/>
            <a:p>
              <a:pPr/>
            </a:p>
          </p:txBody>
        </p:sp>
        <p:sp>
          <p:nvSpPr>
            <p:cNvPr id="172" name="Freeform 49"/>
            <p:cNvSpPr/>
            <p:nvPr/>
          </p:nvSpPr>
          <p:spPr>
            <a:xfrm flipH="1" rot="5400000">
              <a:off x="3844678" y="2714"/>
              <a:ext cx="465365" cy="486212"/>
            </a:xfrm>
            <a:custGeom>
              <a:avLst/>
              <a:gdLst/>
              <a:ahLst/>
              <a:cxnLst>
                <a:cxn ang="0">
                  <a:pos x="wd2" y="hd2"/>
                </a:cxn>
                <a:cxn ang="5400000">
                  <a:pos x="wd2" y="hd2"/>
                </a:cxn>
                <a:cxn ang="10800000">
                  <a:pos x="wd2" y="hd2"/>
                </a:cxn>
                <a:cxn ang="16200000">
                  <a:pos x="wd2" y="hd2"/>
                </a:cxn>
              </a:cxnLst>
              <a:rect l="0" t="0" r="r" b="b"/>
              <a:pathLst>
                <a:path w="21455" h="20216" fill="norm" stroke="1" extrusionOk="0">
                  <a:moveTo>
                    <a:pt x="8843" y="1533"/>
                  </a:moveTo>
                  <a:cubicBezTo>
                    <a:pt x="9278" y="1533"/>
                    <a:pt x="9713" y="350"/>
                    <a:pt x="10148" y="941"/>
                  </a:cubicBezTo>
                  <a:cubicBezTo>
                    <a:pt x="9858" y="1237"/>
                    <a:pt x="9423" y="1533"/>
                    <a:pt x="9713" y="2273"/>
                  </a:cubicBezTo>
                  <a:cubicBezTo>
                    <a:pt x="11307" y="2273"/>
                    <a:pt x="10438" y="645"/>
                    <a:pt x="10293" y="202"/>
                  </a:cubicBezTo>
                  <a:cubicBezTo>
                    <a:pt x="10872" y="-390"/>
                    <a:pt x="11742" y="1237"/>
                    <a:pt x="11162" y="1977"/>
                  </a:cubicBezTo>
                  <a:cubicBezTo>
                    <a:pt x="14932" y="-982"/>
                    <a:pt x="20875" y="54"/>
                    <a:pt x="21165" y="4788"/>
                  </a:cubicBezTo>
                  <a:cubicBezTo>
                    <a:pt x="21455" y="8339"/>
                    <a:pt x="17831" y="10706"/>
                    <a:pt x="18121" y="14256"/>
                  </a:cubicBezTo>
                  <a:cubicBezTo>
                    <a:pt x="18846" y="14552"/>
                    <a:pt x="20005" y="12925"/>
                    <a:pt x="21165" y="13665"/>
                  </a:cubicBezTo>
                  <a:cubicBezTo>
                    <a:pt x="21600" y="14404"/>
                    <a:pt x="21310" y="15884"/>
                    <a:pt x="21455" y="16771"/>
                  </a:cubicBezTo>
                  <a:cubicBezTo>
                    <a:pt x="20585" y="17511"/>
                    <a:pt x="19570" y="17067"/>
                    <a:pt x="18701" y="16623"/>
                  </a:cubicBezTo>
                  <a:cubicBezTo>
                    <a:pt x="18701" y="18399"/>
                    <a:pt x="18701" y="20174"/>
                    <a:pt x="20440" y="20174"/>
                  </a:cubicBezTo>
                  <a:cubicBezTo>
                    <a:pt x="17396" y="20618"/>
                    <a:pt x="18121" y="17511"/>
                    <a:pt x="17976" y="14996"/>
                  </a:cubicBezTo>
                  <a:cubicBezTo>
                    <a:pt x="17831" y="13073"/>
                    <a:pt x="17106" y="12037"/>
                    <a:pt x="17541" y="10262"/>
                  </a:cubicBezTo>
                  <a:cubicBezTo>
                    <a:pt x="18121" y="7451"/>
                    <a:pt x="21600" y="4936"/>
                    <a:pt x="19136" y="1681"/>
                  </a:cubicBezTo>
                  <a:cubicBezTo>
                    <a:pt x="14642" y="-242"/>
                    <a:pt x="11017" y="3900"/>
                    <a:pt x="6668" y="3604"/>
                  </a:cubicBezTo>
                  <a:cubicBezTo>
                    <a:pt x="4494" y="3456"/>
                    <a:pt x="2319" y="1385"/>
                    <a:pt x="0" y="3013"/>
                  </a:cubicBezTo>
                  <a:cubicBezTo>
                    <a:pt x="2030" y="793"/>
                    <a:pt x="5364" y="2421"/>
                    <a:pt x="8698" y="2569"/>
                  </a:cubicBezTo>
                  <a:cubicBezTo>
                    <a:pt x="8988" y="2273"/>
                    <a:pt x="8408" y="1237"/>
                    <a:pt x="8408" y="645"/>
                  </a:cubicBezTo>
                  <a:cubicBezTo>
                    <a:pt x="8843" y="497"/>
                    <a:pt x="9278" y="-390"/>
                    <a:pt x="9858" y="202"/>
                  </a:cubicBezTo>
                  <a:cubicBezTo>
                    <a:pt x="9713" y="350"/>
                    <a:pt x="8553" y="350"/>
                    <a:pt x="8843" y="1533"/>
                  </a:cubicBezTo>
                  <a:close/>
                  <a:moveTo>
                    <a:pt x="8408" y="3013"/>
                  </a:moveTo>
                  <a:cubicBezTo>
                    <a:pt x="7103" y="2717"/>
                    <a:pt x="5944" y="2273"/>
                    <a:pt x="4494" y="2717"/>
                  </a:cubicBezTo>
                  <a:cubicBezTo>
                    <a:pt x="5944" y="2865"/>
                    <a:pt x="7103" y="3752"/>
                    <a:pt x="8408" y="3013"/>
                  </a:cubicBezTo>
                  <a:close/>
                  <a:moveTo>
                    <a:pt x="14642" y="645"/>
                  </a:moveTo>
                  <a:cubicBezTo>
                    <a:pt x="14207" y="1089"/>
                    <a:pt x="12322" y="1237"/>
                    <a:pt x="12757" y="1977"/>
                  </a:cubicBezTo>
                  <a:cubicBezTo>
                    <a:pt x="13047" y="1237"/>
                    <a:pt x="15077" y="1385"/>
                    <a:pt x="14642" y="645"/>
                  </a:cubicBezTo>
                  <a:close/>
                  <a:moveTo>
                    <a:pt x="20585" y="3752"/>
                  </a:moveTo>
                  <a:cubicBezTo>
                    <a:pt x="20295" y="3308"/>
                    <a:pt x="20005" y="3456"/>
                    <a:pt x="20440" y="4048"/>
                  </a:cubicBezTo>
                  <a:cubicBezTo>
                    <a:pt x="20150" y="7747"/>
                    <a:pt x="17541" y="8930"/>
                    <a:pt x="17686" y="13073"/>
                  </a:cubicBezTo>
                  <a:cubicBezTo>
                    <a:pt x="18411" y="9818"/>
                    <a:pt x="21165" y="7747"/>
                    <a:pt x="20585" y="3752"/>
                  </a:cubicBezTo>
                  <a:close/>
                  <a:moveTo>
                    <a:pt x="21020" y="16623"/>
                  </a:moveTo>
                  <a:cubicBezTo>
                    <a:pt x="21020" y="15736"/>
                    <a:pt x="21020" y="15144"/>
                    <a:pt x="20585" y="14700"/>
                  </a:cubicBezTo>
                  <a:cubicBezTo>
                    <a:pt x="20150" y="14700"/>
                    <a:pt x="19570" y="14700"/>
                    <a:pt x="19136" y="14700"/>
                  </a:cubicBezTo>
                  <a:cubicBezTo>
                    <a:pt x="18266" y="15736"/>
                    <a:pt x="19426" y="16919"/>
                    <a:pt x="21020" y="16623"/>
                  </a:cubicBezTo>
                  <a:close/>
                  <a:moveTo>
                    <a:pt x="21165" y="14256"/>
                  </a:moveTo>
                  <a:cubicBezTo>
                    <a:pt x="20585" y="13813"/>
                    <a:pt x="19860" y="13813"/>
                    <a:pt x="19426" y="14256"/>
                  </a:cubicBezTo>
                  <a:cubicBezTo>
                    <a:pt x="20150" y="13960"/>
                    <a:pt x="20875" y="14848"/>
                    <a:pt x="21165" y="14256"/>
                  </a:cubicBezTo>
                  <a:close/>
                </a:path>
              </a:pathLst>
            </a:custGeom>
            <a:solidFill>
              <a:srgbClr val="4D2A0A"/>
            </a:solidFill>
            <a:ln w="12700" cap="flat">
              <a:noFill/>
              <a:miter lim="400000"/>
            </a:ln>
            <a:effectLst/>
          </p:spPr>
          <p:txBody>
            <a:bodyPr wrap="square" lIns="45719" tIns="45719" rIns="45719" bIns="45719" numCol="1" anchor="t">
              <a:noAutofit/>
            </a:bodyPr>
            <a:lstStyle/>
            <a:p>
              <a:pPr/>
            </a:p>
          </p:txBody>
        </p:sp>
        <p:sp>
          <p:nvSpPr>
            <p:cNvPr id="173" name="Freeform 50"/>
            <p:cNvSpPr/>
            <p:nvPr/>
          </p:nvSpPr>
          <p:spPr>
            <a:xfrm flipH="1" rot="5400000">
              <a:off x="3842568" y="-438"/>
              <a:ext cx="468509" cy="48937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9423" y="0"/>
                  </a:moveTo>
                  <a:cubicBezTo>
                    <a:pt x="9568" y="0"/>
                    <a:pt x="9858" y="157"/>
                    <a:pt x="10003" y="313"/>
                  </a:cubicBezTo>
                  <a:cubicBezTo>
                    <a:pt x="10003" y="313"/>
                    <a:pt x="10003" y="313"/>
                    <a:pt x="10003" y="313"/>
                  </a:cubicBezTo>
                  <a:cubicBezTo>
                    <a:pt x="10003" y="470"/>
                    <a:pt x="10003" y="470"/>
                    <a:pt x="10003" y="470"/>
                  </a:cubicBezTo>
                  <a:cubicBezTo>
                    <a:pt x="9858" y="470"/>
                    <a:pt x="9858" y="470"/>
                    <a:pt x="9713" y="626"/>
                  </a:cubicBezTo>
                  <a:cubicBezTo>
                    <a:pt x="9423" y="626"/>
                    <a:pt x="9133" y="626"/>
                    <a:pt x="8988" y="939"/>
                  </a:cubicBezTo>
                  <a:cubicBezTo>
                    <a:pt x="8988" y="1096"/>
                    <a:pt x="8843" y="1252"/>
                    <a:pt x="8988" y="1565"/>
                  </a:cubicBezTo>
                  <a:cubicBezTo>
                    <a:pt x="9133" y="1409"/>
                    <a:pt x="9133" y="1252"/>
                    <a:pt x="9278" y="1096"/>
                  </a:cubicBezTo>
                  <a:cubicBezTo>
                    <a:pt x="9568" y="939"/>
                    <a:pt x="9713" y="783"/>
                    <a:pt x="9858" y="783"/>
                  </a:cubicBezTo>
                  <a:cubicBezTo>
                    <a:pt x="10003" y="783"/>
                    <a:pt x="10148" y="783"/>
                    <a:pt x="10148" y="939"/>
                  </a:cubicBezTo>
                  <a:cubicBezTo>
                    <a:pt x="10293" y="939"/>
                    <a:pt x="10293" y="939"/>
                    <a:pt x="10293" y="939"/>
                  </a:cubicBezTo>
                  <a:cubicBezTo>
                    <a:pt x="10148" y="1096"/>
                    <a:pt x="10148" y="1096"/>
                    <a:pt x="10148" y="1096"/>
                  </a:cubicBezTo>
                  <a:cubicBezTo>
                    <a:pt x="10148" y="1252"/>
                    <a:pt x="10003" y="1252"/>
                    <a:pt x="10003" y="1409"/>
                  </a:cubicBezTo>
                  <a:cubicBezTo>
                    <a:pt x="9858" y="1722"/>
                    <a:pt x="9713" y="1878"/>
                    <a:pt x="9713" y="2504"/>
                  </a:cubicBezTo>
                  <a:cubicBezTo>
                    <a:pt x="10148" y="2504"/>
                    <a:pt x="10293" y="2348"/>
                    <a:pt x="10438" y="2191"/>
                  </a:cubicBezTo>
                  <a:cubicBezTo>
                    <a:pt x="10728" y="1722"/>
                    <a:pt x="10293" y="783"/>
                    <a:pt x="10148" y="470"/>
                  </a:cubicBezTo>
                  <a:cubicBezTo>
                    <a:pt x="10148" y="313"/>
                    <a:pt x="10148" y="313"/>
                    <a:pt x="10148" y="313"/>
                  </a:cubicBezTo>
                  <a:cubicBezTo>
                    <a:pt x="10293" y="313"/>
                    <a:pt x="10293" y="313"/>
                    <a:pt x="10293" y="313"/>
                  </a:cubicBezTo>
                  <a:cubicBezTo>
                    <a:pt x="10293" y="157"/>
                    <a:pt x="10438" y="157"/>
                    <a:pt x="10583" y="157"/>
                  </a:cubicBezTo>
                  <a:cubicBezTo>
                    <a:pt x="10583" y="157"/>
                    <a:pt x="10583" y="157"/>
                    <a:pt x="10583" y="157"/>
                  </a:cubicBezTo>
                  <a:cubicBezTo>
                    <a:pt x="10872" y="157"/>
                    <a:pt x="11162" y="470"/>
                    <a:pt x="11307" y="783"/>
                  </a:cubicBezTo>
                  <a:cubicBezTo>
                    <a:pt x="11452" y="1096"/>
                    <a:pt x="11452" y="1409"/>
                    <a:pt x="11452" y="1722"/>
                  </a:cubicBezTo>
                  <a:cubicBezTo>
                    <a:pt x="12757" y="783"/>
                    <a:pt x="14352" y="313"/>
                    <a:pt x="15946" y="313"/>
                  </a:cubicBezTo>
                  <a:cubicBezTo>
                    <a:pt x="18991" y="313"/>
                    <a:pt x="21020" y="2191"/>
                    <a:pt x="21310" y="5165"/>
                  </a:cubicBezTo>
                  <a:cubicBezTo>
                    <a:pt x="21455" y="7043"/>
                    <a:pt x="20585" y="8609"/>
                    <a:pt x="19860" y="10174"/>
                  </a:cubicBezTo>
                  <a:cubicBezTo>
                    <a:pt x="18991" y="11739"/>
                    <a:pt x="18121" y="13304"/>
                    <a:pt x="18266" y="15183"/>
                  </a:cubicBezTo>
                  <a:cubicBezTo>
                    <a:pt x="18411" y="15183"/>
                    <a:pt x="18846" y="15026"/>
                    <a:pt x="19136" y="14870"/>
                  </a:cubicBezTo>
                  <a:cubicBezTo>
                    <a:pt x="19570" y="14557"/>
                    <a:pt x="20005" y="14243"/>
                    <a:pt x="20585" y="14243"/>
                  </a:cubicBezTo>
                  <a:cubicBezTo>
                    <a:pt x="20875" y="14243"/>
                    <a:pt x="21020" y="14400"/>
                    <a:pt x="21310" y="14557"/>
                  </a:cubicBezTo>
                  <a:cubicBezTo>
                    <a:pt x="21310" y="14557"/>
                    <a:pt x="21310" y="14557"/>
                    <a:pt x="21310" y="14557"/>
                  </a:cubicBezTo>
                  <a:cubicBezTo>
                    <a:pt x="21600" y="15026"/>
                    <a:pt x="21600" y="15809"/>
                    <a:pt x="21600" y="16591"/>
                  </a:cubicBezTo>
                  <a:cubicBezTo>
                    <a:pt x="21455" y="17061"/>
                    <a:pt x="21455" y="17530"/>
                    <a:pt x="21600" y="17843"/>
                  </a:cubicBezTo>
                  <a:cubicBezTo>
                    <a:pt x="21600" y="18000"/>
                    <a:pt x="21600" y="18000"/>
                    <a:pt x="21600" y="18000"/>
                  </a:cubicBezTo>
                  <a:cubicBezTo>
                    <a:pt x="21455" y="18000"/>
                    <a:pt x="21455" y="18000"/>
                    <a:pt x="21455" y="18000"/>
                  </a:cubicBezTo>
                  <a:cubicBezTo>
                    <a:pt x="21165" y="18313"/>
                    <a:pt x="20730" y="18470"/>
                    <a:pt x="20440" y="18470"/>
                  </a:cubicBezTo>
                  <a:cubicBezTo>
                    <a:pt x="19860" y="18470"/>
                    <a:pt x="19426" y="18157"/>
                    <a:pt x="18846" y="17843"/>
                  </a:cubicBezTo>
                  <a:cubicBezTo>
                    <a:pt x="18846" y="18000"/>
                    <a:pt x="18846" y="18000"/>
                    <a:pt x="18846" y="18000"/>
                  </a:cubicBezTo>
                  <a:cubicBezTo>
                    <a:pt x="18846" y="19722"/>
                    <a:pt x="18846" y="21287"/>
                    <a:pt x="20440" y="21287"/>
                  </a:cubicBezTo>
                  <a:cubicBezTo>
                    <a:pt x="20440" y="21600"/>
                    <a:pt x="20440" y="21600"/>
                    <a:pt x="20440" y="21600"/>
                  </a:cubicBezTo>
                  <a:cubicBezTo>
                    <a:pt x="20150" y="21600"/>
                    <a:pt x="20005" y="21600"/>
                    <a:pt x="19860" y="21600"/>
                  </a:cubicBezTo>
                  <a:cubicBezTo>
                    <a:pt x="17831" y="21600"/>
                    <a:pt x="17831" y="19565"/>
                    <a:pt x="17831" y="17530"/>
                  </a:cubicBezTo>
                  <a:cubicBezTo>
                    <a:pt x="17831" y="16904"/>
                    <a:pt x="17831" y="16435"/>
                    <a:pt x="17831" y="15965"/>
                  </a:cubicBezTo>
                  <a:cubicBezTo>
                    <a:pt x="17831" y="15496"/>
                    <a:pt x="17686" y="15026"/>
                    <a:pt x="17686" y="14713"/>
                  </a:cubicBezTo>
                  <a:cubicBezTo>
                    <a:pt x="17686" y="14713"/>
                    <a:pt x="17686" y="14713"/>
                    <a:pt x="17686" y="14713"/>
                  </a:cubicBezTo>
                  <a:cubicBezTo>
                    <a:pt x="17686" y="14557"/>
                    <a:pt x="17686" y="14557"/>
                    <a:pt x="17686" y="14557"/>
                  </a:cubicBezTo>
                  <a:cubicBezTo>
                    <a:pt x="17541" y="14400"/>
                    <a:pt x="17541" y="14243"/>
                    <a:pt x="17541" y="14087"/>
                  </a:cubicBezTo>
                  <a:cubicBezTo>
                    <a:pt x="17396" y="13148"/>
                    <a:pt x="17106" y="12209"/>
                    <a:pt x="17396" y="10957"/>
                  </a:cubicBezTo>
                  <a:cubicBezTo>
                    <a:pt x="17686" y="10017"/>
                    <a:pt x="18121" y="8922"/>
                    <a:pt x="18701" y="7983"/>
                  </a:cubicBezTo>
                  <a:cubicBezTo>
                    <a:pt x="19715" y="6104"/>
                    <a:pt x="20730" y="4226"/>
                    <a:pt x="19136" y="2035"/>
                  </a:cubicBezTo>
                  <a:cubicBezTo>
                    <a:pt x="18266" y="1722"/>
                    <a:pt x="17541" y="1565"/>
                    <a:pt x="16671" y="1565"/>
                  </a:cubicBezTo>
                  <a:cubicBezTo>
                    <a:pt x="15077" y="1565"/>
                    <a:pt x="13482" y="2191"/>
                    <a:pt x="12032" y="2817"/>
                  </a:cubicBezTo>
                  <a:cubicBezTo>
                    <a:pt x="10438" y="3443"/>
                    <a:pt x="8843" y="4070"/>
                    <a:pt x="7103" y="4070"/>
                  </a:cubicBezTo>
                  <a:cubicBezTo>
                    <a:pt x="6958" y="4070"/>
                    <a:pt x="6813" y="4070"/>
                    <a:pt x="6523" y="4070"/>
                  </a:cubicBezTo>
                  <a:cubicBezTo>
                    <a:pt x="5799" y="3913"/>
                    <a:pt x="5074" y="3600"/>
                    <a:pt x="4349" y="3443"/>
                  </a:cubicBezTo>
                  <a:cubicBezTo>
                    <a:pt x="3624" y="2974"/>
                    <a:pt x="2754" y="2661"/>
                    <a:pt x="1885" y="2661"/>
                  </a:cubicBezTo>
                  <a:cubicBezTo>
                    <a:pt x="1305" y="2661"/>
                    <a:pt x="580" y="2974"/>
                    <a:pt x="145" y="3287"/>
                  </a:cubicBezTo>
                  <a:cubicBezTo>
                    <a:pt x="0" y="3130"/>
                    <a:pt x="0" y="3130"/>
                    <a:pt x="0" y="3130"/>
                  </a:cubicBezTo>
                  <a:cubicBezTo>
                    <a:pt x="725" y="2348"/>
                    <a:pt x="1595" y="2035"/>
                    <a:pt x="2899" y="2035"/>
                  </a:cubicBezTo>
                  <a:cubicBezTo>
                    <a:pt x="2899" y="2035"/>
                    <a:pt x="2899" y="2035"/>
                    <a:pt x="2899" y="2035"/>
                  </a:cubicBezTo>
                  <a:cubicBezTo>
                    <a:pt x="3769" y="2035"/>
                    <a:pt x="4784" y="2191"/>
                    <a:pt x="5654" y="2348"/>
                  </a:cubicBezTo>
                  <a:cubicBezTo>
                    <a:pt x="6668" y="2504"/>
                    <a:pt x="7683" y="2661"/>
                    <a:pt x="8553" y="2661"/>
                  </a:cubicBezTo>
                  <a:cubicBezTo>
                    <a:pt x="8843" y="2504"/>
                    <a:pt x="8698" y="2035"/>
                    <a:pt x="8553" y="1565"/>
                  </a:cubicBezTo>
                  <a:cubicBezTo>
                    <a:pt x="8408" y="1252"/>
                    <a:pt x="8408" y="1096"/>
                    <a:pt x="8408" y="783"/>
                  </a:cubicBezTo>
                  <a:cubicBezTo>
                    <a:pt x="8408" y="783"/>
                    <a:pt x="8408" y="783"/>
                    <a:pt x="8408" y="783"/>
                  </a:cubicBezTo>
                  <a:cubicBezTo>
                    <a:pt x="8408" y="626"/>
                    <a:pt x="8408" y="626"/>
                    <a:pt x="8408" y="626"/>
                  </a:cubicBezTo>
                  <a:cubicBezTo>
                    <a:pt x="8553" y="626"/>
                    <a:pt x="8553" y="470"/>
                    <a:pt x="8698" y="470"/>
                  </a:cubicBezTo>
                  <a:cubicBezTo>
                    <a:pt x="8988" y="157"/>
                    <a:pt x="9133" y="0"/>
                    <a:pt x="9423" y="0"/>
                  </a:cubicBezTo>
                  <a:close/>
                  <a:moveTo>
                    <a:pt x="9713" y="313"/>
                  </a:moveTo>
                  <a:cubicBezTo>
                    <a:pt x="9423" y="157"/>
                    <a:pt x="9133" y="313"/>
                    <a:pt x="8843" y="626"/>
                  </a:cubicBezTo>
                  <a:cubicBezTo>
                    <a:pt x="8698" y="626"/>
                    <a:pt x="8698" y="783"/>
                    <a:pt x="8553" y="783"/>
                  </a:cubicBezTo>
                  <a:cubicBezTo>
                    <a:pt x="8553" y="1096"/>
                    <a:pt x="8698" y="1252"/>
                    <a:pt x="8698" y="1565"/>
                  </a:cubicBezTo>
                  <a:cubicBezTo>
                    <a:pt x="8698" y="1565"/>
                    <a:pt x="8698" y="1565"/>
                    <a:pt x="8698" y="1565"/>
                  </a:cubicBezTo>
                  <a:cubicBezTo>
                    <a:pt x="8698" y="1252"/>
                    <a:pt x="8698" y="1096"/>
                    <a:pt x="8843" y="783"/>
                  </a:cubicBezTo>
                  <a:cubicBezTo>
                    <a:pt x="8988" y="470"/>
                    <a:pt x="9423" y="470"/>
                    <a:pt x="9568" y="313"/>
                  </a:cubicBezTo>
                  <a:cubicBezTo>
                    <a:pt x="9568" y="313"/>
                    <a:pt x="9713" y="313"/>
                    <a:pt x="9713" y="313"/>
                  </a:cubicBezTo>
                  <a:close/>
                  <a:moveTo>
                    <a:pt x="11162" y="2191"/>
                  </a:moveTo>
                  <a:cubicBezTo>
                    <a:pt x="11017" y="2035"/>
                    <a:pt x="11017" y="2035"/>
                    <a:pt x="11017" y="2035"/>
                  </a:cubicBezTo>
                  <a:cubicBezTo>
                    <a:pt x="11307" y="1722"/>
                    <a:pt x="11307" y="1252"/>
                    <a:pt x="11162" y="939"/>
                  </a:cubicBezTo>
                  <a:cubicBezTo>
                    <a:pt x="10872" y="470"/>
                    <a:pt x="10583" y="157"/>
                    <a:pt x="10438" y="313"/>
                  </a:cubicBezTo>
                  <a:cubicBezTo>
                    <a:pt x="10583" y="783"/>
                    <a:pt x="11017" y="1722"/>
                    <a:pt x="10583" y="2348"/>
                  </a:cubicBezTo>
                  <a:cubicBezTo>
                    <a:pt x="10438" y="2504"/>
                    <a:pt x="10148" y="2661"/>
                    <a:pt x="9713" y="2661"/>
                  </a:cubicBezTo>
                  <a:cubicBezTo>
                    <a:pt x="9568" y="2661"/>
                    <a:pt x="9568" y="2661"/>
                    <a:pt x="9568" y="2661"/>
                  </a:cubicBezTo>
                  <a:cubicBezTo>
                    <a:pt x="9568" y="2661"/>
                    <a:pt x="9568" y="2661"/>
                    <a:pt x="9568" y="2661"/>
                  </a:cubicBezTo>
                  <a:cubicBezTo>
                    <a:pt x="9423" y="1878"/>
                    <a:pt x="9568" y="1565"/>
                    <a:pt x="9858" y="1252"/>
                  </a:cubicBezTo>
                  <a:cubicBezTo>
                    <a:pt x="9858" y="1252"/>
                    <a:pt x="9858" y="1096"/>
                    <a:pt x="10003" y="1096"/>
                  </a:cubicBezTo>
                  <a:cubicBezTo>
                    <a:pt x="10003" y="939"/>
                    <a:pt x="9858" y="939"/>
                    <a:pt x="9858" y="939"/>
                  </a:cubicBezTo>
                  <a:cubicBezTo>
                    <a:pt x="9713" y="939"/>
                    <a:pt x="9568" y="1096"/>
                    <a:pt x="9423" y="1252"/>
                  </a:cubicBezTo>
                  <a:cubicBezTo>
                    <a:pt x="9278" y="1565"/>
                    <a:pt x="9133" y="1722"/>
                    <a:pt x="8843" y="1878"/>
                  </a:cubicBezTo>
                  <a:cubicBezTo>
                    <a:pt x="8843" y="1878"/>
                    <a:pt x="8843" y="1878"/>
                    <a:pt x="8843" y="1878"/>
                  </a:cubicBezTo>
                  <a:cubicBezTo>
                    <a:pt x="8843" y="2191"/>
                    <a:pt x="8988" y="2661"/>
                    <a:pt x="8698" y="2817"/>
                  </a:cubicBezTo>
                  <a:cubicBezTo>
                    <a:pt x="8698" y="2974"/>
                    <a:pt x="8698" y="2974"/>
                    <a:pt x="8698" y="2974"/>
                  </a:cubicBezTo>
                  <a:cubicBezTo>
                    <a:pt x="8698" y="2974"/>
                    <a:pt x="8698" y="2974"/>
                    <a:pt x="8698" y="2974"/>
                  </a:cubicBezTo>
                  <a:cubicBezTo>
                    <a:pt x="7683" y="2817"/>
                    <a:pt x="6668" y="2661"/>
                    <a:pt x="5654" y="2504"/>
                  </a:cubicBezTo>
                  <a:cubicBezTo>
                    <a:pt x="4639" y="2348"/>
                    <a:pt x="3769" y="2191"/>
                    <a:pt x="2899" y="2191"/>
                  </a:cubicBezTo>
                  <a:cubicBezTo>
                    <a:pt x="2899" y="2191"/>
                    <a:pt x="2899" y="2191"/>
                    <a:pt x="2899" y="2191"/>
                  </a:cubicBezTo>
                  <a:cubicBezTo>
                    <a:pt x="2174" y="2191"/>
                    <a:pt x="1595" y="2348"/>
                    <a:pt x="1015" y="2661"/>
                  </a:cubicBezTo>
                  <a:cubicBezTo>
                    <a:pt x="1305" y="2504"/>
                    <a:pt x="1595" y="2504"/>
                    <a:pt x="1885" y="2504"/>
                  </a:cubicBezTo>
                  <a:cubicBezTo>
                    <a:pt x="2609" y="2504"/>
                    <a:pt x="3479" y="2817"/>
                    <a:pt x="4204" y="2974"/>
                  </a:cubicBezTo>
                  <a:cubicBezTo>
                    <a:pt x="4494" y="2974"/>
                    <a:pt x="4494" y="2974"/>
                    <a:pt x="4494" y="2974"/>
                  </a:cubicBezTo>
                  <a:cubicBezTo>
                    <a:pt x="4929" y="2817"/>
                    <a:pt x="5364" y="2661"/>
                    <a:pt x="5799" y="2661"/>
                  </a:cubicBezTo>
                  <a:cubicBezTo>
                    <a:pt x="5799" y="2661"/>
                    <a:pt x="5799" y="2661"/>
                    <a:pt x="5799" y="2661"/>
                  </a:cubicBezTo>
                  <a:cubicBezTo>
                    <a:pt x="6523" y="2661"/>
                    <a:pt x="7103" y="2817"/>
                    <a:pt x="7828" y="2974"/>
                  </a:cubicBezTo>
                  <a:cubicBezTo>
                    <a:pt x="7973" y="2974"/>
                    <a:pt x="8263" y="3130"/>
                    <a:pt x="8408" y="3130"/>
                  </a:cubicBezTo>
                  <a:cubicBezTo>
                    <a:pt x="8698" y="3130"/>
                    <a:pt x="8698" y="3130"/>
                    <a:pt x="8698" y="3130"/>
                  </a:cubicBezTo>
                  <a:cubicBezTo>
                    <a:pt x="8553" y="3287"/>
                    <a:pt x="8553" y="3287"/>
                    <a:pt x="8553" y="3287"/>
                  </a:cubicBezTo>
                  <a:cubicBezTo>
                    <a:pt x="8118" y="3600"/>
                    <a:pt x="7683" y="3757"/>
                    <a:pt x="7248" y="3757"/>
                  </a:cubicBezTo>
                  <a:cubicBezTo>
                    <a:pt x="6813" y="3757"/>
                    <a:pt x="6234" y="3600"/>
                    <a:pt x="5799" y="3443"/>
                  </a:cubicBezTo>
                  <a:cubicBezTo>
                    <a:pt x="5364" y="3287"/>
                    <a:pt x="4929" y="3130"/>
                    <a:pt x="4494" y="3130"/>
                  </a:cubicBezTo>
                  <a:cubicBezTo>
                    <a:pt x="4349" y="3130"/>
                    <a:pt x="4349" y="3130"/>
                    <a:pt x="4349" y="3130"/>
                  </a:cubicBezTo>
                  <a:cubicBezTo>
                    <a:pt x="4349" y="3130"/>
                    <a:pt x="4494" y="3130"/>
                    <a:pt x="4494" y="3130"/>
                  </a:cubicBezTo>
                  <a:cubicBezTo>
                    <a:pt x="5219" y="3443"/>
                    <a:pt x="5944" y="3757"/>
                    <a:pt x="6668" y="3757"/>
                  </a:cubicBezTo>
                  <a:cubicBezTo>
                    <a:pt x="6813" y="3757"/>
                    <a:pt x="6958" y="3757"/>
                    <a:pt x="7103" y="3757"/>
                  </a:cubicBezTo>
                  <a:cubicBezTo>
                    <a:pt x="8843" y="3757"/>
                    <a:pt x="10438" y="3130"/>
                    <a:pt x="11887" y="2504"/>
                  </a:cubicBezTo>
                  <a:cubicBezTo>
                    <a:pt x="12177" y="2504"/>
                    <a:pt x="12467" y="2348"/>
                    <a:pt x="12757" y="2191"/>
                  </a:cubicBezTo>
                  <a:cubicBezTo>
                    <a:pt x="12757" y="2191"/>
                    <a:pt x="12757" y="2191"/>
                    <a:pt x="12757" y="2191"/>
                  </a:cubicBezTo>
                  <a:cubicBezTo>
                    <a:pt x="12612" y="2035"/>
                    <a:pt x="12612" y="1878"/>
                    <a:pt x="12612" y="1878"/>
                  </a:cubicBezTo>
                  <a:cubicBezTo>
                    <a:pt x="12757" y="1565"/>
                    <a:pt x="13192" y="1409"/>
                    <a:pt x="13627" y="1096"/>
                  </a:cubicBezTo>
                  <a:cubicBezTo>
                    <a:pt x="14062" y="1096"/>
                    <a:pt x="14352" y="939"/>
                    <a:pt x="14497" y="783"/>
                  </a:cubicBezTo>
                  <a:cubicBezTo>
                    <a:pt x="14642" y="626"/>
                    <a:pt x="14642" y="626"/>
                    <a:pt x="14642" y="626"/>
                  </a:cubicBezTo>
                  <a:cubicBezTo>
                    <a:pt x="13337" y="939"/>
                    <a:pt x="12177" y="1409"/>
                    <a:pt x="11162" y="2191"/>
                  </a:cubicBezTo>
                  <a:close/>
                  <a:moveTo>
                    <a:pt x="18266" y="15339"/>
                  </a:moveTo>
                  <a:cubicBezTo>
                    <a:pt x="18266" y="15339"/>
                    <a:pt x="18121" y="15339"/>
                    <a:pt x="18121" y="15339"/>
                  </a:cubicBezTo>
                  <a:cubicBezTo>
                    <a:pt x="17976" y="15339"/>
                    <a:pt x="17976" y="15339"/>
                    <a:pt x="17976" y="15339"/>
                  </a:cubicBezTo>
                  <a:cubicBezTo>
                    <a:pt x="17976" y="15183"/>
                    <a:pt x="17976" y="15183"/>
                    <a:pt x="17976" y="15183"/>
                  </a:cubicBezTo>
                  <a:cubicBezTo>
                    <a:pt x="17831" y="13304"/>
                    <a:pt x="18701" y="11583"/>
                    <a:pt x="19570" y="10017"/>
                  </a:cubicBezTo>
                  <a:cubicBezTo>
                    <a:pt x="20440" y="8452"/>
                    <a:pt x="21310" y="7043"/>
                    <a:pt x="21165" y="5322"/>
                  </a:cubicBezTo>
                  <a:cubicBezTo>
                    <a:pt x="20875" y="2348"/>
                    <a:pt x="18846" y="626"/>
                    <a:pt x="15946" y="626"/>
                  </a:cubicBezTo>
                  <a:cubicBezTo>
                    <a:pt x="15511" y="626"/>
                    <a:pt x="15077" y="626"/>
                    <a:pt x="14642" y="626"/>
                  </a:cubicBezTo>
                  <a:cubicBezTo>
                    <a:pt x="14787" y="783"/>
                    <a:pt x="14787" y="783"/>
                    <a:pt x="14787" y="783"/>
                  </a:cubicBezTo>
                  <a:cubicBezTo>
                    <a:pt x="14787" y="939"/>
                    <a:pt x="14787" y="939"/>
                    <a:pt x="14787" y="1096"/>
                  </a:cubicBezTo>
                  <a:cubicBezTo>
                    <a:pt x="14642" y="1409"/>
                    <a:pt x="14352" y="1565"/>
                    <a:pt x="13917" y="1722"/>
                  </a:cubicBezTo>
                  <a:cubicBezTo>
                    <a:pt x="13482" y="1722"/>
                    <a:pt x="13047" y="1878"/>
                    <a:pt x="12902" y="2191"/>
                  </a:cubicBezTo>
                  <a:cubicBezTo>
                    <a:pt x="14062" y="1722"/>
                    <a:pt x="15366" y="1252"/>
                    <a:pt x="16671" y="1252"/>
                  </a:cubicBezTo>
                  <a:cubicBezTo>
                    <a:pt x="17541" y="1252"/>
                    <a:pt x="18411" y="1409"/>
                    <a:pt x="19136" y="1878"/>
                  </a:cubicBezTo>
                  <a:cubicBezTo>
                    <a:pt x="19281" y="1878"/>
                    <a:pt x="19281" y="1878"/>
                    <a:pt x="19281" y="1878"/>
                  </a:cubicBezTo>
                  <a:cubicBezTo>
                    <a:pt x="19281" y="1878"/>
                    <a:pt x="19281" y="1878"/>
                    <a:pt x="19281" y="1878"/>
                  </a:cubicBezTo>
                  <a:cubicBezTo>
                    <a:pt x="21020" y="4226"/>
                    <a:pt x="19860" y="6261"/>
                    <a:pt x="18846" y="8139"/>
                  </a:cubicBezTo>
                  <a:cubicBezTo>
                    <a:pt x="18266" y="9078"/>
                    <a:pt x="17831" y="10017"/>
                    <a:pt x="17686" y="11113"/>
                  </a:cubicBezTo>
                  <a:cubicBezTo>
                    <a:pt x="17396" y="11896"/>
                    <a:pt x="17541" y="12522"/>
                    <a:pt x="17541" y="13148"/>
                  </a:cubicBezTo>
                  <a:cubicBezTo>
                    <a:pt x="17686" y="11270"/>
                    <a:pt x="18266" y="9861"/>
                    <a:pt x="18991" y="8609"/>
                  </a:cubicBezTo>
                  <a:cubicBezTo>
                    <a:pt x="19570" y="7357"/>
                    <a:pt x="20150" y="6104"/>
                    <a:pt x="20295" y="4383"/>
                  </a:cubicBezTo>
                  <a:cubicBezTo>
                    <a:pt x="20150" y="4226"/>
                    <a:pt x="20005" y="3913"/>
                    <a:pt x="20150" y="3757"/>
                  </a:cubicBezTo>
                  <a:cubicBezTo>
                    <a:pt x="20150" y="3757"/>
                    <a:pt x="20150" y="3757"/>
                    <a:pt x="20295" y="3757"/>
                  </a:cubicBezTo>
                  <a:cubicBezTo>
                    <a:pt x="20295" y="3757"/>
                    <a:pt x="20295" y="3757"/>
                    <a:pt x="20295" y="3757"/>
                  </a:cubicBezTo>
                  <a:cubicBezTo>
                    <a:pt x="20440" y="3757"/>
                    <a:pt x="20585" y="3757"/>
                    <a:pt x="20730" y="4070"/>
                  </a:cubicBezTo>
                  <a:cubicBezTo>
                    <a:pt x="20730" y="4070"/>
                    <a:pt x="20730" y="4070"/>
                    <a:pt x="20730" y="4070"/>
                  </a:cubicBezTo>
                  <a:cubicBezTo>
                    <a:pt x="21020" y="6730"/>
                    <a:pt x="20150" y="8609"/>
                    <a:pt x="19281" y="10330"/>
                  </a:cubicBezTo>
                  <a:cubicBezTo>
                    <a:pt x="18701" y="11426"/>
                    <a:pt x="18121" y="12678"/>
                    <a:pt x="17831" y="13930"/>
                  </a:cubicBezTo>
                  <a:cubicBezTo>
                    <a:pt x="17831" y="14087"/>
                    <a:pt x="17831" y="14087"/>
                    <a:pt x="17831" y="14087"/>
                  </a:cubicBezTo>
                  <a:cubicBezTo>
                    <a:pt x="17831" y="14713"/>
                    <a:pt x="17976" y="15183"/>
                    <a:pt x="17976" y="15965"/>
                  </a:cubicBezTo>
                  <a:cubicBezTo>
                    <a:pt x="18121" y="16435"/>
                    <a:pt x="18121" y="16904"/>
                    <a:pt x="18121" y="17530"/>
                  </a:cubicBezTo>
                  <a:cubicBezTo>
                    <a:pt x="18121" y="19409"/>
                    <a:pt x="18121" y="21130"/>
                    <a:pt x="19570" y="21443"/>
                  </a:cubicBezTo>
                  <a:cubicBezTo>
                    <a:pt x="18701" y="20817"/>
                    <a:pt x="18701" y="19409"/>
                    <a:pt x="18701" y="18000"/>
                  </a:cubicBezTo>
                  <a:cubicBezTo>
                    <a:pt x="18701" y="17530"/>
                    <a:pt x="18701" y="17530"/>
                    <a:pt x="18701" y="17530"/>
                  </a:cubicBezTo>
                  <a:cubicBezTo>
                    <a:pt x="18846" y="17530"/>
                    <a:pt x="18846" y="17530"/>
                    <a:pt x="18846" y="17530"/>
                  </a:cubicBezTo>
                  <a:cubicBezTo>
                    <a:pt x="19281" y="18000"/>
                    <a:pt x="19860" y="18157"/>
                    <a:pt x="20440" y="18157"/>
                  </a:cubicBezTo>
                  <a:cubicBezTo>
                    <a:pt x="20730" y="18157"/>
                    <a:pt x="21020" y="18000"/>
                    <a:pt x="21310" y="17843"/>
                  </a:cubicBezTo>
                  <a:cubicBezTo>
                    <a:pt x="21310" y="17530"/>
                    <a:pt x="21310" y="17061"/>
                    <a:pt x="21310" y="16591"/>
                  </a:cubicBezTo>
                  <a:cubicBezTo>
                    <a:pt x="21310" y="16122"/>
                    <a:pt x="21310" y="15652"/>
                    <a:pt x="21310" y="15339"/>
                  </a:cubicBezTo>
                  <a:cubicBezTo>
                    <a:pt x="21310" y="15339"/>
                    <a:pt x="21310" y="15339"/>
                    <a:pt x="21310" y="15339"/>
                  </a:cubicBezTo>
                  <a:cubicBezTo>
                    <a:pt x="21165" y="15496"/>
                    <a:pt x="21020" y="15496"/>
                    <a:pt x="20875" y="15496"/>
                  </a:cubicBezTo>
                  <a:cubicBezTo>
                    <a:pt x="20730" y="15496"/>
                    <a:pt x="20585" y="15496"/>
                    <a:pt x="20440" y="15496"/>
                  </a:cubicBezTo>
                  <a:cubicBezTo>
                    <a:pt x="20005" y="15339"/>
                    <a:pt x="19715" y="15183"/>
                    <a:pt x="19426" y="15339"/>
                  </a:cubicBezTo>
                  <a:cubicBezTo>
                    <a:pt x="18991" y="15496"/>
                    <a:pt x="18991" y="15496"/>
                    <a:pt x="18991" y="15496"/>
                  </a:cubicBezTo>
                  <a:cubicBezTo>
                    <a:pt x="19281" y="15183"/>
                    <a:pt x="19281" y="15183"/>
                    <a:pt x="19281" y="15183"/>
                  </a:cubicBezTo>
                  <a:cubicBezTo>
                    <a:pt x="19860" y="14557"/>
                    <a:pt x="20585" y="14557"/>
                    <a:pt x="21310" y="15183"/>
                  </a:cubicBezTo>
                  <a:cubicBezTo>
                    <a:pt x="21310" y="15183"/>
                    <a:pt x="21310" y="15183"/>
                    <a:pt x="21310" y="15183"/>
                  </a:cubicBezTo>
                  <a:cubicBezTo>
                    <a:pt x="21310" y="15026"/>
                    <a:pt x="21165" y="14870"/>
                    <a:pt x="21165" y="14713"/>
                  </a:cubicBezTo>
                  <a:cubicBezTo>
                    <a:pt x="21020" y="14557"/>
                    <a:pt x="20730" y="14557"/>
                    <a:pt x="20585" y="14557"/>
                  </a:cubicBezTo>
                  <a:cubicBezTo>
                    <a:pt x="20150" y="14557"/>
                    <a:pt x="19715" y="14713"/>
                    <a:pt x="19281" y="15026"/>
                  </a:cubicBezTo>
                  <a:cubicBezTo>
                    <a:pt x="18846" y="15183"/>
                    <a:pt x="18556" y="15339"/>
                    <a:pt x="18266" y="15339"/>
                  </a:cubicBezTo>
                  <a:close/>
                  <a:moveTo>
                    <a:pt x="12757" y="1878"/>
                  </a:moveTo>
                  <a:cubicBezTo>
                    <a:pt x="13047" y="1722"/>
                    <a:pt x="13482" y="1565"/>
                    <a:pt x="13772" y="1409"/>
                  </a:cubicBezTo>
                  <a:cubicBezTo>
                    <a:pt x="14207" y="1252"/>
                    <a:pt x="14497" y="1252"/>
                    <a:pt x="14642" y="1096"/>
                  </a:cubicBezTo>
                  <a:cubicBezTo>
                    <a:pt x="14642" y="1096"/>
                    <a:pt x="14642" y="939"/>
                    <a:pt x="14642" y="939"/>
                  </a:cubicBezTo>
                  <a:cubicBezTo>
                    <a:pt x="14352" y="1096"/>
                    <a:pt x="14062" y="1252"/>
                    <a:pt x="13772" y="1409"/>
                  </a:cubicBezTo>
                  <a:cubicBezTo>
                    <a:pt x="13337" y="1565"/>
                    <a:pt x="12902" y="1722"/>
                    <a:pt x="12757" y="1878"/>
                  </a:cubicBezTo>
                  <a:close/>
                  <a:moveTo>
                    <a:pt x="8118" y="3287"/>
                  </a:moveTo>
                  <a:cubicBezTo>
                    <a:pt x="7973" y="3287"/>
                    <a:pt x="7828" y="3287"/>
                    <a:pt x="7683" y="3130"/>
                  </a:cubicBezTo>
                  <a:cubicBezTo>
                    <a:pt x="7103" y="2974"/>
                    <a:pt x="6523" y="2974"/>
                    <a:pt x="5799" y="2974"/>
                  </a:cubicBezTo>
                  <a:cubicBezTo>
                    <a:pt x="5654" y="2974"/>
                    <a:pt x="5364" y="2974"/>
                    <a:pt x="5074" y="2974"/>
                  </a:cubicBezTo>
                  <a:cubicBezTo>
                    <a:pt x="5364" y="3130"/>
                    <a:pt x="5509" y="3130"/>
                    <a:pt x="5799" y="3130"/>
                  </a:cubicBezTo>
                  <a:cubicBezTo>
                    <a:pt x="6379" y="3287"/>
                    <a:pt x="6813" y="3443"/>
                    <a:pt x="7248" y="3443"/>
                  </a:cubicBezTo>
                  <a:cubicBezTo>
                    <a:pt x="7538" y="3443"/>
                    <a:pt x="7828" y="3443"/>
                    <a:pt x="8118" y="3287"/>
                  </a:cubicBezTo>
                  <a:close/>
                  <a:moveTo>
                    <a:pt x="20440" y="4226"/>
                  </a:moveTo>
                  <a:cubicBezTo>
                    <a:pt x="20440" y="4070"/>
                    <a:pt x="20440" y="4070"/>
                    <a:pt x="20295" y="3913"/>
                  </a:cubicBezTo>
                  <a:cubicBezTo>
                    <a:pt x="20440" y="4070"/>
                    <a:pt x="20440" y="4226"/>
                    <a:pt x="20440" y="4226"/>
                  </a:cubicBezTo>
                  <a:cubicBezTo>
                    <a:pt x="20440" y="4383"/>
                    <a:pt x="20440" y="4383"/>
                    <a:pt x="20440" y="4383"/>
                  </a:cubicBezTo>
                  <a:cubicBezTo>
                    <a:pt x="20440" y="4383"/>
                    <a:pt x="20440" y="4383"/>
                    <a:pt x="20440" y="4383"/>
                  </a:cubicBezTo>
                  <a:cubicBezTo>
                    <a:pt x="20440" y="6261"/>
                    <a:pt x="19715" y="7513"/>
                    <a:pt x="19136" y="8765"/>
                  </a:cubicBezTo>
                  <a:cubicBezTo>
                    <a:pt x="18556" y="10017"/>
                    <a:pt x="17831" y="11270"/>
                    <a:pt x="17831" y="13148"/>
                  </a:cubicBezTo>
                  <a:cubicBezTo>
                    <a:pt x="18121" y="12052"/>
                    <a:pt x="18556" y="11113"/>
                    <a:pt x="18991" y="10330"/>
                  </a:cubicBezTo>
                  <a:cubicBezTo>
                    <a:pt x="20005" y="8452"/>
                    <a:pt x="20875" y="6730"/>
                    <a:pt x="20440" y="4226"/>
                  </a:cubicBezTo>
                  <a:close/>
                  <a:moveTo>
                    <a:pt x="21020" y="15339"/>
                  </a:moveTo>
                  <a:cubicBezTo>
                    <a:pt x="20585" y="14870"/>
                    <a:pt x="20150" y="14870"/>
                    <a:pt x="19715" y="15026"/>
                  </a:cubicBezTo>
                  <a:cubicBezTo>
                    <a:pt x="20005" y="15026"/>
                    <a:pt x="20295" y="15183"/>
                    <a:pt x="20440" y="15183"/>
                  </a:cubicBezTo>
                  <a:cubicBezTo>
                    <a:pt x="20730" y="15339"/>
                    <a:pt x="20875" y="15339"/>
                    <a:pt x="21020" y="15339"/>
                  </a:cubicBezTo>
                  <a:close/>
                  <a:moveTo>
                    <a:pt x="19136" y="15652"/>
                  </a:moveTo>
                  <a:cubicBezTo>
                    <a:pt x="20585" y="15652"/>
                    <a:pt x="20585" y="15652"/>
                    <a:pt x="20585" y="15652"/>
                  </a:cubicBezTo>
                  <a:cubicBezTo>
                    <a:pt x="20730" y="15652"/>
                    <a:pt x="20730" y="15652"/>
                    <a:pt x="20730" y="15652"/>
                  </a:cubicBezTo>
                  <a:cubicBezTo>
                    <a:pt x="21165" y="15965"/>
                    <a:pt x="21165" y="16904"/>
                    <a:pt x="21165" y="17687"/>
                  </a:cubicBezTo>
                  <a:cubicBezTo>
                    <a:pt x="21165" y="17843"/>
                    <a:pt x="21165" y="17843"/>
                    <a:pt x="21165" y="17843"/>
                  </a:cubicBezTo>
                  <a:cubicBezTo>
                    <a:pt x="21020" y="17843"/>
                    <a:pt x="21020" y="17843"/>
                    <a:pt x="21020" y="17843"/>
                  </a:cubicBezTo>
                  <a:cubicBezTo>
                    <a:pt x="20005" y="18000"/>
                    <a:pt x="19136" y="17530"/>
                    <a:pt x="18846" y="16904"/>
                  </a:cubicBezTo>
                  <a:cubicBezTo>
                    <a:pt x="18701" y="16435"/>
                    <a:pt x="18701" y="15965"/>
                    <a:pt x="19136" y="15652"/>
                  </a:cubicBezTo>
                  <a:close/>
                  <a:moveTo>
                    <a:pt x="20585" y="15809"/>
                  </a:moveTo>
                  <a:cubicBezTo>
                    <a:pt x="19281" y="15809"/>
                    <a:pt x="19281" y="15809"/>
                    <a:pt x="19281" y="15809"/>
                  </a:cubicBezTo>
                  <a:cubicBezTo>
                    <a:pt x="18991" y="16122"/>
                    <a:pt x="18846" y="16435"/>
                    <a:pt x="18991" y="16748"/>
                  </a:cubicBezTo>
                  <a:cubicBezTo>
                    <a:pt x="19281" y="17374"/>
                    <a:pt x="20005" y="17687"/>
                    <a:pt x="20875" y="17530"/>
                  </a:cubicBezTo>
                  <a:cubicBezTo>
                    <a:pt x="21020" y="16591"/>
                    <a:pt x="20875" y="16122"/>
                    <a:pt x="20585" y="15809"/>
                  </a:cubicBezTo>
                  <a:close/>
                </a:path>
              </a:pathLst>
            </a:custGeom>
            <a:solidFill>
              <a:srgbClr val="4D2A0A"/>
            </a:solidFill>
            <a:ln w="12700" cap="flat">
              <a:noFill/>
              <a:miter lim="400000"/>
            </a:ln>
            <a:effectLst/>
          </p:spPr>
          <p:txBody>
            <a:bodyPr wrap="square" lIns="45719" tIns="45719" rIns="45719" bIns="45719" numCol="1" anchor="t">
              <a:noAutofit/>
            </a:bodyPr>
            <a:lstStyle/>
            <a:p>
              <a:pPr/>
            </a:p>
          </p:txBody>
        </p:sp>
        <p:sp>
          <p:nvSpPr>
            <p:cNvPr id="174" name="Freeform 51"/>
            <p:cNvSpPr/>
            <p:nvPr/>
          </p:nvSpPr>
          <p:spPr>
            <a:xfrm flipH="1" rot="5400000">
              <a:off x="69609" y="-31552"/>
              <a:ext cx="415489" cy="484715"/>
            </a:xfrm>
            <a:custGeom>
              <a:avLst/>
              <a:gdLst/>
              <a:ahLst/>
              <a:cxnLst>
                <a:cxn ang="0">
                  <a:pos x="wd2" y="hd2"/>
                </a:cxn>
                <a:cxn ang="5400000">
                  <a:pos x="wd2" y="hd2"/>
                </a:cxn>
                <a:cxn ang="10800000">
                  <a:pos x="wd2" y="hd2"/>
                </a:cxn>
                <a:cxn ang="16200000">
                  <a:pos x="wd2" y="hd2"/>
                </a:cxn>
              </a:cxnLst>
              <a:rect l="0" t="0" r="r" b="b"/>
              <a:pathLst>
                <a:path w="21161" h="19225" fill="norm" stroke="1" extrusionOk="0">
                  <a:moveTo>
                    <a:pt x="7520" y="18088"/>
                  </a:moveTo>
                  <a:cubicBezTo>
                    <a:pt x="9920" y="18088"/>
                    <a:pt x="12160" y="16112"/>
                    <a:pt x="14560" y="15406"/>
                  </a:cubicBezTo>
                  <a:cubicBezTo>
                    <a:pt x="13120" y="16253"/>
                    <a:pt x="10080" y="18230"/>
                    <a:pt x="7520" y="18794"/>
                  </a:cubicBezTo>
                  <a:cubicBezTo>
                    <a:pt x="4480" y="19500"/>
                    <a:pt x="0" y="19641"/>
                    <a:pt x="0" y="16818"/>
                  </a:cubicBezTo>
                  <a:cubicBezTo>
                    <a:pt x="960" y="16677"/>
                    <a:pt x="160" y="17947"/>
                    <a:pt x="640" y="18088"/>
                  </a:cubicBezTo>
                  <a:cubicBezTo>
                    <a:pt x="6080" y="20206"/>
                    <a:pt x="10400" y="15265"/>
                    <a:pt x="15520" y="14700"/>
                  </a:cubicBezTo>
                  <a:cubicBezTo>
                    <a:pt x="15680" y="13994"/>
                    <a:pt x="16000" y="13430"/>
                    <a:pt x="16000" y="12583"/>
                  </a:cubicBezTo>
                  <a:cubicBezTo>
                    <a:pt x="17440" y="11312"/>
                    <a:pt x="20960" y="5806"/>
                    <a:pt x="20000" y="2418"/>
                  </a:cubicBezTo>
                  <a:cubicBezTo>
                    <a:pt x="19680" y="1006"/>
                    <a:pt x="17440" y="-688"/>
                    <a:pt x="16160" y="1430"/>
                  </a:cubicBezTo>
                  <a:cubicBezTo>
                    <a:pt x="15520" y="583"/>
                    <a:pt x="17120" y="-123"/>
                    <a:pt x="18240" y="18"/>
                  </a:cubicBezTo>
                  <a:cubicBezTo>
                    <a:pt x="20000" y="159"/>
                    <a:pt x="20960" y="1853"/>
                    <a:pt x="21120" y="3547"/>
                  </a:cubicBezTo>
                  <a:cubicBezTo>
                    <a:pt x="21600" y="7218"/>
                    <a:pt x="17760" y="12018"/>
                    <a:pt x="17120" y="14277"/>
                  </a:cubicBezTo>
                  <a:cubicBezTo>
                    <a:pt x="21280" y="14136"/>
                    <a:pt x="20160" y="20912"/>
                    <a:pt x="16000" y="18653"/>
                  </a:cubicBezTo>
                  <a:cubicBezTo>
                    <a:pt x="15520" y="17665"/>
                    <a:pt x="15680" y="16253"/>
                    <a:pt x="15200" y="15265"/>
                  </a:cubicBezTo>
                  <a:cubicBezTo>
                    <a:pt x="12480" y="15265"/>
                    <a:pt x="10080" y="17241"/>
                    <a:pt x="7520" y="18088"/>
                  </a:cubicBezTo>
                  <a:close/>
                  <a:moveTo>
                    <a:pt x="16320" y="14418"/>
                  </a:moveTo>
                  <a:cubicBezTo>
                    <a:pt x="17920" y="11171"/>
                    <a:pt x="20800" y="8206"/>
                    <a:pt x="20480" y="4394"/>
                  </a:cubicBezTo>
                  <a:cubicBezTo>
                    <a:pt x="20160" y="8488"/>
                    <a:pt x="16800" y="11030"/>
                    <a:pt x="16320" y="14418"/>
                  </a:cubicBezTo>
                  <a:close/>
                  <a:moveTo>
                    <a:pt x="18240" y="14841"/>
                  </a:moveTo>
                  <a:cubicBezTo>
                    <a:pt x="18720" y="15971"/>
                    <a:pt x="19360" y="16394"/>
                    <a:pt x="18880" y="17383"/>
                  </a:cubicBezTo>
                  <a:cubicBezTo>
                    <a:pt x="20480" y="16959"/>
                    <a:pt x="19040" y="15124"/>
                    <a:pt x="18240" y="14841"/>
                  </a:cubicBezTo>
                  <a:close/>
                  <a:moveTo>
                    <a:pt x="16640" y="14841"/>
                  </a:moveTo>
                  <a:cubicBezTo>
                    <a:pt x="16000" y="15406"/>
                    <a:pt x="16000" y="16959"/>
                    <a:pt x="16320" y="17806"/>
                  </a:cubicBezTo>
                  <a:cubicBezTo>
                    <a:pt x="17280" y="17947"/>
                    <a:pt x="17600" y="18371"/>
                    <a:pt x="18400" y="18088"/>
                  </a:cubicBezTo>
                  <a:cubicBezTo>
                    <a:pt x="19200" y="16394"/>
                    <a:pt x="18240" y="14983"/>
                    <a:pt x="16640" y="14841"/>
                  </a:cubicBezTo>
                  <a:close/>
                </a:path>
              </a:pathLst>
            </a:custGeom>
            <a:solidFill>
              <a:srgbClr val="4D2A0A"/>
            </a:solidFill>
            <a:ln w="12700" cap="flat">
              <a:noFill/>
              <a:miter lim="400000"/>
            </a:ln>
            <a:effectLst/>
          </p:spPr>
          <p:txBody>
            <a:bodyPr wrap="square" lIns="45719" tIns="45719" rIns="45719" bIns="45719" numCol="1" anchor="t">
              <a:noAutofit/>
            </a:bodyPr>
            <a:lstStyle/>
            <a:p>
              <a:pPr/>
            </a:p>
          </p:txBody>
        </p:sp>
        <p:sp>
          <p:nvSpPr>
            <p:cNvPr id="175" name="Freeform 52"/>
            <p:cNvSpPr/>
            <p:nvPr/>
          </p:nvSpPr>
          <p:spPr>
            <a:xfrm flipH="1" rot="5400000">
              <a:off x="64559" y="-34445"/>
              <a:ext cx="422991" cy="491880"/>
            </a:xfrm>
            <a:custGeom>
              <a:avLst/>
              <a:gdLst/>
              <a:ahLst/>
              <a:cxnLst>
                <a:cxn ang="0">
                  <a:pos x="wd2" y="hd2"/>
                </a:cxn>
                <a:cxn ang="5400000">
                  <a:pos x="wd2" y="hd2"/>
                </a:cxn>
                <a:cxn ang="10800000">
                  <a:pos x="wd2" y="hd2"/>
                </a:cxn>
                <a:cxn ang="16200000">
                  <a:pos x="wd2" y="hd2"/>
                </a:cxn>
              </a:cxnLst>
              <a:rect l="0" t="0" r="r" b="b"/>
              <a:pathLst>
                <a:path w="21320" h="21600" fill="norm" stroke="1" extrusionOk="0">
                  <a:moveTo>
                    <a:pt x="4129" y="21600"/>
                  </a:moveTo>
                  <a:cubicBezTo>
                    <a:pt x="2541" y="21600"/>
                    <a:pt x="1429" y="21287"/>
                    <a:pt x="794" y="20504"/>
                  </a:cubicBezTo>
                  <a:cubicBezTo>
                    <a:pt x="318" y="20191"/>
                    <a:pt x="0" y="19565"/>
                    <a:pt x="0" y="18783"/>
                  </a:cubicBezTo>
                  <a:cubicBezTo>
                    <a:pt x="0" y="18783"/>
                    <a:pt x="0" y="18783"/>
                    <a:pt x="0" y="18783"/>
                  </a:cubicBezTo>
                  <a:cubicBezTo>
                    <a:pt x="159" y="18626"/>
                    <a:pt x="159" y="18626"/>
                    <a:pt x="159" y="18626"/>
                  </a:cubicBezTo>
                  <a:cubicBezTo>
                    <a:pt x="318" y="18626"/>
                    <a:pt x="476" y="18626"/>
                    <a:pt x="635" y="18783"/>
                  </a:cubicBezTo>
                  <a:cubicBezTo>
                    <a:pt x="794" y="18939"/>
                    <a:pt x="794" y="19252"/>
                    <a:pt x="794" y="19409"/>
                  </a:cubicBezTo>
                  <a:cubicBezTo>
                    <a:pt x="794" y="19722"/>
                    <a:pt x="794" y="20035"/>
                    <a:pt x="953" y="20035"/>
                  </a:cubicBezTo>
                  <a:cubicBezTo>
                    <a:pt x="1747" y="20504"/>
                    <a:pt x="2700" y="20661"/>
                    <a:pt x="3653" y="20661"/>
                  </a:cubicBezTo>
                  <a:cubicBezTo>
                    <a:pt x="5876" y="20661"/>
                    <a:pt x="7782" y="19565"/>
                    <a:pt x="10006" y="18470"/>
                  </a:cubicBezTo>
                  <a:cubicBezTo>
                    <a:pt x="11753" y="17530"/>
                    <a:pt x="13500" y="16591"/>
                    <a:pt x="15406" y="16278"/>
                  </a:cubicBezTo>
                  <a:cubicBezTo>
                    <a:pt x="15406" y="16278"/>
                    <a:pt x="15406" y="16278"/>
                    <a:pt x="15406" y="16278"/>
                  </a:cubicBezTo>
                  <a:cubicBezTo>
                    <a:pt x="15724" y="15652"/>
                    <a:pt x="15882" y="15026"/>
                    <a:pt x="15882" y="14087"/>
                  </a:cubicBezTo>
                  <a:cubicBezTo>
                    <a:pt x="15882" y="14087"/>
                    <a:pt x="15882" y="14087"/>
                    <a:pt x="15882" y="14087"/>
                  </a:cubicBezTo>
                  <a:cubicBezTo>
                    <a:pt x="15882" y="14087"/>
                    <a:pt x="15882" y="14087"/>
                    <a:pt x="15882" y="14087"/>
                  </a:cubicBezTo>
                  <a:cubicBezTo>
                    <a:pt x="17312" y="12678"/>
                    <a:pt x="20965" y="6574"/>
                    <a:pt x="19853" y="2817"/>
                  </a:cubicBezTo>
                  <a:cubicBezTo>
                    <a:pt x="19694" y="1878"/>
                    <a:pt x="18582" y="626"/>
                    <a:pt x="17629" y="626"/>
                  </a:cubicBezTo>
                  <a:cubicBezTo>
                    <a:pt x="17153" y="626"/>
                    <a:pt x="16676" y="1096"/>
                    <a:pt x="16359" y="1722"/>
                  </a:cubicBezTo>
                  <a:cubicBezTo>
                    <a:pt x="16200" y="1878"/>
                    <a:pt x="16200" y="1878"/>
                    <a:pt x="16200" y="1878"/>
                  </a:cubicBezTo>
                  <a:cubicBezTo>
                    <a:pt x="16041" y="1722"/>
                    <a:pt x="16041" y="1722"/>
                    <a:pt x="16041" y="1722"/>
                  </a:cubicBezTo>
                  <a:cubicBezTo>
                    <a:pt x="15882" y="1409"/>
                    <a:pt x="15882" y="1252"/>
                    <a:pt x="16041" y="939"/>
                  </a:cubicBezTo>
                  <a:cubicBezTo>
                    <a:pt x="16359" y="313"/>
                    <a:pt x="17312" y="0"/>
                    <a:pt x="18106" y="0"/>
                  </a:cubicBezTo>
                  <a:cubicBezTo>
                    <a:pt x="18106" y="0"/>
                    <a:pt x="18106" y="0"/>
                    <a:pt x="18265" y="0"/>
                  </a:cubicBezTo>
                  <a:cubicBezTo>
                    <a:pt x="20171" y="157"/>
                    <a:pt x="21124" y="2191"/>
                    <a:pt x="21282" y="4070"/>
                  </a:cubicBezTo>
                  <a:cubicBezTo>
                    <a:pt x="21600" y="6887"/>
                    <a:pt x="19853" y="10330"/>
                    <a:pt x="18582" y="12991"/>
                  </a:cubicBezTo>
                  <a:cubicBezTo>
                    <a:pt x="17947" y="14087"/>
                    <a:pt x="17471" y="15026"/>
                    <a:pt x="17312" y="15809"/>
                  </a:cubicBezTo>
                  <a:cubicBezTo>
                    <a:pt x="19059" y="15809"/>
                    <a:pt x="19853" y="17217"/>
                    <a:pt x="19853" y="18626"/>
                  </a:cubicBezTo>
                  <a:cubicBezTo>
                    <a:pt x="19853" y="20035"/>
                    <a:pt x="19059" y="21443"/>
                    <a:pt x="17629" y="21443"/>
                  </a:cubicBezTo>
                  <a:cubicBezTo>
                    <a:pt x="16994" y="21443"/>
                    <a:pt x="16518" y="21287"/>
                    <a:pt x="15882" y="20974"/>
                  </a:cubicBezTo>
                  <a:cubicBezTo>
                    <a:pt x="15882" y="20817"/>
                    <a:pt x="15882" y="20817"/>
                    <a:pt x="15882" y="20817"/>
                  </a:cubicBezTo>
                  <a:cubicBezTo>
                    <a:pt x="15882" y="20817"/>
                    <a:pt x="15882" y="20817"/>
                    <a:pt x="15882" y="20817"/>
                  </a:cubicBezTo>
                  <a:cubicBezTo>
                    <a:pt x="15565" y="20348"/>
                    <a:pt x="15565" y="19565"/>
                    <a:pt x="15406" y="18783"/>
                  </a:cubicBezTo>
                  <a:cubicBezTo>
                    <a:pt x="15406" y="18157"/>
                    <a:pt x="15406" y="17687"/>
                    <a:pt x="15247" y="17217"/>
                  </a:cubicBezTo>
                  <a:cubicBezTo>
                    <a:pt x="15088" y="17217"/>
                    <a:pt x="15088" y="17217"/>
                    <a:pt x="14929" y="17217"/>
                  </a:cubicBezTo>
                  <a:cubicBezTo>
                    <a:pt x="14612" y="17374"/>
                    <a:pt x="14612" y="17374"/>
                    <a:pt x="14612" y="17374"/>
                  </a:cubicBezTo>
                  <a:cubicBezTo>
                    <a:pt x="14453" y="17530"/>
                    <a:pt x="14135" y="17687"/>
                    <a:pt x="13818" y="18000"/>
                  </a:cubicBezTo>
                  <a:cubicBezTo>
                    <a:pt x="12229" y="18939"/>
                    <a:pt x="9688" y="20661"/>
                    <a:pt x="7624" y="21130"/>
                  </a:cubicBezTo>
                  <a:cubicBezTo>
                    <a:pt x="6512" y="21443"/>
                    <a:pt x="5241" y="21600"/>
                    <a:pt x="4129" y="21600"/>
                  </a:cubicBezTo>
                  <a:close/>
                  <a:moveTo>
                    <a:pt x="794" y="20191"/>
                  </a:moveTo>
                  <a:cubicBezTo>
                    <a:pt x="794" y="20348"/>
                    <a:pt x="794" y="20348"/>
                    <a:pt x="953" y="20348"/>
                  </a:cubicBezTo>
                  <a:cubicBezTo>
                    <a:pt x="1588" y="20974"/>
                    <a:pt x="2700" y="21443"/>
                    <a:pt x="4129" y="21443"/>
                  </a:cubicBezTo>
                  <a:cubicBezTo>
                    <a:pt x="5241" y="21443"/>
                    <a:pt x="6512" y="21130"/>
                    <a:pt x="7624" y="20974"/>
                  </a:cubicBezTo>
                  <a:cubicBezTo>
                    <a:pt x="9688" y="20348"/>
                    <a:pt x="12071" y="18783"/>
                    <a:pt x="13659" y="17843"/>
                  </a:cubicBezTo>
                  <a:cubicBezTo>
                    <a:pt x="13024" y="18000"/>
                    <a:pt x="12388" y="18313"/>
                    <a:pt x="11912" y="18626"/>
                  </a:cubicBezTo>
                  <a:cubicBezTo>
                    <a:pt x="10482" y="19409"/>
                    <a:pt x="9053" y="20191"/>
                    <a:pt x="7624" y="20191"/>
                  </a:cubicBezTo>
                  <a:cubicBezTo>
                    <a:pt x="6988" y="20191"/>
                    <a:pt x="6988" y="20191"/>
                    <a:pt x="6988" y="20191"/>
                  </a:cubicBezTo>
                  <a:cubicBezTo>
                    <a:pt x="7624" y="20035"/>
                    <a:pt x="7624" y="20035"/>
                    <a:pt x="7624" y="20035"/>
                  </a:cubicBezTo>
                  <a:cubicBezTo>
                    <a:pt x="8576" y="19722"/>
                    <a:pt x="9371" y="19252"/>
                    <a:pt x="10324" y="18783"/>
                  </a:cubicBezTo>
                  <a:cubicBezTo>
                    <a:pt x="11912" y="17843"/>
                    <a:pt x="13500" y="16904"/>
                    <a:pt x="15247" y="16904"/>
                  </a:cubicBezTo>
                  <a:cubicBezTo>
                    <a:pt x="15247" y="16904"/>
                    <a:pt x="15247" y="16904"/>
                    <a:pt x="15247" y="16904"/>
                  </a:cubicBezTo>
                  <a:cubicBezTo>
                    <a:pt x="15406" y="16904"/>
                    <a:pt x="15406" y="16904"/>
                    <a:pt x="15406" y="16904"/>
                  </a:cubicBezTo>
                  <a:cubicBezTo>
                    <a:pt x="15406" y="16904"/>
                    <a:pt x="15406" y="16904"/>
                    <a:pt x="15406" y="16904"/>
                  </a:cubicBezTo>
                  <a:cubicBezTo>
                    <a:pt x="15406" y="16904"/>
                    <a:pt x="15406" y="16904"/>
                    <a:pt x="15406" y="16904"/>
                  </a:cubicBezTo>
                  <a:cubicBezTo>
                    <a:pt x="15406" y="17061"/>
                    <a:pt x="15406" y="17061"/>
                    <a:pt x="15406" y="17061"/>
                  </a:cubicBezTo>
                  <a:cubicBezTo>
                    <a:pt x="15565" y="17530"/>
                    <a:pt x="15724" y="18157"/>
                    <a:pt x="15724" y="18783"/>
                  </a:cubicBezTo>
                  <a:cubicBezTo>
                    <a:pt x="15724" y="19409"/>
                    <a:pt x="15882" y="20191"/>
                    <a:pt x="16041" y="20661"/>
                  </a:cubicBezTo>
                  <a:cubicBezTo>
                    <a:pt x="16518" y="20974"/>
                    <a:pt x="17153" y="21130"/>
                    <a:pt x="17629" y="21130"/>
                  </a:cubicBezTo>
                  <a:cubicBezTo>
                    <a:pt x="18741" y="21130"/>
                    <a:pt x="19376" y="20191"/>
                    <a:pt x="19535" y="19252"/>
                  </a:cubicBezTo>
                  <a:cubicBezTo>
                    <a:pt x="19376" y="19409"/>
                    <a:pt x="19218" y="19565"/>
                    <a:pt x="18900" y="19565"/>
                  </a:cubicBezTo>
                  <a:cubicBezTo>
                    <a:pt x="18741" y="19565"/>
                    <a:pt x="18741" y="19565"/>
                    <a:pt x="18741" y="19565"/>
                  </a:cubicBezTo>
                  <a:cubicBezTo>
                    <a:pt x="18741" y="19878"/>
                    <a:pt x="18582" y="20035"/>
                    <a:pt x="18582" y="20191"/>
                  </a:cubicBezTo>
                  <a:cubicBezTo>
                    <a:pt x="18582" y="20191"/>
                    <a:pt x="18582" y="20191"/>
                    <a:pt x="18582" y="20191"/>
                  </a:cubicBezTo>
                  <a:cubicBezTo>
                    <a:pt x="18582" y="20191"/>
                    <a:pt x="18582" y="20191"/>
                    <a:pt x="18582" y="20191"/>
                  </a:cubicBezTo>
                  <a:cubicBezTo>
                    <a:pt x="18265" y="20348"/>
                    <a:pt x="18106" y="20348"/>
                    <a:pt x="17947" y="20348"/>
                  </a:cubicBezTo>
                  <a:cubicBezTo>
                    <a:pt x="17947" y="20348"/>
                    <a:pt x="17947" y="20348"/>
                    <a:pt x="17947" y="20348"/>
                  </a:cubicBezTo>
                  <a:cubicBezTo>
                    <a:pt x="17629" y="20348"/>
                    <a:pt x="17312" y="20348"/>
                    <a:pt x="17153" y="20191"/>
                  </a:cubicBezTo>
                  <a:cubicBezTo>
                    <a:pt x="16835" y="20191"/>
                    <a:pt x="16676" y="20035"/>
                    <a:pt x="16359" y="20035"/>
                  </a:cubicBezTo>
                  <a:cubicBezTo>
                    <a:pt x="16359" y="20035"/>
                    <a:pt x="16359" y="20035"/>
                    <a:pt x="16359" y="20035"/>
                  </a:cubicBezTo>
                  <a:cubicBezTo>
                    <a:pt x="16359" y="20035"/>
                    <a:pt x="16359" y="20035"/>
                    <a:pt x="16359" y="20035"/>
                  </a:cubicBezTo>
                  <a:cubicBezTo>
                    <a:pt x="15882" y="19096"/>
                    <a:pt x="15882" y="17217"/>
                    <a:pt x="16518" y="16435"/>
                  </a:cubicBezTo>
                  <a:cubicBezTo>
                    <a:pt x="16676" y="16435"/>
                    <a:pt x="16676" y="16435"/>
                    <a:pt x="16676" y="16435"/>
                  </a:cubicBezTo>
                  <a:cubicBezTo>
                    <a:pt x="16676" y="16435"/>
                    <a:pt x="16676" y="16435"/>
                    <a:pt x="16676" y="16435"/>
                  </a:cubicBezTo>
                  <a:cubicBezTo>
                    <a:pt x="17471" y="16591"/>
                    <a:pt x="18106" y="16904"/>
                    <a:pt x="18424" y="17530"/>
                  </a:cubicBezTo>
                  <a:cubicBezTo>
                    <a:pt x="18741" y="18157"/>
                    <a:pt x="18900" y="18783"/>
                    <a:pt x="18741" y="19409"/>
                  </a:cubicBezTo>
                  <a:cubicBezTo>
                    <a:pt x="18741" y="19409"/>
                    <a:pt x="18741" y="19409"/>
                    <a:pt x="18741" y="19409"/>
                  </a:cubicBezTo>
                  <a:cubicBezTo>
                    <a:pt x="19218" y="18626"/>
                    <a:pt x="18900" y="18157"/>
                    <a:pt x="18582" y="17530"/>
                  </a:cubicBezTo>
                  <a:cubicBezTo>
                    <a:pt x="18424" y="17217"/>
                    <a:pt x="18265" y="17061"/>
                    <a:pt x="18106" y="16591"/>
                  </a:cubicBezTo>
                  <a:cubicBezTo>
                    <a:pt x="18106" y="16435"/>
                    <a:pt x="18106" y="16435"/>
                    <a:pt x="18106" y="16435"/>
                  </a:cubicBezTo>
                  <a:cubicBezTo>
                    <a:pt x="18265" y="16435"/>
                    <a:pt x="18265" y="16435"/>
                    <a:pt x="18265" y="16435"/>
                  </a:cubicBezTo>
                  <a:cubicBezTo>
                    <a:pt x="18582" y="16591"/>
                    <a:pt x="19218" y="17061"/>
                    <a:pt x="19535" y="17687"/>
                  </a:cubicBezTo>
                  <a:cubicBezTo>
                    <a:pt x="19218" y="16748"/>
                    <a:pt x="18424" y="15965"/>
                    <a:pt x="17153" y="15965"/>
                  </a:cubicBezTo>
                  <a:cubicBezTo>
                    <a:pt x="16994" y="15965"/>
                    <a:pt x="16994" y="15965"/>
                    <a:pt x="16994" y="15965"/>
                  </a:cubicBezTo>
                  <a:cubicBezTo>
                    <a:pt x="16994" y="15809"/>
                    <a:pt x="16994" y="15809"/>
                    <a:pt x="16994" y="15809"/>
                  </a:cubicBezTo>
                  <a:cubicBezTo>
                    <a:pt x="17153" y="15183"/>
                    <a:pt x="17788" y="14087"/>
                    <a:pt x="18265" y="12835"/>
                  </a:cubicBezTo>
                  <a:cubicBezTo>
                    <a:pt x="19694" y="10174"/>
                    <a:pt x="21282" y="6887"/>
                    <a:pt x="21124" y="4070"/>
                  </a:cubicBezTo>
                  <a:cubicBezTo>
                    <a:pt x="20806" y="2348"/>
                    <a:pt x="20012" y="470"/>
                    <a:pt x="18265" y="313"/>
                  </a:cubicBezTo>
                  <a:cubicBezTo>
                    <a:pt x="17471" y="157"/>
                    <a:pt x="16518" y="626"/>
                    <a:pt x="16200" y="1096"/>
                  </a:cubicBezTo>
                  <a:cubicBezTo>
                    <a:pt x="16200" y="1096"/>
                    <a:pt x="16200" y="1252"/>
                    <a:pt x="16200" y="1409"/>
                  </a:cubicBezTo>
                  <a:cubicBezTo>
                    <a:pt x="16676" y="626"/>
                    <a:pt x="17312" y="470"/>
                    <a:pt x="17629" y="470"/>
                  </a:cubicBezTo>
                  <a:cubicBezTo>
                    <a:pt x="18741" y="470"/>
                    <a:pt x="19853" y="1722"/>
                    <a:pt x="20171" y="2817"/>
                  </a:cubicBezTo>
                  <a:cubicBezTo>
                    <a:pt x="21124" y="6574"/>
                    <a:pt x="17471" y="12678"/>
                    <a:pt x="16041" y="14243"/>
                  </a:cubicBezTo>
                  <a:cubicBezTo>
                    <a:pt x="16200" y="15026"/>
                    <a:pt x="15882" y="15652"/>
                    <a:pt x="15724" y="16278"/>
                  </a:cubicBezTo>
                  <a:cubicBezTo>
                    <a:pt x="15565" y="16435"/>
                    <a:pt x="15565" y="16435"/>
                    <a:pt x="15565" y="16435"/>
                  </a:cubicBezTo>
                  <a:cubicBezTo>
                    <a:pt x="15565" y="16435"/>
                    <a:pt x="15565" y="16435"/>
                    <a:pt x="15565" y="16435"/>
                  </a:cubicBezTo>
                  <a:cubicBezTo>
                    <a:pt x="13659" y="16748"/>
                    <a:pt x="11912" y="17687"/>
                    <a:pt x="10165" y="18626"/>
                  </a:cubicBezTo>
                  <a:cubicBezTo>
                    <a:pt x="8100" y="19722"/>
                    <a:pt x="5876" y="20817"/>
                    <a:pt x="3653" y="20817"/>
                  </a:cubicBezTo>
                  <a:cubicBezTo>
                    <a:pt x="2700" y="20817"/>
                    <a:pt x="1747" y="20661"/>
                    <a:pt x="794" y="20191"/>
                  </a:cubicBezTo>
                  <a:cubicBezTo>
                    <a:pt x="794" y="20191"/>
                    <a:pt x="794" y="20191"/>
                    <a:pt x="794" y="20191"/>
                  </a:cubicBezTo>
                  <a:close/>
                  <a:moveTo>
                    <a:pt x="16518" y="19878"/>
                  </a:moveTo>
                  <a:cubicBezTo>
                    <a:pt x="16835" y="19878"/>
                    <a:pt x="16994" y="19878"/>
                    <a:pt x="17153" y="20035"/>
                  </a:cubicBezTo>
                  <a:cubicBezTo>
                    <a:pt x="17629" y="20191"/>
                    <a:pt x="17947" y="20191"/>
                    <a:pt x="18424" y="20035"/>
                  </a:cubicBezTo>
                  <a:cubicBezTo>
                    <a:pt x="18741" y="19252"/>
                    <a:pt x="18741" y="18313"/>
                    <a:pt x="18265" y="17687"/>
                  </a:cubicBezTo>
                  <a:cubicBezTo>
                    <a:pt x="17947" y="17217"/>
                    <a:pt x="17312" y="16748"/>
                    <a:pt x="16676" y="16748"/>
                  </a:cubicBezTo>
                  <a:cubicBezTo>
                    <a:pt x="16200" y="17374"/>
                    <a:pt x="16200" y="18939"/>
                    <a:pt x="16518" y="19878"/>
                  </a:cubicBezTo>
                  <a:close/>
                  <a:moveTo>
                    <a:pt x="14135" y="17217"/>
                  </a:moveTo>
                  <a:cubicBezTo>
                    <a:pt x="12865" y="17530"/>
                    <a:pt x="11594" y="18313"/>
                    <a:pt x="10324" y="18939"/>
                  </a:cubicBezTo>
                  <a:cubicBezTo>
                    <a:pt x="9688" y="19252"/>
                    <a:pt x="9053" y="19565"/>
                    <a:pt x="8418" y="19878"/>
                  </a:cubicBezTo>
                  <a:cubicBezTo>
                    <a:pt x="9529" y="19722"/>
                    <a:pt x="10641" y="19096"/>
                    <a:pt x="11753" y="18470"/>
                  </a:cubicBezTo>
                  <a:cubicBezTo>
                    <a:pt x="12547" y="18000"/>
                    <a:pt x="13341" y="17530"/>
                    <a:pt x="14135" y="17217"/>
                  </a:cubicBezTo>
                  <a:close/>
                  <a:moveTo>
                    <a:pt x="318" y="18939"/>
                  </a:moveTo>
                  <a:cubicBezTo>
                    <a:pt x="318" y="19252"/>
                    <a:pt x="476" y="19565"/>
                    <a:pt x="635" y="19878"/>
                  </a:cubicBezTo>
                  <a:cubicBezTo>
                    <a:pt x="476" y="19878"/>
                    <a:pt x="476" y="19565"/>
                    <a:pt x="476" y="19409"/>
                  </a:cubicBezTo>
                  <a:cubicBezTo>
                    <a:pt x="476" y="19252"/>
                    <a:pt x="635" y="19096"/>
                    <a:pt x="476" y="18939"/>
                  </a:cubicBezTo>
                  <a:cubicBezTo>
                    <a:pt x="476" y="18939"/>
                    <a:pt x="476" y="18939"/>
                    <a:pt x="318" y="18939"/>
                  </a:cubicBezTo>
                  <a:close/>
                  <a:moveTo>
                    <a:pt x="18424" y="16904"/>
                  </a:moveTo>
                  <a:cubicBezTo>
                    <a:pt x="18582" y="17061"/>
                    <a:pt x="18741" y="17217"/>
                    <a:pt x="18741" y="17374"/>
                  </a:cubicBezTo>
                  <a:cubicBezTo>
                    <a:pt x="19059" y="18000"/>
                    <a:pt x="19376" y="18470"/>
                    <a:pt x="19059" y="19252"/>
                  </a:cubicBezTo>
                  <a:cubicBezTo>
                    <a:pt x="19376" y="19096"/>
                    <a:pt x="19535" y="18939"/>
                    <a:pt x="19535" y="18626"/>
                  </a:cubicBezTo>
                  <a:cubicBezTo>
                    <a:pt x="19535" y="18000"/>
                    <a:pt x="18900" y="17217"/>
                    <a:pt x="18424" y="16904"/>
                  </a:cubicBezTo>
                  <a:close/>
                  <a:moveTo>
                    <a:pt x="16200" y="16904"/>
                  </a:moveTo>
                  <a:cubicBezTo>
                    <a:pt x="16359" y="16122"/>
                    <a:pt x="16359" y="16122"/>
                    <a:pt x="16359" y="16122"/>
                  </a:cubicBezTo>
                  <a:cubicBezTo>
                    <a:pt x="16518" y="14400"/>
                    <a:pt x="17312" y="12835"/>
                    <a:pt x="18106" y="11270"/>
                  </a:cubicBezTo>
                  <a:cubicBezTo>
                    <a:pt x="19218" y="9391"/>
                    <a:pt x="20171" y="7357"/>
                    <a:pt x="20329" y="5009"/>
                  </a:cubicBezTo>
                  <a:cubicBezTo>
                    <a:pt x="20647" y="5009"/>
                    <a:pt x="20647" y="5009"/>
                    <a:pt x="20647" y="5009"/>
                  </a:cubicBezTo>
                  <a:cubicBezTo>
                    <a:pt x="20806" y="7983"/>
                    <a:pt x="19376" y="10643"/>
                    <a:pt x="18106" y="13148"/>
                  </a:cubicBezTo>
                  <a:cubicBezTo>
                    <a:pt x="17471" y="14087"/>
                    <a:pt x="16994" y="15183"/>
                    <a:pt x="16518" y="16122"/>
                  </a:cubicBezTo>
                  <a:lnTo>
                    <a:pt x="16200" y="16904"/>
                  </a:lnTo>
                  <a:close/>
                  <a:moveTo>
                    <a:pt x="20329" y="6887"/>
                  </a:moveTo>
                  <a:cubicBezTo>
                    <a:pt x="19853" y="8452"/>
                    <a:pt x="19059" y="9861"/>
                    <a:pt x="18424" y="11270"/>
                  </a:cubicBezTo>
                  <a:cubicBezTo>
                    <a:pt x="17629" y="12678"/>
                    <a:pt x="16994" y="13930"/>
                    <a:pt x="16676" y="15183"/>
                  </a:cubicBezTo>
                  <a:cubicBezTo>
                    <a:pt x="17153" y="14400"/>
                    <a:pt x="17471" y="13774"/>
                    <a:pt x="17788" y="12991"/>
                  </a:cubicBezTo>
                  <a:cubicBezTo>
                    <a:pt x="18900" y="11113"/>
                    <a:pt x="20012" y="9078"/>
                    <a:pt x="20329" y="6887"/>
                  </a:cubicBezTo>
                  <a:close/>
                </a:path>
              </a:pathLst>
            </a:custGeom>
            <a:solidFill>
              <a:srgbClr val="4D2A0A"/>
            </a:solidFill>
            <a:ln w="12700" cap="flat">
              <a:noFill/>
              <a:miter lim="400000"/>
            </a:ln>
            <a:effectLst/>
          </p:spPr>
          <p:txBody>
            <a:bodyPr wrap="square" lIns="45719" tIns="45719" rIns="45719" bIns="45719" numCol="1" anchor="t">
              <a:noAutofit/>
            </a:bodyPr>
            <a:lstStyle/>
            <a:p>
              <a:pPr/>
            </a:p>
          </p:txBody>
        </p:sp>
      </p:grpSp>
      <p:sp>
        <p:nvSpPr>
          <p:cNvPr id="177" name="Picture Placeholder 33"/>
          <p:cNvSpPr/>
          <p:nvPr>
            <p:ph type="pic" sz="half" idx="21"/>
          </p:nvPr>
        </p:nvSpPr>
        <p:spPr>
          <a:xfrm>
            <a:off x="840794" y="1020192"/>
            <a:ext cx="3886201" cy="4572001"/>
          </a:xfrm>
          <a:prstGeom prst="rect">
            <a:avLst/>
          </a:prstGeom>
          <a:ln w="38100">
            <a:solidFill>
              <a:srgbClr val="FFFFFF"/>
            </a:solidFill>
            <a:round/>
          </a:ln>
        </p:spPr>
        <p:txBody>
          <a:bodyPr lIns="91439" rIns="91439">
            <a:noAutofit/>
          </a:bodyPr>
          <a:lstStyle/>
          <a:p>
            <a:pPr/>
          </a:p>
        </p:txBody>
      </p:sp>
      <p:grpSp>
        <p:nvGrpSpPr>
          <p:cNvPr id="190" name="Group 97"/>
          <p:cNvGrpSpPr/>
          <p:nvPr/>
        </p:nvGrpSpPr>
        <p:grpSpPr>
          <a:xfrm>
            <a:off x="5329935" y="319177"/>
            <a:ext cx="3378439" cy="2700044"/>
            <a:chOff x="0" y="0"/>
            <a:chExt cx="3378437" cy="2700043"/>
          </a:xfrm>
        </p:grpSpPr>
        <p:sp>
          <p:nvSpPr>
            <p:cNvPr id="178" name="Freeform 41"/>
            <p:cNvSpPr/>
            <p:nvPr/>
          </p:nvSpPr>
          <p:spPr>
            <a:xfrm>
              <a:off x="54876" y="400920"/>
              <a:ext cx="12701" cy="1896662"/>
            </a:xfrm>
            <a:custGeom>
              <a:avLst/>
              <a:gdLst/>
              <a:ahLst/>
              <a:cxnLst>
                <a:cxn ang="0">
                  <a:pos x="wd2" y="hd2"/>
                </a:cxn>
                <a:cxn ang="5400000">
                  <a:pos x="wd2" y="hd2"/>
                </a:cxn>
                <a:cxn ang="10800000">
                  <a:pos x="wd2" y="hd2"/>
                </a:cxn>
                <a:cxn ang="16200000">
                  <a:pos x="wd2" y="hd2"/>
                </a:cxn>
              </a:cxnLst>
              <a:rect l="0" t="0" r="r" b="b"/>
              <a:pathLst>
                <a:path w="19200" h="21600" fill="norm" stroke="1" extrusionOk="0">
                  <a:moveTo>
                    <a:pt x="12960" y="0"/>
                  </a:moveTo>
                  <a:cubicBezTo>
                    <a:pt x="17280" y="1817"/>
                    <a:pt x="17280" y="3608"/>
                    <a:pt x="17280" y="5400"/>
                  </a:cubicBezTo>
                  <a:cubicBezTo>
                    <a:pt x="17280" y="6296"/>
                    <a:pt x="12960" y="7217"/>
                    <a:pt x="12960" y="8112"/>
                  </a:cubicBezTo>
                  <a:cubicBezTo>
                    <a:pt x="12960" y="9008"/>
                    <a:pt x="12960" y="9904"/>
                    <a:pt x="17280" y="10800"/>
                  </a:cubicBezTo>
                  <a:cubicBezTo>
                    <a:pt x="17280" y="12617"/>
                    <a:pt x="21600" y="14408"/>
                    <a:pt x="17280" y="16200"/>
                  </a:cubicBezTo>
                  <a:cubicBezTo>
                    <a:pt x="21600" y="17096"/>
                    <a:pt x="17280" y="18017"/>
                    <a:pt x="17280" y="18912"/>
                  </a:cubicBezTo>
                  <a:cubicBezTo>
                    <a:pt x="17280" y="19808"/>
                    <a:pt x="12960" y="20704"/>
                    <a:pt x="12960" y="21600"/>
                  </a:cubicBezTo>
                  <a:cubicBezTo>
                    <a:pt x="8640" y="21600"/>
                    <a:pt x="8640" y="21600"/>
                    <a:pt x="8640" y="21600"/>
                  </a:cubicBezTo>
                  <a:cubicBezTo>
                    <a:pt x="8640" y="20704"/>
                    <a:pt x="4320" y="19808"/>
                    <a:pt x="4320" y="18912"/>
                  </a:cubicBezTo>
                  <a:cubicBezTo>
                    <a:pt x="4320" y="18017"/>
                    <a:pt x="0" y="17096"/>
                    <a:pt x="0" y="16200"/>
                  </a:cubicBezTo>
                  <a:cubicBezTo>
                    <a:pt x="0" y="14408"/>
                    <a:pt x="4320" y="12617"/>
                    <a:pt x="4320" y="10800"/>
                  </a:cubicBezTo>
                  <a:cubicBezTo>
                    <a:pt x="8640" y="9904"/>
                    <a:pt x="8640" y="9008"/>
                    <a:pt x="8640" y="8112"/>
                  </a:cubicBezTo>
                  <a:cubicBezTo>
                    <a:pt x="8640" y="7217"/>
                    <a:pt x="4320" y="6296"/>
                    <a:pt x="4320" y="5400"/>
                  </a:cubicBezTo>
                  <a:cubicBezTo>
                    <a:pt x="0" y="3608"/>
                    <a:pt x="4320" y="1817"/>
                    <a:pt x="8640" y="0"/>
                  </a:cubicBezTo>
                  <a:lnTo>
                    <a:pt x="12960" y="0"/>
                  </a:lnTo>
                  <a:close/>
                </a:path>
              </a:pathLst>
            </a:custGeom>
            <a:solidFill>
              <a:srgbClr val="4D2A0A"/>
            </a:solidFill>
            <a:ln w="12700" cap="flat">
              <a:noFill/>
              <a:miter lim="400000"/>
            </a:ln>
            <a:effectLst/>
          </p:spPr>
          <p:txBody>
            <a:bodyPr wrap="square" lIns="45719" tIns="45719" rIns="45719" bIns="45719" numCol="1" anchor="t">
              <a:noAutofit/>
            </a:bodyPr>
            <a:lstStyle/>
            <a:p>
              <a:pPr/>
            </a:p>
          </p:txBody>
        </p:sp>
        <p:sp>
          <p:nvSpPr>
            <p:cNvPr id="179" name="Freeform 42"/>
            <p:cNvSpPr/>
            <p:nvPr/>
          </p:nvSpPr>
          <p:spPr>
            <a:xfrm>
              <a:off x="419977" y="2646030"/>
              <a:ext cx="2567523" cy="12701"/>
            </a:xfrm>
            <a:custGeom>
              <a:avLst/>
              <a:gdLst/>
              <a:ahLst/>
              <a:cxnLst>
                <a:cxn ang="0">
                  <a:pos x="wd2" y="hd2"/>
                </a:cxn>
                <a:cxn ang="5400000">
                  <a:pos x="wd2" y="hd2"/>
                </a:cxn>
                <a:cxn ang="10800000">
                  <a:pos x="wd2" y="hd2"/>
                </a:cxn>
                <a:cxn ang="16200000">
                  <a:pos x="wd2" y="hd2"/>
                </a:cxn>
              </a:cxnLst>
              <a:rect l="0" t="0" r="r" b="b"/>
              <a:pathLst>
                <a:path w="21600" h="19069" fill="norm" stroke="1" extrusionOk="0">
                  <a:moveTo>
                    <a:pt x="0" y="8640"/>
                  </a:moveTo>
                  <a:cubicBezTo>
                    <a:pt x="1794" y="4320"/>
                    <a:pt x="3588" y="0"/>
                    <a:pt x="5400" y="4320"/>
                  </a:cubicBezTo>
                  <a:cubicBezTo>
                    <a:pt x="6288" y="4320"/>
                    <a:pt x="7194" y="8640"/>
                    <a:pt x="8100" y="8640"/>
                  </a:cubicBezTo>
                  <a:cubicBezTo>
                    <a:pt x="8988" y="8640"/>
                    <a:pt x="9894" y="4320"/>
                    <a:pt x="10800" y="4320"/>
                  </a:cubicBezTo>
                  <a:cubicBezTo>
                    <a:pt x="12594" y="4320"/>
                    <a:pt x="14388" y="0"/>
                    <a:pt x="16200" y="0"/>
                  </a:cubicBezTo>
                  <a:cubicBezTo>
                    <a:pt x="17088" y="0"/>
                    <a:pt x="17994" y="4320"/>
                    <a:pt x="18900" y="4320"/>
                  </a:cubicBezTo>
                  <a:cubicBezTo>
                    <a:pt x="19788" y="4320"/>
                    <a:pt x="20694" y="4320"/>
                    <a:pt x="21600" y="8640"/>
                  </a:cubicBezTo>
                  <a:cubicBezTo>
                    <a:pt x="21600" y="8640"/>
                    <a:pt x="21600" y="8640"/>
                    <a:pt x="21600" y="8640"/>
                  </a:cubicBezTo>
                  <a:cubicBezTo>
                    <a:pt x="20694" y="12960"/>
                    <a:pt x="19788" y="12960"/>
                    <a:pt x="18900" y="17280"/>
                  </a:cubicBezTo>
                  <a:cubicBezTo>
                    <a:pt x="17994" y="17280"/>
                    <a:pt x="17088" y="17280"/>
                    <a:pt x="16200" y="17280"/>
                  </a:cubicBezTo>
                  <a:cubicBezTo>
                    <a:pt x="14388" y="21600"/>
                    <a:pt x="12594" y="17280"/>
                    <a:pt x="10800" y="12960"/>
                  </a:cubicBezTo>
                  <a:cubicBezTo>
                    <a:pt x="9894" y="12960"/>
                    <a:pt x="8988" y="12960"/>
                    <a:pt x="8100" y="12960"/>
                  </a:cubicBezTo>
                  <a:cubicBezTo>
                    <a:pt x="7194" y="12960"/>
                    <a:pt x="6288" y="17280"/>
                    <a:pt x="5400" y="17280"/>
                  </a:cubicBezTo>
                  <a:cubicBezTo>
                    <a:pt x="3588" y="17280"/>
                    <a:pt x="1794" y="17280"/>
                    <a:pt x="0" y="8640"/>
                  </a:cubicBezTo>
                  <a:close/>
                </a:path>
              </a:pathLst>
            </a:custGeom>
            <a:solidFill>
              <a:srgbClr val="4D2A0A"/>
            </a:solidFill>
            <a:ln w="12700" cap="flat">
              <a:noFill/>
              <a:miter lim="400000"/>
            </a:ln>
            <a:effectLst/>
          </p:spPr>
          <p:txBody>
            <a:bodyPr wrap="square" lIns="45719" tIns="45719" rIns="45719" bIns="45719" numCol="1" anchor="t">
              <a:noAutofit/>
            </a:bodyPr>
            <a:lstStyle/>
            <a:p>
              <a:pPr/>
            </a:p>
          </p:txBody>
        </p:sp>
        <p:sp>
          <p:nvSpPr>
            <p:cNvPr id="180" name="Freeform 43"/>
            <p:cNvSpPr/>
            <p:nvPr/>
          </p:nvSpPr>
          <p:spPr>
            <a:xfrm>
              <a:off x="400616" y="61636"/>
              <a:ext cx="2573480" cy="12701"/>
            </a:xfrm>
            <a:custGeom>
              <a:avLst/>
              <a:gdLst/>
              <a:ahLst/>
              <a:cxnLst>
                <a:cxn ang="0">
                  <a:pos x="wd2" y="hd2"/>
                </a:cxn>
                <a:cxn ang="5400000">
                  <a:pos x="wd2" y="hd2"/>
                </a:cxn>
                <a:cxn ang="10800000">
                  <a:pos x="wd2" y="hd2"/>
                </a:cxn>
                <a:cxn ang="16200000">
                  <a:pos x="wd2" y="hd2"/>
                </a:cxn>
              </a:cxnLst>
              <a:rect l="0" t="0" r="r" b="b"/>
              <a:pathLst>
                <a:path w="21600" h="19069" fill="norm" stroke="1" extrusionOk="0">
                  <a:moveTo>
                    <a:pt x="0" y="8640"/>
                  </a:moveTo>
                  <a:cubicBezTo>
                    <a:pt x="1790" y="4320"/>
                    <a:pt x="3597" y="0"/>
                    <a:pt x="5387" y="4320"/>
                  </a:cubicBezTo>
                  <a:cubicBezTo>
                    <a:pt x="6290" y="4320"/>
                    <a:pt x="7194" y="8640"/>
                    <a:pt x="8098" y="8640"/>
                  </a:cubicBezTo>
                  <a:cubicBezTo>
                    <a:pt x="9001" y="8640"/>
                    <a:pt x="9905" y="4320"/>
                    <a:pt x="10791" y="4320"/>
                  </a:cubicBezTo>
                  <a:cubicBezTo>
                    <a:pt x="12599" y="4320"/>
                    <a:pt x="14406" y="0"/>
                    <a:pt x="16196" y="0"/>
                  </a:cubicBezTo>
                  <a:cubicBezTo>
                    <a:pt x="17099" y="0"/>
                    <a:pt x="18003" y="4320"/>
                    <a:pt x="18907" y="4320"/>
                  </a:cubicBezTo>
                  <a:cubicBezTo>
                    <a:pt x="19793" y="4320"/>
                    <a:pt x="20696" y="4320"/>
                    <a:pt x="21600" y="8640"/>
                  </a:cubicBezTo>
                  <a:cubicBezTo>
                    <a:pt x="21600" y="12960"/>
                    <a:pt x="21600" y="12960"/>
                    <a:pt x="21600" y="12960"/>
                  </a:cubicBezTo>
                  <a:cubicBezTo>
                    <a:pt x="20696" y="12960"/>
                    <a:pt x="19793" y="17280"/>
                    <a:pt x="18907" y="17280"/>
                  </a:cubicBezTo>
                  <a:cubicBezTo>
                    <a:pt x="18003" y="17280"/>
                    <a:pt x="17099" y="17280"/>
                    <a:pt x="16196" y="17280"/>
                  </a:cubicBezTo>
                  <a:cubicBezTo>
                    <a:pt x="14406" y="21600"/>
                    <a:pt x="12599" y="17280"/>
                    <a:pt x="10791" y="12960"/>
                  </a:cubicBezTo>
                  <a:cubicBezTo>
                    <a:pt x="9905" y="12960"/>
                    <a:pt x="9001" y="12960"/>
                    <a:pt x="8098" y="12960"/>
                  </a:cubicBezTo>
                  <a:cubicBezTo>
                    <a:pt x="7194" y="12960"/>
                    <a:pt x="6290" y="17280"/>
                    <a:pt x="5387" y="17280"/>
                  </a:cubicBezTo>
                  <a:cubicBezTo>
                    <a:pt x="3597" y="17280"/>
                    <a:pt x="1790" y="17280"/>
                    <a:pt x="0" y="12960"/>
                  </a:cubicBezTo>
                  <a:lnTo>
                    <a:pt x="0" y="8640"/>
                  </a:lnTo>
                  <a:close/>
                </a:path>
              </a:pathLst>
            </a:custGeom>
            <a:solidFill>
              <a:srgbClr val="4D2A0A"/>
            </a:solidFill>
            <a:ln w="12700" cap="flat">
              <a:noFill/>
              <a:miter lim="400000"/>
            </a:ln>
            <a:effectLst/>
          </p:spPr>
          <p:txBody>
            <a:bodyPr wrap="square" lIns="45719" tIns="45719" rIns="45719" bIns="45719" numCol="1" anchor="t">
              <a:noAutofit/>
            </a:bodyPr>
            <a:lstStyle/>
            <a:p>
              <a:pPr/>
            </a:p>
          </p:txBody>
        </p:sp>
        <p:sp>
          <p:nvSpPr>
            <p:cNvPr id="181" name="Freeform 44"/>
            <p:cNvSpPr/>
            <p:nvPr/>
          </p:nvSpPr>
          <p:spPr>
            <a:xfrm>
              <a:off x="3319217" y="433301"/>
              <a:ext cx="12701" cy="186428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00" y="21600"/>
                  </a:moveTo>
                  <a:cubicBezTo>
                    <a:pt x="0" y="19802"/>
                    <a:pt x="0" y="18004"/>
                    <a:pt x="0" y="16206"/>
                  </a:cubicBezTo>
                  <a:cubicBezTo>
                    <a:pt x="0" y="15295"/>
                    <a:pt x="5400" y="14408"/>
                    <a:pt x="5400" y="13497"/>
                  </a:cubicBezTo>
                  <a:cubicBezTo>
                    <a:pt x="5400" y="12611"/>
                    <a:pt x="5400" y="11699"/>
                    <a:pt x="5400" y="10813"/>
                  </a:cubicBezTo>
                  <a:cubicBezTo>
                    <a:pt x="0" y="9015"/>
                    <a:pt x="0" y="7192"/>
                    <a:pt x="0" y="5394"/>
                  </a:cubicBezTo>
                  <a:cubicBezTo>
                    <a:pt x="0" y="4507"/>
                    <a:pt x="0" y="3596"/>
                    <a:pt x="0" y="2709"/>
                  </a:cubicBezTo>
                  <a:cubicBezTo>
                    <a:pt x="5400" y="1798"/>
                    <a:pt x="5400" y="912"/>
                    <a:pt x="10800" y="0"/>
                  </a:cubicBezTo>
                  <a:cubicBezTo>
                    <a:pt x="10800" y="0"/>
                    <a:pt x="10800" y="0"/>
                    <a:pt x="10800" y="0"/>
                  </a:cubicBezTo>
                  <a:cubicBezTo>
                    <a:pt x="16200" y="912"/>
                    <a:pt x="16200" y="1798"/>
                    <a:pt x="16200" y="2709"/>
                  </a:cubicBezTo>
                  <a:cubicBezTo>
                    <a:pt x="21600" y="3596"/>
                    <a:pt x="21600" y="4507"/>
                    <a:pt x="21600" y="5394"/>
                  </a:cubicBezTo>
                  <a:cubicBezTo>
                    <a:pt x="21600" y="7192"/>
                    <a:pt x="16200" y="9015"/>
                    <a:pt x="16200" y="10813"/>
                  </a:cubicBezTo>
                  <a:cubicBezTo>
                    <a:pt x="16200" y="11699"/>
                    <a:pt x="10800" y="12611"/>
                    <a:pt x="10800" y="13497"/>
                  </a:cubicBezTo>
                  <a:cubicBezTo>
                    <a:pt x="16200" y="14408"/>
                    <a:pt x="16200" y="15295"/>
                    <a:pt x="16200" y="16206"/>
                  </a:cubicBezTo>
                  <a:cubicBezTo>
                    <a:pt x="21600" y="18004"/>
                    <a:pt x="16200" y="19802"/>
                    <a:pt x="10800" y="21600"/>
                  </a:cubicBezTo>
                  <a:close/>
                </a:path>
              </a:pathLst>
            </a:custGeom>
            <a:solidFill>
              <a:srgbClr val="4D2A0A"/>
            </a:solidFill>
            <a:ln w="12700" cap="flat">
              <a:noFill/>
              <a:miter lim="400000"/>
            </a:ln>
            <a:effectLst/>
          </p:spPr>
          <p:txBody>
            <a:bodyPr wrap="square" lIns="45719" tIns="45719" rIns="45719" bIns="45719" numCol="1" anchor="t">
              <a:noAutofit/>
            </a:bodyPr>
            <a:lstStyle/>
            <a:p>
              <a:pPr/>
            </a:p>
          </p:txBody>
        </p:sp>
        <p:sp>
          <p:nvSpPr>
            <p:cNvPr id="182" name="Freeform 45"/>
            <p:cNvSpPr/>
            <p:nvPr/>
          </p:nvSpPr>
          <p:spPr>
            <a:xfrm>
              <a:off x="7741" y="2388559"/>
              <a:ext cx="312456" cy="309214"/>
            </a:xfrm>
            <a:custGeom>
              <a:avLst/>
              <a:gdLst/>
              <a:ahLst/>
              <a:cxnLst>
                <a:cxn ang="0">
                  <a:pos x="wd2" y="hd2"/>
                </a:cxn>
                <a:cxn ang="5400000">
                  <a:pos x="wd2" y="hd2"/>
                </a:cxn>
                <a:cxn ang="10800000">
                  <a:pos x="wd2" y="hd2"/>
                </a:cxn>
                <a:cxn ang="16200000">
                  <a:pos x="wd2" y="hd2"/>
                </a:cxn>
              </a:cxnLst>
              <a:rect l="0" t="0" r="r" b="b"/>
              <a:pathLst>
                <a:path w="21078" h="20724" fill="norm" stroke="1" extrusionOk="0">
                  <a:moveTo>
                    <a:pt x="17525" y="17805"/>
                  </a:moveTo>
                  <a:cubicBezTo>
                    <a:pt x="15820" y="17222"/>
                    <a:pt x="13546" y="19995"/>
                    <a:pt x="11415" y="19557"/>
                  </a:cubicBezTo>
                  <a:cubicBezTo>
                    <a:pt x="12552" y="20724"/>
                    <a:pt x="14541" y="18973"/>
                    <a:pt x="15394" y="19119"/>
                  </a:cubicBezTo>
                  <a:cubicBezTo>
                    <a:pt x="12978" y="21454"/>
                    <a:pt x="8857" y="18535"/>
                    <a:pt x="6299" y="20724"/>
                  </a:cubicBezTo>
                  <a:cubicBezTo>
                    <a:pt x="2178" y="20724"/>
                    <a:pt x="-380" y="17951"/>
                    <a:pt x="46" y="13865"/>
                  </a:cubicBezTo>
                  <a:cubicBezTo>
                    <a:pt x="331" y="11968"/>
                    <a:pt x="2178" y="10800"/>
                    <a:pt x="2320" y="8903"/>
                  </a:cubicBezTo>
                  <a:cubicBezTo>
                    <a:pt x="2746" y="8465"/>
                    <a:pt x="2604" y="8757"/>
                    <a:pt x="3173" y="8465"/>
                  </a:cubicBezTo>
                  <a:cubicBezTo>
                    <a:pt x="3031" y="6568"/>
                    <a:pt x="4167" y="4962"/>
                    <a:pt x="3883" y="3357"/>
                  </a:cubicBezTo>
                  <a:cubicBezTo>
                    <a:pt x="3741" y="1751"/>
                    <a:pt x="2178" y="1168"/>
                    <a:pt x="2178" y="0"/>
                  </a:cubicBezTo>
                  <a:cubicBezTo>
                    <a:pt x="4594" y="1022"/>
                    <a:pt x="5304" y="5254"/>
                    <a:pt x="4167" y="8319"/>
                  </a:cubicBezTo>
                  <a:cubicBezTo>
                    <a:pt x="4310" y="8757"/>
                    <a:pt x="5162" y="8611"/>
                    <a:pt x="5304" y="9195"/>
                  </a:cubicBezTo>
                  <a:cubicBezTo>
                    <a:pt x="5589" y="10070"/>
                    <a:pt x="5162" y="10946"/>
                    <a:pt x="4594" y="11676"/>
                  </a:cubicBezTo>
                  <a:cubicBezTo>
                    <a:pt x="3315" y="11530"/>
                    <a:pt x="2320" y="10800"/>
                    <a:pt x="3173" y="9778"/>
                  </a:cubicBezTo>
                  <a:cubicBezTo>
                    <a:pt x="-380" y="12843"/>
                    <a:pt x="1467" y="21600"/>
                    <a:pt x="8573" y="19265"/>
                  </a:cubicBezTo>
                  <a:cubicBezTo>
                    <a:pt x="7152" y="17222"/>
                    <a:pt x="9852" y="14157"/>
                    <a:pt x="11415" y="16346"/>
                  </a:cubicBezTo>
                  <a:cubicBezTo>
                    <a:pt x="11699" y="17951"/>
                    <a:pt x="10989" y="18389"/>
                    <a:pt x="10420" y="19119"/>
                  </a:cubicBezTo>
                  <a:cubicBezTo>
                    <a:pt x="13831" y="19995"/>
                    <a:pt x="18378" y="14886"/>
                    <a:pt x="21078" y="18827"/>
                  </a:cubicBezTo>
                  <a:cubicBezTo>
                    <a:pt x="19799" y="17076"/>
                    <a:pt x="17099" y="18097"/>
                    <a:pt x="15678" y="19119"/>
                  </a:cubicBezTo>
                  <a:cubicBezTo>
                    <a:pt x="15962" y="18389"/>
                    <a:pt x="16957" y="18389"/>
                    <a:pt x="17525" y="17805"/>
                  </a:cubicBezTo>
                  <a:close/>
                  <a:moveTo>
                    <a:pt x="9994" y="18681"/>
                  </a:moveTo>
                  <a:cubicBezTo>
                    <a:pt x="12410" y="18535"/>
                    <a:pt x="10562" y="14303"/>
                    <a:pt x="9141" y="16346"/>
                  </a:cubicBezTo>
                  <a:cubicBezTo>
                    <a:pt x="10136" y="16346"/>
                    <a:pt x="9283" y="17076"/>
                    <a:pt x="8857" y="17076"/>
                  </a:cubicBezTo>
                  <a:cubicBezTo>
                    <a:pt x="8857" y="17368"/>
                    <a:pt x="8857" y="17805"/>
                    <a:pt x="8857" y="18243"/>
                  </a:cubicBezTo>
                  <a:cubicBezTo>
                    <a:pt x="9141" y="18389"/>
                    <a:pt x="9283" y="18681"/>
                    <a:pt x="9852" y="18681"/>
                  </a:cubicBezTo>
                  <a:cubicBezTo>
                    <a:pt x="10136" y="18097"/>
                    <a:pt x="10846" y="17076"/>
                    <a:pt x="9994" y="16638"/>
                  </a:cubicBezTo>
                  <a:cubicBezTo>
                    <a:pt x="11415" y="16784"/>
                    <a:pt x="10562" y="18243"/>
                    <a:pt x="9994" y="18681"/>
                  </a:cubicBezTo>
                  <a:close/>
                  <a:moveTo>
                    <a:pt x="757" y="12843"/>
                  </a:moveTo>
                  <a:cubicBezTo>
                    <a:pt x="-522" y="17659"/>
                    <a:pt x="3457" y="21600"/>
                    <a:pt x="7436" y="19703"/>
                  </a:cubicBezTo>
                  <a:cubicBezTo>
                    <a:pt x="2320" y="21162"/>
                    <a:pt x="1325" y="16784"/>
                    <a:pt x="757" y="12843"/>
                  </a:cubicBezTo>
                  <a:close/>
                  <a:moveTo>
                    <a:pt x="4736" y="8903"/>
                  </a:moveTo>
                  <a:cubicBezTo>
                    <a:pt x="4878" y="10070"/>
                    <a:pt x="4310" y="10508"/>
                    <a:pt x="3883" y="11238"/>
                  </a:cubicBezTo>
                  <a:cubicBezTo>
                    <a:pt x="5162" y="11384"/>
                    <a:pt x="5446" y="9632"/>
                    <a:pt x="4736" y="8903"/>
                  </a:cubicBezTo>
                  <a:close/>
                  <a:moveTo>
                    <a:pt x="3741" y="8319"/>
                  </a:moveTo>
                  <a:cubicBezTo>
                    <a:pt x="3741" y="7151"/>
                    <a:pt x="4878" y="5838"/>
                    <a:pt x="4167" y="4524"/>
                  </a:cubicBezTo>
                  <a:cubicBezTo>
                    <a:pt x="4310" y="5984"/>
                    <a:pt x="3173" y="7151"/>
                    <a:pt x="3741" y="8319"/>
                  </a:cubicBezTo>
                  <a:close/>
                  <a:moveTo>
                    <a:pt x="3741" y="8903"/>
                  </a:moveTo>
                  <a:cubicBezTo>
                    <a:pt x="3457" y="9195"/>
                    <a:pt x="3315" y="10508"/>
                    <a:pt x="3741" y="10800"/>
                  </a:cubicBezTo>
                  <a:cubicBezTo>
                    <a:pt x="4167" y="10216"/>
                    <a:pt x="4594" y="9195"/>
                    <a:pt x="3741" y="8903"/>
                  </a:cubicBezTo>
                  <a:close/>
                </a:path>
              </a:pathLst>
            </a:custGeom>
            <a:solidFill>
              <a:srgbClr val="4D2A0A"/>
            </a:solidFill>
            <a:ln w="12700" cap="flat">
              <a:noFill/>
              <a:miter lim="400000"/>
            </a:ln>
            <a:effectLst/>
          </p:spPr>
          <p:txBody>
            <a:bodyPr wrap="square" lIns="45719" tIns="45719" rIns="45719" bIns="45719" numCol="1" anchor="t">
              <a:noAutofit/>
            </a:bodyPr>
            <a:lstStyle/>
            <a:p>
              <a:pPr/>
            </a:p>
          </p:txBody>
        </p:sp>
        <p:sp>
          <p:nvSpPr>
            <p:cNvPr id="183" name="Freeform 46"/>
            <p:cNvSpPr/>
            <p:nvPr/>
          </p:nvSpPr>
          <p:spPr>
            <a:xfrm>
              <a:off x="5947" y="2385475"/>
              <a:ext cx="317228" cy="314569"/>
            </a:xfrm>
            <a:custGeom>
              <a:avLst/>
              <a:gdLst/>
              <a:ahLst/>
              <a:cxnLst>
                <a:cxn ang="0">
                  <a:pos x="wd2" y="hd2"/>
                </a:cxn>
                <a:cxn ang="5400000">
                  <a:pos x="wd2" y="hd2"/>
                </a:cxn>
                <a:cxn ang="10800000">
                  <a:pos x="wd2" y="hd2"/>
                </a:cxn>
                <a:cxn ang="16200000">
                  <a:pos x="wd2" y="hd2"/>
                </a:cxn>
              </a:cxnLst>
              <a:rect l="0" t="0" r="r" b="b"/>
              <a:pathLst>
                <a:path w="21400" h="21600" fill="norm" stroke="1" extrusionOk="0">
                  <a:moveTo>
                    <a:pt x="6523" y="21600"/>
                  </a:moveTo>
                  <a:cubicBezTo>
                    <a:pt x="6380" y="21600"/>
                    <a:pt x="6380" y="21600"/>
                    <a:pt x="6380" y="21600"/>
                  </a:cubicBezTo>
                  <a:cubicBezTo>
                    <a:pt x="4377" y="21600"/>
                    <a:pt x="2518" y="20850"/>
                    <a:pt x="1374" y="19350"/>
                  </a:cubicBezTo>
                  <a:cubicBezTo>
                    <a:pt x="229" y="18150"/>
                    <a:pt x="-200" y="16350"/>
                    <a:pt x="86" y="14400"/>
                  </a:cubicBezTo>
                  <a:cubicBezTo>
                    <a:pt x="229" y="13500"/>
                    <a:pt x="658" y="12600"/>
                    <a:pt x="1230" y="11850"/>
                  </a:cubicBezTo>
                  <a:cubicBezTo>
                    <a:pt x="1660" y="10950"/>
                    <a:pt x="2232" y="10200"/>
                    <a:pt x="2232" y="9300"/>
                  </a:cubicBezTo>
                  <a:cubicBezTo>
                    <a:pt x="2232" y="9300"/>
                    <a:pt x="2232" y="9300"/>
                    <a:pt x="2232" y="9300"/>
                  </a:cubicBezTo>
                  <a:cubicBezTo>
                    <a:pt x="2518" y="9000"/>
                    <a:pt x="2661" y="8850"/>
                    <a:pt x="2804" y="8850"/>
                  </a:cubicBezTo>
                  <a:cubicBezTo>
                    <a:pt x="2804" y="8850"/>
                    <a:pt x="2947" y="8850"/>
                    <a:pt x="3090" y="8850"/>
                  </a:cubicBezTo>
                  <a:cubicBezTo>
                    <a:pt x="3090" y="7950"/>
                    <a:pt x="3233" y="7050"/>
                    <a:pt x="3519" y="6150"/>
                  </a:cubicBezTo>
                  <a:cubicBezTo>
                    <a:pt x="3805" y="5250"/>
                    <a:pt x="4091" y="4500"/>
                    <a:pt x="3948" y="3600"/>
                  </a:cubicBezTo>
                  <a:cubicBezTo>
                    <a:pt x="3805" y="2850"/>
                    <a:pt x="3376" y="2250"/>
                    <a:pt x="2947" y="1800"/>
                  </a:cubicBezTo>
                  <a:cubicBezTo>
                    <a:pt x="2518" y="1200"/>
                    <a:pt x="2089" y="750"/>
                    <a:pt x="2089" y="150"/>
                  </a:cubicBezTo>
                  <a:cubicBezTo>
                    <a:pt x="2089" y="0"/>
                    <a:pt x="2089" y="0"/>
                    <a:pt x="2089" y="0"/>
                  </a:cubicBezTo>
                  <a:cubicBezTo>
                    <a:pt x="2232" y="0"/>
                    <a:pt x="2232" y="0"/>
                    <a:pt x="2232" y="0"/>
                  </a:cubicBezTo>
                  <a:cubicBezTo>
                    <a:pt x="4807" y="1200"/>
                    <a:pt x="5522" y="5550"/>
                    <a:pt x="4377" y="8700"/>
                  </a:cubicBezTo>
                  <a:cubicBezTo>
                    <a:pt x="4377" y="8850"/>
                    <a:pt x="4664" y="8850"/>
                    <a:pt x="4807" y="9000"/>
                  </a:cubicBezTo>
                  <a:cubicBezTo>
                    <a:pt x="5093" y="9150"/>
                    <a:pt x="5379" y="9150"/>
                    <a:pt x="5522" y="9450"/>
                  </a:cubicBezTo>
                  <a:cubicBezTo>
                    <a:pt x="5951" y="10800"/>
                    <a:pt x="5093" y="11700"/>
                    <a:pt x="4664" y="12150"/>
                  </a:cubicBezTo>
                  <a:cubicBezTo>
                    <a:pt x="4664" y="12150"/>
                    <a:pt x="4664" y="12150"/>
                    <a:pt x="4664" y="12150"/>
                  </a:cubicBezTo>
                  <a:cubicBezTo>
                    <a:pt x="4664" y="12150"/>
                    <a:pt x="4664" y="12150"/>
                    <a:pt x="4664" y="12150"/>
                  </a:cubicBezTo>
                  <a:cubicBezTo>
                    <a:pt x="3805" y="12150"/>
                    <a:pt x="3090" y="11850"/>
                    <a:pt x="2947" y="11400"/>
                  </a:cubicBezTo>
                  <a:cubicBezTo>
                    <a:pt x="2804" y="11250"/>
                    <a:pt x="2804" y="10950"/>
                    <a:pt x="2804" y="10650"/>
                  </a:cubicBezTo>
                  <a:cubicBezTo>
                    <a:pt x="1517" y="12300"/>
                    <a:pt x="1230" y="14700"/>
                    <a:pt x="1946" y="16800"/>
                  </a:cubicBezTo>
                  <a:cubicBezTo>
                    <a:pt x="2661" y="19050"/>
                    <a:pt x="4377" y="20250"/>
                    <a:pt x="6380" y="20250"/>
                  </a:cubicBezTo>
                  <a:cubicBezTo>
                    <a:pt x="7095" y="20250"/>
                    <a:pt x="7811" y="20100"/>
                    <a:pt x="8526" y="19950"/>
                  </a:cubicBezTo>
                  <a:cubicBezTo>
                    <a:pt x="8097" y="19200"/>
                    <a:pt x="7954" y="18300"/>
                    <a:pt x="8383" y="17400"/>
                  </a:cubicBezTo>
                  <a:cubicBezTo>
                    <a:pt x="8812" y="16650"/>
                    <a:pt x="9527" y="16050"/>
                    <a:pt x="10242" y="16050"/>
                  </a:cubicBezTo>
                  <a:cubicBezTo>
                    <a:pt x="10528" y="16050"/>
                    <a:pt x="11101" y="16200"/>
                    <a:pt x="11673" y="16950"/>
                  </a:cubicBezTo>
                  <a:cubicBezTo>
                    <a:pt x="11673" y="16950"/>
                    <a:pt x="11673" y="16950"/>
                    <a:pt x="11673" y="16950"/>
                  </a:cubicBezTo>
                  <a:cubicBezTo>
                    <a:pt x="11816" y="18300"/>
                    <a:pt x="11387" y="18900"/>
                    <a:pt x="10815" y="19500"/>
                  </a:cubicBezTo>
                  <a:cubicBezTo>
                    <a:pt x="10815" y="19500"/>
                    <a:pt x="10815" y="19650"/>
                    <a:pt x="10672" y="19650"/>
                  </a:cubicBezTo>
                  <a:cubicBezTo>
                    <a:pt x="10958" y="19800"/>
                    <a:pt x="11244" y="19800"/>
                    <a:pt x="11530" y="19800"/>
                  </a:cubicBezTo>
                  <a:cubicBezTo>
                    <a:pt x="12674" y="19800"/>
                    <a:pt x="13819" y="19350"/>
                    <a:pt x="15106" y="18750"/>
                  </a:cubicBezTo>
                  <a:cubicBezTo>
                    <a:pt x="16250" y="18300"/>
                    <a:pt x="17395" y="17850"/>
                    <a:pt x="18539" y="17850"/>
                  </a:cubicBezTo>
                  <a:cubicBezTo>
                    <a:pt x="19683" y="17850"/>
                    <a:pt x="20685" y="18450"/>
                    <a:pt x="21400" y="19500"/>
                  </a:cubicBezTo>
                  <a:cubicBezTo>
                    <a:pt x="21257" y="19650"/>
                    <a:pt x="21257" y="19650"/>
                    <a:pt x="21257" y="19650"/>
                  </a:cubicBezTo>
                  <a:cubicBezTo>
                    <a:pt x="20685" y="19050"/>
                    <a:pt x="20113" y="18600"/>
                    <a:pt x="19254" y="18600"/>
                  </a:cubicBezTo>
                  <a:cubicBezTo>
                    <a:pt x="17824" y="18600"/>
                    <a:pt x="16250" y="19650"/>
                    <a:pt x="15821" y="19800"/>
                  </a:cubicBezTo>
                  <a:cubicBezTo>
                    <a:pt x="15535" y="20100"/>
                    <a:pt x="15535" y="20100"/>
                    <a:pt x="15535" y="20100"/>
                  </a:cubicBezTo>
                  <a:cubicBezTo>
                    <a:pt x="15535" y="19950"/>
                    <a:pt x="15535" y="19950"/>
                    <a:pt x="15535" y="19950"/>
                  </a:cubicBezTo>
                  <a:cubicBezTo>
                    <a:pt x="14820" y="20550"/>
                    <a:pt x="13962" y="20850"/>
                    <a:pt x="12674" y="20850"/>
                  </a:cubicBezTo>
                  <a:cubicBezTo>
                    <a:pt x="12102" y="20850"/>
                    <a:pt x="11530" y="20850"/>
                    <a:pt x="10958" y="20850"/>
                  </a:cubicBezTo>
                  <a:cubicBezTo>
                    <a:pt x="10385" y="20700"/>
                    <a:pt x="9813" y="20700"/>
                    <a:pt x="9241" y="20700"/>
                  </a:cubicBezTo>
                  <a:cubicBezTo>
                    <a:pt x="8097" y="20700"/>
                    <a:pt x="7238" y="21000"/>
                    <a:pt x="6523" y="21600"/>
                  </a:cubicBezTo>
                  <a:close/>
                  <a:moveTo>
                    <a:pt x="801" y="12900"/>
                  </a:moveTo>
                  <a:cubicBezTo>
                    <a:pt x="515" y="13350"/>
                    <a:pt x="372" y="13950"/>
                    <a:pt x="229" y="14400"/>
                  </a:cubicBezTo>
                  <a:cubicBezTo>
                    <a:pt x="86" y="16350"/>
                    <a:pt x="515" y="18000"/>
                    <a:pt x="1517" y="19200"/>
                  </a:cubicBezTo>
                  <a:cubicBezTo>
                    <a:pt x="2661" y="20550"/>
                    <a:pt x="4377" y="21300"/>
                    <a:pt x="6380" y="21300"/>
                  </a:cubicBezTo>
                  <a:cubicBezTo>
                    <a:pt x="7095" y="20700"/>
                    <a:pt x="7954" y="20400"/>
                    <a:pt x="9241" y="20400"/>
                  </a:cubicBezTo>
                  <a:cubicBezTo>
                    <a:pt x="9813" y="20400"/>
                    <a:pt x="10385" y="20550"/>
                    <a:pt x="10958" y="20550"/>
                  </a:cubicBezTo>
                  <a:cubicBezTo>
                    <a:pt x="11387" y="20550"/>
                    <a:pt x="11673" y="20700"/>
                    <a:pt x="12102" y="20700"/>
                  </a:cubicBezTo>
                  <a:cubicBezTo>
                    <a:pt x="11816" y="20550"/>
                    <a:pt x="11673" y="20400"/>
                    <a:pt x="11387" y="20250"/>
                  </a:cubicBezTo>
                  <a:cubicBezTo>
                    <a:pt x="11244" y="19950"/>
                    <a:pt x="11244" y="19950"/>
                    <a:pt x="11244" y="19950"/>
                  </a:cubicBezTo>
                  <a:cubicBezTo>
                    <a:pt x="11530" y="20100"/>
                    <a:pt x="11530" y="20100"/>
                    <a:pt x="11530" y="20100"/>
                  </a:cubicBezTo>
                  <a:cubicBezTo>
                    <a:pt x="11673" y="20100"/>
                    <a:pt x="11816" y="20100"/>
                    <a:pt x="12102" y="20100"/>
                  </a:cubicBezTo>
                  <a:cubicBezTo>
                    <a:pt x="12960" y="20100"/>
                    <a:pt x="13962" y="19650"/>
                    <a:pt x="14820" y="19200"/>
                  </a:cubicBezTo>
                  <a:cubicBezTo>
                    <a:pt x="14820" y="19200"/>
                    <a:pt x="14820" y="19200"/>
                    <a:pt x="14820" y="19200"/>
                  </a:cubicBezTo>
                  <a:cubicBezTo>
                    <a:pt x="13675" y="19650"/>
                    <a:pt x="12531" y="19950"/>
                    <a:pt x="11530" y="19950"/>
                  </a:cubicBezTo>
                  <a:cubicBezTo>
                    <a:pt x="11101" y="19950"/>
                    <a:pt x="10815" y="19950"/>
                    <a:pt x="10528" y="19950"/>
                  </a:cubicBezTo>
                  <a:cubicBezTo>
                    <a:pt x="10385" y="19800"/>
                    <a:pt x="10385" y="19800"/>
                    <a:pt x="10385" y="19800"/>
                  </a:cubicBezTo>
                  <a:cubicBezTo>
                    <a:pt x="10385" y="19650"/>
                    <a:pt x="10385" y="19650"/>
                    <a:pt x="10385" y="19650"/>
                  </a:cubicBezTo>
                  <a:cubicBezTo>
                    <a:pt x="10528" y="19650"/>
                    <a:pt x="10672" y="19500"/>
                    <a:pt x="10672" y="19350"/>
                  </a:cubicBezTo>
                  <a:cubicBezTo>
                    <a:pt x="10815" y="19350"/>
                    <a:pt x="10815" y="19200"/>
                    <a:pt x="10815" y="19200"/>
                  </a:cubicBezTo>
                  <a:cubicBezTo>
                    <a:pt x="10672" y="19350"/>
                    <a:pt x="10385" y="19500"/>
                    <a:pt x="10099" y="19500"/>
                  </a:cubicBezTo>
                  <a:cubicBezTo>
                    <a:pt x="9813" y="19500"/>
                    <a:pt x="9813" y="19500"/>
                    <a:pt x="9813" y="19500"/>
                  </a:cubicBezTo>
                  <a:cubicBezTo>
                    <a:pt x="9813" y="19500"/>
                    <a:pt x="9813" y="19500"/>
                    <a:pt x="9813" y="19500"/>
                  </a:cubicBezTo>
                  <a:cubicBezTo>
                    <a:pt x="9527" y="19500"/>
                    <a:pt x="9384" y="19350"/>
                    <a:pt x="9241" y="19200"/>
                  </a:cubicBezTo>
                  <a:cubicBezTo>
                    <a:pt x="9098" y="19200"/>
                    <a:pt x="8955" y="19050"/>
                    <a:pt x="8812" y="19050"/>
                  </a:cubicBezTo>
                  <a:cubicBezTo>
                    <a:pt x="8812" y="19050"/>
                    <a:pt x="8812" y="19050"/>
                    <a:pt x="8812" y="19050"/>
                  </a:cubicBezTo>
                  <a:cubicBezTo>
                    <a:pt x="8812" y="17550"/>
                    <a:pt x="8812" y="17550"/>
                    <a:pt x="8812" y="17550"/>
                  </a:cubicBezTo>
                  <a:cubicBezTo>
                    <a:pt x="8955" y="17550"/>
                    <a:pt x="8955" y="17550"/>
                    <a:pt x="8955" y="17550"/>
                  </a:cubicBezTo>
                  <a:cubicBezTo>
                    <a:pt x="8955" y="17550"/>
                    <a:pt x="8955" y="17550"/>
                    <a:pt x="8955" y="17550"/>
                  </a:cubicBezTo>
                  <a:cubicBezTo>
                    <a:pt x="9241" y="17550"/>
                    <a:pt x="9527" y="17250"/>
                    <a:pt x="9527" y="17100"/>
                  </a:cubicBezTo>
                  <a:cubicBezTo>
                    <a:pt x="9527" y="17100"/>
                    <a:pt x="9527" y="17100"/>
                    <a:pt x="9241" y="17100"/>
                  </a:cubicBezTo>
                  <a:cubicBezTo>
                    <a:pt x="9098" y="17100"/>
                    <a:pt x="9098" y="17100"/>
                    <a:pt x="9098" y="17100"/>
                  </a:cubicBezTo>
                  <a:cubicBezTo>
                    <a:pt x="9241" y="16950"/>
                    <a:pt x="9241" y="16950"/>
                    <a:pt x="9241" y="16950"/>
                  </a:cubicBezTo>
                  <a:cubicBezTo>
                    <a:pt x="9384" y="16500"/>
                    <a:pt x="9670" y="16350"/>
                    <a:pt x="9956" y="16350"/>
                  </a:cubicBezTo>
                  <a:cubicBezTo>
                    <a:pt x="9384" y="16500"/>
                    <a:pt x="8955" y="16950"/>
                    <a:pt x="8669" y="17550"/>
                  </a:cubicBezTo>
                  <a:cubicBezTo>
                    <a:pt x="8240" y="18300"/>
                    <a:pt x="8240" y="19200"/>
                    <a:pt x="8812" y="19950"/>
                  </a:cubicBezTo>
                  <a:cubicBezTo>
                    <a:pt x="8812" y="20100"/>
                    <a:pt x="8812" y="20100"/>
                    <a:pt x="8812" y="20100"/>
                  </a:cubicBezTo>
                  <a:cubicBezTo>
                    <a:pt x="8669" y="20100"/>
                    <a:pt x="8669" y="20100"/>
                    <a:pt x="8669" y="20100"/>
                  </a:cubicBezTo>
                  <a:cubicBezTo>
                    <a:pt x="8240" y="20250"/>
                    <a:pt x="7811" y="20400"/>
                    <a:pt x="7525" y="20400"/>
                  </a:cubicBezTo>
                  <a:cubicBezTo>
                    <a:pt x="7525" y="20550"/>
                    <a:pt x="7525" y="20550"/>
                    <a:pt x="7525" y="20550"/>
                  </a:cubicBezTo>
                  <a:cubicBezTo>
                    <a:pt x="6809" y="20850"/>
                    <a:pt x="6094" y="21000"/>
                    <a:pt x="5379" y="21000"/>
                  </a:cubicBezTo>
                  <a:cubicBezTo>
                    <a:pt x="3948" y="21000"/>
                    <a:pt x="2518" y="20250"/>
                    <a:pt x="1660" y="19050"/>
                  </a:cubicBezTo>
                  <a:cubicBezTo>
                    <a:pt x="515" y="17400"/>
                    <a:pt x="86" y="15450"/>
                    <a:pt x="658" y="13350"/>
                  </a:cubicBezTo>
                  <a:lnTo>
                    <a:pt x="801" y="12900"/>
                  </a:lnTo>
                  <a:close/>
                  <a:moveTo>
                    <a:pt x="801" y="13950"/>
                  </a:moveTo>
                  <a:cubicBezTo>
                    <a:pt x="372" y="15750"/>
                    <a:pt x="801" y="17550"/>
                    <a:pt x="1803" y="18900"/>
                  </a:cubicBezTo>
                  <a:cubicBezTo>
                    <a:pt x="2804" y="20250"/>
                    <a:pt x="4234" y="20850"/>
                    <a:pt x="5665" y="20850"/>
                  </a:cubicBezTo>
                  <a:cubicBezTo>
                    <a:pt x="5665" y="20850"/>
                    <a:pt x="5665" y="20850"/>
                    <a:pt x="5665" y="20850"/>
                  </a:cubicBezTo>
                  <a:cubicBezTo>
                    <a:pt x="2089" y="20850"/>
                    <a:pt x="1230" y="16950"/>
                    <a:pt x="801" y="13950"/>
                  </a:cubicBezTo>
                  <a:close/>
                  <a:moveTo>
                    <a:pt x="15249" y="19950"/>
                  </a:moveTo>
                  <a:cubicBezTo>
                    <a:pt x="14963" y="19950"/>
                    <a:pt x="14677" y="20100"/>
                    <a:pt x="14391" y="20250"/>
                  </a:cubicBezTo>
                  <a:cubicBezTo>
                    <a:pt x="13962" y="20400"/>
                    <a:pt x="13389" y="20550"/>
                    <a:pt x="12960" y="20700"/>
                  </a:cubicBezTo>
                  <a:cubicBezTo>
                    <a:pt x="13962" y="20700"/>
                    <a:pt x="14677" y="20400"/>
                    <a:pt x="15249" y="19950"/>
                  </a:cubicBezTo>
                  <a:close/>
                  <a:moveTo>
                    <a:pt x="801" y="12900"/>
                  </a:moveTo>
                  <a:cubicBezTo>
                    <a:pt x="801" y="13350"/>
                    <a:pt x="801" y="13350"/>
                    <a:pt x="801" y="13350"/>
                  </a:cubicBezTo>
                  <a:cubicBezTo>
                    <a:pt x="1517" y="17100"/>
                    <a:pt x="2232" y="20550"/>
                    <a:pt x="5665" y="20550"/>
                  </a:cubicBezTo>
                  <a:cubicBezTo>
                    <a:pt x="5951" y="20550"/>
                    <a:pt x="6237" y="20550"/>
                    <a:pt x="6666" y="20550"/>
                  </a:cubicBezTo>
                  <a:cubicBezTo>
                    <a:pt x="4377" y="20550"/>
                    <a:pt x="2518" y="19200"/>
                    <a:pt x="1660" y="16950"/>
                  </a:cubicBezTo>
                  <a:cubicBezTo>
                    <a:pt x="801" y="14400"/>
                    <a:pt x="1517" y="11550"/>
                    <a:pt x="3090" y="10050"/>
                  </a:cubicBezTo>
                  <a:cubicBezTo>
                    <a:pt x="3519" y="9750"/>
                    <a:pt x="3519" y="9750"/>
                    <a:pt x="3519" y="9750"/>
                  </a:cubicBezTo>
                  <a:cubicBezTo>
                    <a:pt x="3519" y="9450"/>
                    <a:pt x="3662" y="9300"/>
                    <a:pt x="3662" y="9300"/>
                  </a:cubicBezTo>
                  <a:cubicBezTo>
                    <a:pt x="3805" y="9150"/>
                    <a:pt x="3805" y="9150"/>
                    <a:pt x="3805" y="9150"/>
                  </a:cubicBezTo>
                  <a:cubicBezTo>
                    <a:pt x="3805" y="9150"/>
                    <a:pt x="3805" y="9150"/>
                    <a:pt x="3805" y="9150"/>
                  </a:cubicBezTo>
                  <a:cubicBezTo>
                    <a:pt x="4091" y="9300"/>
                    <a:pt x="4234" y="9450"/>
                    <a:pt x="4377" y="9600"/>
                  </a:cubicBezTo>
                  <a:cubicBezTo>
                    <a:pt x="4521" y="10200"/>
                    <a:pt x="4091" y="10950"/>
                    <a:pt x="3948" y="11250"/>
                  </a:cubicBezTo>
                  <a:cubicBezTo>
                    <a:pt x="3805" y="11400"/>
                    <a:pt x="3805" y="11400"/>
                    <a:pt x="3805" y="11400"/>
                  </a:cubicBezTo>
                  <a:cubicBezTo>
                    <a:pt x="3805" y="11400"/>
                    <a:pt x="3805" y="11400"/>
                    <a:pt x="3805" y="11400"/>
                  </a:cubicBezTo>
                  <a:cubicBezTo>
                    <a:pt x="3662" y="11250"/>
                    <a:pt x="3519" y="11100"/>
                    <a:pt x="3519" y="10800"/>
                  </a:cubicBezTo>
                  <a:cubicBezTo>
                    <a:pt x="3376" y="10500"/>
                    <a:pt x="3519" y="10200"/>
                    <a:pt x="3519" y="9900"/>
                  </a:cubicBezTo>
                  <a:cubicBezTo>
                    <a:pt x="3233" y="10200"/>
                    <a:pt x="3233" y="10200"/>
                    <a:pt x="3233" y="10200"/>
                  </a:cubicBezTo>
                  <a:cubicBezTo>
                    <a:pt x="2947" y="10650"/>
                    <a:pt x="2947" y="10950"/>
                    <a:pt x="3090" y="11250"/>
                  </a:cubicBezTo>
                  <a:cubicBezTo>
                    <a:pt x="3233" y="11700"/>
                    <a:pt x="3805" y="12000"/>
                    <a:pt x="4521" y="12000"/>
                  </a:cubicBezTo>
                  <a:cubicBezTo>
                    <a:pt x="4950" y="11550"/>
                    <a:pt x="5665" y="10650"/>
                    <a:pt x="5379" y="9600"/>
                  </a:cubicBezTo>
                  <a:cubicBezTo>
                    <a:pt x="5236" y="9450"/>
                    <a:pt x="5093" y="9300"/>
                    <a:pt x="4807" y="9300"/>
                  </a:cubicBezTo>
                  <a:cubicBezTo>
                    <a:pt x="4950" y="9300"/>
                    <a:pt x="4950" y="9300"/>
                    <a:pt x="4950" y="9300"/>
                  </a:cubicBezTo>
                  <a:cubicBezTo>
                    <a:pt x="5236" y="9600"/>
                    <a:pt x="5379" y="10350"/>
                    <a:pt x="5236" y="10950"/>
                  </a:cubicBezTo>
                  <a:cubicBezTo>
                    <a:pt x="4950" y="11550"/>
                    <a:pt x="4664" y="11850"/>
                    <a:pt x="4091" y="11850"/>
                  </a:cubicBezTo>
                  <a:cubicBezTo>
                    <a:pt x="4091" y="11850"/>
                    <a:pt x="4091" y="11850"/>
                    <a:pt x="4091" y="11850"/>
                  </a:cubicBezTo>
                  <a:cubicBezTo>
                    <a:pt x="4091" y="11850"/>
                    <a:pt x="4091" y="11850"/>
                    <a:pt x="3948" y="11850"/>
                  </a:cubicBezTo>
                  <a:cubicBezTo>
                    <a:pt x="3805" y="11700"/>
                    <a:pt x="3805" y="11700"/>
                    <a:pt x="3805" y="11700"/>
                  </a:cubicBezTo>
                  <a:cubicBezTo>
                    <a:pt x="3948" y="11700"/>
                    <a:pt x="3948" y="11700"/>
                    <a:pt x="3948" y="11700"/>
                  </a:cubicBezTo>
                  <a:cubicBezTo>
                    <a:pt x="3948" y="11400"/>
                    <a:pt x="4091" y="11250"/>
                    <a:pt x="4234" y="11100"/>
                  </a:cubicBezTo>
                  <a:cubicBezTo>
                    <a:pt x="4521" y="10650"/>
                    <a:pt x="4807" y="10200"/>
                    <a:pt x="4664" y="9300"/>
                  </a:cubicBezTo>
                  <a:cubicBezTo>
                    <a:pt x="4664" y="9150"/>
                    <a:pt x="4664" y="9150"/>
                    <a:pt x="4664" y="9150"/>
                  </a:cubicBezTo>
                  <a:cubicBezTo>
                    <a:pt x="4521" y="9150"/>
                    <a:pt x="4234" y="9000"/>
                    <a:pt x="4091" y="8700"/>
                  </a:cubicBezTo>
                  <a:cubicBezTo>
                    <a:pt x="4091" y="8700"/>
                    <a:pt x="4091" y="8700"/>
                    <a:pt x="4091" y="8700"/>
                  </a:cubicBezTo>
                  <a:cubicBezTo>
                    <a:pt x="4091" y="8700"/>
                    <a:pt x="4091" y="8700"/>
                    <a:pt x="4091" y="8700"/>
                  </a:cubicBezTo>
                  <a:cubicBezTo>
                    <a:pt x="5236" y="5850"/>
                    <a:pt x="4664" y="1500"/>
                    <a:pt x="2375" y="300"/>
                  </a:cubicBezTo>
                  <a:cubicBezTo>
                    <a:pt x="2375" y="750"/>
                    <a:pt x="2661" y="1200"/>
                    <a:pt x="3090" y="1650"/>
                  </a:cubicBezTo>
                  <a:cubicBezTo>
                    <a:pt x="3519" y="2100"/>
                    <a:pt x="3948" y="2700"/>
                    <a:pt x="4091" y="3600"/>
                  </a:cubicBezTo>
                  <a:cubicBezTo>
                    <a:pt x="4091" y="3900"/>
                    <a:pt x="4091" y="4200"/>
                    <a:pt x="4091" y="4500"/>
                  </a:cubicBezTo>
                  <a:cubicBezTo>
                    <a:pt x="4234" y="4800"/>
                    <a:pt x="4234" y="4800"/>
                    <a:pt x="4234" y="4800"/>
                  </a:cubicBezTo>
                  <a:cubicBezTo>
                    <a:pt x="4807" y="5700"/>
                    <a:pt x="4521" y="6600"/>
                    <a:pt x="4234" y="7350"/>
                  </a:cubicBezTo>
                  <a:cubicBezTo>
                    <a:pt x="4091" y="7800"/>
                    <a:pt x="3948" y="8250"/>
                    <a:pt x="3948" y="8700"/>
                  </a:cubicBezTo>
                  <a:cubicBezTo>
                    <a:pt x="3948" y="9150"/>
                    <a:pt x="3948" y="9150"/>
                    <a:pt x="3948" y="9150"/>
                  </a:cubicBezTo>
                  <a:cubicBezTo>
                    <a:pt x="3662" y="8700"/>
                    <a:pt x="3662" y="8700"/>
                    <a:pt x="3662" y="8700"/>
                  </a:cubicBezTo>
                  <a:cubicBezTo>
                    <a:pt x="3376" y="7950"/>
                    <a:pt x="3519" y="7350"/>
                    <a:pt x="3805" y="6600"/>
                  </a:cubicBezTo>
                  <a:cubicBezTo>
                    <a:pt x="3948" y="6000"/>
                    <a:pt x="4234" y="5400"/>
                    <a:pt x="4091" y="4800"/>
                  </a:cubicBezTo>
                  <a:cubicBezTo>
                    <a:pt x="4091" y="4800"/>
                    <a:pt x="4091" y="4800"/>
                    <a:pt x="4091" y="4800"/>
                  </a:cubicBezTo>
                  <a:cubicBezTo>
                    <a:pt x="4091" y="5250"/>
                    <a:pt x="3948" y="5700"/>
                    <a:pt x="3805" y="6300"/>
                  </a:cubicBezTo>
                  <a:cubicBezTo>
                    <a:pt x="3519" y="7050"/>
                    <a:pt x="3233" y="7950"/>
                    <a:pt x="3233" y="8850"/>
                  </a:cubicBezTo>
                  <a:cubicBezTo>
                    <a:pt x="3376" y="9000"/>
                    <a:pt x="3376" y="9000"/>
                    <a:pt x="3376" y="9000"/>
                  </a:cubicBezTo>
                  <a:cubicBezTo>
                    <a:pt x="3233" y="9000"/>
                    <a:pt x="3233" y="9000"/>
                    <a:pt x="3233" y="9000"/>
                  </a:cubicBezTo>
                  <a:cubicBezTo>
                    <a:pt x="3090" y="9150"/>
                    <a:pt x="2947" y="9150"/>
                    <a:pt x="2804" y="9150"/>
                  </a:cubicBezTo>
                  <a:cubicBezTo>
                    <a:pt x="2804" y="9150"/>
                    <a:pt x="2804" y="9150"/>
                    <a:pt x="2804" y="9150"/>
                  </a:cubicBezTo>
                  <a:cubicBezTo>
                    <a:pt x="2661" y="9150"/>
                    <a:pt x="2661" y="9150"/>
                    <a:pt x="2518" y="9300"/>
                  </a:cubicBezTo>
                  <a:cubicBezTo>
                    <a:pt x="2375" y="10350"/>
                    <a:pt x="1803" y="11100"/>
                    <a:pt x="1374" y="11850"/>
                  </a:cubicBezTo>
                  <a:cubicBezTo>
                    <a:pt x="1230" y="12300"/>
                    <a:pt x="944" y="12600"/>
                    <a:pt x="801" y="12900"/>
                  </a:cubicBezTo>
                  <a:close/>
                  <a:moveTo>
                    <a:pt x="11959" y="20400"/>
                  </a:moveTo>
                  <a:cubicBezTo>
                    <a:pt x="12102" y="20400"/>
                    <a:pt x="12245" y="20550"/>
                    <a:pt x="12531" y="20550"/>
                  </a:cubicBezTo>
                  <a:cubicBezTo>
                    <a:pt x="13103" y="20550"/>
                    <a:pt x="13675" y="20250"/>
                    <a:pt x="14248" y="19950"/>
                  </a:cubicBezTo>
                  <a:cubicBezTo>
                    <a:pt x="14820" y="19800"/>
                    <a:pt x="15249" y="19650"/>
                    <a:pt x="15535" y="19650"/>
                  </a:cubicBezTo>
                  <a:cubicBezTo>
                    <a:pt x="15678" y="19650"/>
                    <a:pt x="15678" y="19650"/>
                    <a:pt x="15678" y="19650"/>
                  </a:cubicBezTo>
                  <a:cubicBezTo>
                    <a:pt x="15964" y="19350"/>
                    <a:pt x="16393" y="19050"/>
                    <a:pt x="16679" y="18900"/>
                  </a:cubicBezTo>
                  <a:cubicBezTo>
                    <a:pt x="16966" y="18750"/>
                    <a:pt x="17252" y="18750"/>
                    <a:pt x="17395" y="18600"/>
                  </a:cubicBezTo>
                  <a:cubicBezTo>
                    <a:pt x="17252" y="18600"/>
                    <a:pt x="17252" y="18450"/>
                    <a:pt x="17109" y="18450"/>
                  </a:cubicBezTo>
                  <a:cubicBezTo>
                    <a:pt x="16536" y="18450"/>
                    <a:pt x="15678" y="18900"/>
                    <a:pt x="14963" y="19350"/>
                  </a:cubicBezTo>
                  <a:cubicBezTo>
                    <a:pt x="13962" y="19800"/>
                    <a:pt x="12960" y="20400"/>
                    <a:pt x="11959" y="20400"/>
                  </a:cubicBezTo>
                  <a:close/>
                  <a:moveTo>
                    <a:pt x="8955" y="18900"/>
                  </a:moveTo>
                  <a:cubicBezTo>
                    <a:pt x="9098" y="18900"/>
                    <a:pt x="9241" y="18900"/>
                    <a:pt x="9384" y="19050"/>
                  </a:cubicBezTo>
                  <a:cubicBezTo>
                    <a:pt x="9527" y="19200"/>
                    <a:pt x="9670" y="19200"/>
                    <a:pt x="9813" y="19200"/>
                  </a:cubicBezTo>
                  <a:cubicBezTo>
                    <a:pt x="9813" y="19200"/>
                    <a:pt x="9813" y="19200"/>
                    <a:pt x="9813" y="19200"/>
                  </a:cubicBezTo>
                  <a:cubicBezTo>
                    <a:pt x="9813" y="19200"/>
                    <a:pt x="9956" y="19200"/>
                    <a:pt x="9956" y="19050"/>
                  </a:cubicBezTo>
                  <a:cubicBezTo>
                    <a:pt x="10099" y="18750"/>
                    <a:pt x="10528" y="18150"/>
                    <a:pt x="10385" y="17700"/>
                  </a:cubicBezTo>
                  <a:cubicBezTo>
                    <a:pt x="10385" y="17550"/>
                    <a:pt x="10242" y="17400"/>
                    <a:pt x="10099" y="17250"/>
                  </a:cubicBezTo>
                  <a:cubicBezTo>
                    <a:pt x="9813" y="17100"/>
                    <a:pt x="9813" y="17100"/>
                    <a:pt x="9813" y="17100"/>
                  </a:cubicBezTo>
                  <a:cubicBezTo>
                    <a:pt x="9813" y="17100"/>
                    <a:pt x="9813" y="17100"/>
                    <a:pt x="9813" y="17100"/>
                  </a:cubicBezTo>
                  <a:cubicBezTo>
                    <a:pt x="9813" y="17400"/>
                    <a:pt x="9384" y="17700"/>
                    <a:pt x="8955" y="17700"/>
                  </a:cubicBezTo>
                  <a:cubicBezTo>
                    <a:pt x="8955" y="17700"/>
                    <a:pt x="8955" y="17700"/>
                    <a:pt x="8955" y="17700"/>
                  </a:cubicBezTo>
                  <a:lnTo>
                    <a:pt x="8955" y="18900"/>
                  </a:lnTo>
                  <a:close/>
                  <a:moveTo>
                    <a:pt x="10528" y="17400"/>
                  </a:moveTo>
                  <a:cubicBezTo>
                    <a:pt x="10528" y="17550"/>
                    <a:pt x="10528" y="17550"/>
                    <a:pt x="10528" y="17700"/>
                  </a:cubicBezTo>
                  <a:cubicBezTo>
                    <a:pt x="10672" y="18150"/>
                    <a:pt x="10385" y="18750"/>
                    <a:pt x="10099" y="19200"/>
                  </a:cubicBezTo>
                  <a:cubicBezTo>
                    <a:pt x="10528" y="18900"/>
                    <a:pt x="10815" y="18150"/>
                    <a:pt x="10815" y="17700"/>
                  </a:cubicBezTo>
                  <a:cubicBezTo>
                    <a:pt x="10672" y="17700"/>
                    <a:pt x="10672" y="17550"/>
                    <a:pt x="10528" y="17400"/>
                  </a:cubicBezTo>
                  <a:close/>
                  <a:moveTo>
                    <a:pt x="9813" y="17100"/>
                  </a:moveTo>
                  <a:cubicBezTo>
                    <a:pt x="10099" y="17100"/>
                    <a:pt x="10099" y="17100"/>
                    <a:pt x="10099" y="17100"/>
                  </a:cubicBezTo>
                  <a:cubicBezTo>
                    <a:pt x="10672" y="17250"/>
                    <a:pt x="10958" y="17550"/>
                    <a:pt x="10958" y="17700"/>
                  </a:cubicBezTo>
                  <a:cubicBezTo>
                    <a:pt x="11101" y="18150"/>
                    <a:pt x="10815" y="18750"/>
                    <a:pt x="10385" y="19200"/>
                  </a:cubicBezTo>
                  <a:cubicBezTo>
                    <a:pt x="11101" y="18900"/>
                    <a:pt x="11101" y="18300"/>
                    <a:pt x="11101" y="18000"/>
                  </a:cubicBezTo>
                  <a:cubicBezTo>
                    <a:pt x="11101" y="17400"/>
                    <a:pt x="10672" y="16500"/>
                    <a:pt x="10099" y="16500"/>
                  </a:cubicBezTo>
                  <a:cubicBezTo>
                    <a:pt x="9956" y="16500"/>
                    <a:pt x="9670" y="16650"/>
                    <a:pt x="9527" y="16950"/>
                  </a:cubicBezTo>
                  <a:cubicBezTo>
                    <a:pt x="9670" y="16950"/>
                    <a:pt x="9670" y="16950"/>
                    <a:pt x="9813" y="17100"/>
                  </a:cubicBezTo>
                  <a:close/>
                  <a:moveTo>
                    <a:pt x="17252" y="18300"/>
                  </a:moveTo>
                  <a:cubicBezTo>
                    <a:pt x="17395" y="18300"/>
                    <a:pt x="17538" y="18300"/>
                    <a:pt x="17681" y="18450"/>
                  </a:cubicBezTo>
                  <a:cubicBezTo>
                    <a:pt x="17824" y="18450"/>
                    <a:pt x="17824" y="18450"/>
                    <a:pt x="17824" y="18450"/>
                  </a:cubicBezTo>
                  <a:cubicBezTo>
                    <a:pt x="17681" y="18600"/>
                    <a:pt x="17681" y="18600"/>
                    <a:pt x="17681" y="18600"/>
                  </a:cubicBezTo>
                  <a:cubicBezTo>
                    <a:pt x="17681" y="18600"/>
                    <a:pt x="17538" y="18750"/>
                    <a:pt x="17395" y="18750"/>
                  </a:cubicBezTo>
                  <a:cubicBezTo>
                    <a:pt x="17967" y="18600"/>
                    <a:pt x="18539" y="18450"/>
                    <a:pt x="19254" y="18450"/>
                  </a:cubicBezTo>
                  <a:cubicBezTo>
                    <a:pt x="19683" y="18450"/>
                    <a:pt x="19970" y="18450"/>
                    <a:pt x="20256" y="18600"/>
                  </a:cubicBezTo>
                  <a:cubicBezTo>
                    <a:pt x="19826" y="18300"/>
                    <a:pt x="19254" y="18150"/>
                    <a:pt x="18539" y="18150"/>
                  </a:cubicBezTo>
                  <a:cubicBezTo>
                    <a:pt x="18110" y="18150"/>
                    <a:pt x="17681" y="18150"/>
                    <a:pt x="17252" y="18300"/>
                  </a:cubicBezTo>
                  <a:close/>
                  <a:moveTo>
                    <a:pt x="10099" y="16350"/>
                  </a:moveTo>
                  <a:cubicBezTo>
                    <a:pt x="10815" y="16350"/>
                    <a:pt x="11387" y="17250"/>
                    <a:pt x="11387" y="18000"/>
                  </a:cubicBezTo>
                  <a:cubicBezTo>
                    <a:pt x="11387" y="18150"/>
                    <a:pt x="11387" y="18300"/>
                    <a:pt x="11387" y="18450"/>
                  </a:cubicBezTo>
                  <a:cubicBezTo>
                    <a:pt x="11530" y="18150"/>
                    <a:pt x="11530" y="17700"/>
                    <a:pt x="11387" y="17100"/>
                  </a:cubicBezTo>
                  <a:cubicBezTo>
                    <a:pt x="11101" y="16500"/>
                    <a:pt x="10528" y="16200"/>
                    <a:pt x="9956" y="16350"/>
                  </a:cubicBezTo>
                  <a:cubicBezTo>
                    <a:pt x="10099" y="16350"/>
                    <a:pt x="10099" y="16350"/>
                    <a:pt x="10099" y="16350"/>
                  </a:cubicBezTo>
                  <a:close/>
                  <a:moveTo>
                    <a:pt x="4950" y="9750"/>
                  </a:moveTo>
                  <a:cubicBezTo>
                    <a:pt x="4950" y="10350"/>
                    <a:pt x="4664" y="10800"/>
                    <a:pt x="4377" y="11100"/>
                  </a:cubicBezTo>
                  <a:cubicBezTo>
                    <a:pt x="4377" y="11250"/>
                    <a:pt x="4234" y="11400"/>
                    <a:pt x="4234" y="11550"/>
                  </a:cubicBezTo>
                  <a:cubicBezTo>
                    <a:pt x="4664" y="11550"/>
                    <a:pt x="4950" y="11100"/>
                    <a:pt x="4950" y="10950"/>
                  </a:cubicBezTo>
                  <a:cubicBezTo>
                    <a:pt x="5093" y="10500"/>
                    <a:pt x="5093" y="10050"/>
                    <a:pt x="4950" y="9750"/>
                  </a:cubicBezTo>
                  <a:close/>
                  <a:moveTo>
                    <a:pt x="3805" y="9450"/>
                  </a:moveTo>
                  <a:cubicBezTo>
                    <a:pt x="3662" y="9750"/>
                    <a:pt x="3662" y="10350"/>
                    <a:pt x="3662" y="10800"/>
                  </a:cubicBezTo>
                  <a:cubicBezTo>
                    <a:pt x="3662" y="10950"/>
                    <a:pt x="3805" y="10950"/>
                    <a:pt x="3805" y="11100"/>
                  </a:cubicBezTo>
                  <a:cubicBezTo>
                    <a:pt x="4091" y="10650"/>
                    <a:pt x="4377" y="10050"/>
                    <a:pt x="4234" y="9750"/>
                  </a:cubicBezTo>
                  <a:cubicBezTo>
                    <a:pt x="4091" y="9600"/>
                    <a:pt x="4091" y="9450"/>
                    <a:pt x="3805" y="9450"/>
                  </a:cubicBezTo>
                  <a:close/>
                  <a:moveTo>
                    <a:pt x="4377" y="5400"/>
                  </a:moveTo>
                  <a:cubicBezTo>
                    <a:pt x="4234" y="5850"/>
                    <a:pt x="4091" y="6300"/>
                    <a:pt x="3948" y="6600"/>
                  </a:cubicBezTo>
                  <a:cubicBezTo>
                    <a:pt x="3805" y="7200"/>
                    <a:pt x="3662" y="7650"/>
                    <a:pt x="3805" y="8250"/>
                  </a:cubicBezTo>
                  <a:cubicBezTo>
                    <a:pt x="3805" y="7950"/>
                    <a:pt x="3948" y="7650"/>
                    <a:pt x="3948" y="7350"/>
                  </a:cubicBezTo>
                  <a:cubicBezTo>
                    <a:pt x="4234" y="6750"/>
                    <a:pt x="4377" y="6150"/>
                    <a:pt x="4377" y="5400"/>
                  </a:cubicBezTo>
                  <a:close/>
                </a:path>
              </a:pathLst>
            </a:custGeom>
            <a:solidFill>
              <a:srgbClr val="4D2A0A"/>
            </a:solidFill>
            <a:ln w="12700" cap="flat">
              <a:noFill/>
              <a:miter lim="400000"/>
            </a:ln>
            <a:effectLst/>
          </p:spPr>
          <p:txBody>
            <a:bodyPr wrap="square" lIns="45719" tIns="45719" rIns="45719" bIns="45719" numCol="1" anchor="t">
              <a:noAutofit/>
            </a:bodyPr>
            <a:lstStyle/>
            <a:p>
              <a:pPr/>
            </a:p>
          </p:txBody>
        </p:sp>
        <p:sp>
          <p:nvSpPr>
            <p:cNvPr id="184" name="Freeform 47"/>
            <p:cNvSpPr/>
            <p:nvPr/>
          </p:nvSpPr>
          <p:spPr>
            <a:xfrm>
              <a:off x="15" y="3084"/>
              <a:ext cx="314863" cy="319195"/>
            </a:xfrm>
            <a:custGeom>
              <a:avLst/>
              <a:gdLst/>
              <a:ahLst/>
              <a:cxnLst>
                <a:cxn ang="0">
                  <a:pos x="wd2" y="hd2"/>
                </a:cxn>
                <a:cxn ang="5400000">
                  <a:pos x="wd2" y="hd2"/>
                </a:cxn>
                <a:cxn ang="10800000">
                  <a:pos x="wd2" y="hd2"/>
                </a:cxn>
                <a:cxn ang="16200000">
                  <a:pos x="wd2" y="hd2"/>
                </a:cxn>
              </a:cxnLst>
              <a:rect l="0" t="0" r="r" b="b"/>
              <a:pathLst>
                <a:path w="19942" h="21600" fill="norm" stroke="1" extrusionOk="0">
                  <a:moveTo>
                    <a:pt x="6235" y="1184"/>
                  </a:moveTo>
                  <a:cubicBezTo>
                    <a:pt x="6906" y="2071"/>
                    <a:pt x="6638" y="2959"/>
                    <a:pt x="7577" y="3699"/>
                  </a:cubicBezTo>
                  <a:cubicBezTo>
                    <a:pt x="7845" y="3403"/>
                    <a:pt x="7308" y="2663"/>
                    <a:pt x="6772" y="2515"/>
                  </a:cubicBezTo>
                  <a:cubicBezTo>
                    <a:pt x="8113" y="1923"/>
                    <a:pt x="8247" y="3699"/>
                    <a:pt x="7979" y="5030"/>
                  </a:cubicBezTo>
                  <a:cubicBezTo>
                    <a:pt x="7443" y="5326"/>
                    <a:pt x="6906" y="5474"/>
                    <a:pt x="6101" y="5474"/>
                  </a:cubicBezTo>
                  <a:cubicBezTo>
                    <a:pt x="5296" y="4586"/>
                    <a:pt x="5296" y="2811"/>
                    <a:pt x="5028" y="1923"/>
                  </a:cubicBezTo>
                  <a:cubicBezTo>
                    <a:pt x="1405" y="2071"/>
                    <a:pt x="734" y="6066"/>
                    <a:pt x="1674" y="9173"/>
                  </a:cubicBezTo>
                  <a:cubicBezTo>
                    <a:pt x="2076" y="10652"/>
                    <a:pt x="3552" y="11984"/>
                    <a:pt x="4088" y="13611"/>
                  </a:cubicBezTo>
                  <a:cubicBezTo>
                    <a:pt x="5028" y="16422"/>
                    <a:pt x="4625" y="19085"/>
                    <a:pt x="3149" y="21600"/>
                  </a:cubicBezTo>
                  <a:cubicBezTo>
                    <a:pt x="3284" y="20268"/>
                    <a:pt x="4759" y="17901"/>
                    <a:pt x="3954" y="15386"/>
                  </a:cubicBezTo>
                  <a:cubicBezTo>
                    <a:pt x="3686" y="15090"/>
                    <a:pt x="3418" y="15090"/>
                    <a:pt x="3015" y="15090"/>
                  </a:cubicBezTo>
                  <a:cubicBezTo>
                    <a:pt x="3015" y="14795"/>
                    <a:pt x="3284" y="14942"/>
                    <a:pt x="3552" y="14942"/>
                  </a:cubicBezTo>
                  <a:cubicBezTo>
                    <a:pt x="3284" y="13167"/>
                    <a:pt x="466" y="11688"/>
                    <a:pt x="64" y="8877"/>
                  </a:cubicBezTo>
                  <a:cubicBezTo>
                    <a:pt x="-339" y="5030"/>
                    <a:pt x="1137" y="888"/>
                    <a:pt x="5028" y="1479"/>
                  </a:cubicBezTo>
                  <a:cubicBezTo>
                    <a:pt x="5564" y="1332"/>
                    <a:pt x="5833" y="740"/>
                    <a:pt x="6369" y="592"/>
                  </a:cubicBezTo>
                  <a:cubicBezTo>
                    <a:pt x="11065" y="148"/>
                    <a:pt x="16700" y="6805"/>
                    <a:pt x="18980" y="1923"/>
                  </a:cubicBezTo>
                  <a:cubicBezTo>
                    <a:pt x="19115" y="888"/>
                    <a:pt x="18846" y="444"/>
                    <a:pt x="18578" y="0"/>
                  </a:cubicBezTo>
                  <a:cubicBezTo>
                    <a:pt x="21127" y="296"/>
                    <a:pt x="19517" y="4290"/>
                    <a:pt x="18444" y="4882"/>
                  </a:cubicBezTo>
                  <a:cubicBezTo>
                    <a:pt x="14419" y="6953"/>
                    <a:pt x="9052" y="592"/>
                    <a:pt x="6235" y="1184"/>
                  </a:cubicBezTo>
                  <a:close/>
                  <a:moveTo>
                    <a:pt x="17907" y="4586"/>
                  </a:moveTo>
                  <a:cubicBezTo>
                    <a:pt x="18578" y="4290"/>
                    <a:pt x="19785" y="2515"/>
                    <a:pt x="19383" y="2367"/>
                  </a:cubicBezTo>
                  <a:cubicBezTo>
                    <a:pt x="16968" y="6362"/>
                    <a:pt x="12004" y="2071"/>
                    <a:pt x="8918" y="1184"/>
                  </a:cubicBezTo>
                  <a:cubicBezTo>
                    <a:pt x="11199" y="3107"/>
                    <a:pt x="13614" y="4882"/>
                    <a:pt x="17907" y="4586"/>
                  </a:cubicBezTo>
                  <a:close/>
                  <a:moveTo>
                    <a:pt x="3015" y="12427"/>
                  </a:moveTo>
                  <a:cubicBezTo>
                    <a:pt x="869" y="10504"/>
                    <a:pt x="466" y="3995"/>
                    <a:pt x="2479" y="2367"/>
                  </a:cubicBezTo>
                  <a:cubicBezTo>
                    <a:pt x="-473" y="4290"/>
                    <a:pt x="198" y="11540"/>
                    <a:pt x="3015" y="12427"/>
                  </a:cubicBezTo>
                  <a:close/>
                  <a:moveTo>
                    <a:pt x="7174" y="4142"/>
                  </a:moveTo>
                  <a:cubicBezTo>
                    <a:pt x="6906" y="3255"/>
                    <a:pt x="6638" y="2367"/>
                    <a:pt x="5698" y="2367"/>
                  </a:cubicBezTo>
                  <a:cubicBezTo>
                    <a:pt x="5698" y="3403"/>
                    <a:pt x="6235" y="3995"/>
                    <a:pt x="7174" y="4142"/>
                  </a:cubicBezTo>
                  <a:close/>
                  <a:moveTo>
                    <a:pt x="7174" y="4586"/>
                  </a:moveTo>
                  <a:cubicBezTo>
                    <a:pt x="6369" y="4882"/>
                    <a:pt x="6101" y="3551"/>
                    <a:pt x="5698" y="4142"/>
                  </a:cubicBezTo>
                  <a:cubicBezTo>
                    <a:pt x="5833" y="4586"/>
                    <a:pt x="7040" y="5918"/>
                    <a:pt x="7174" y="4586"/>
                  </a:cubicBezTo>
                  <a:close/>
                </a:path>
              </a:pathLst>
            </a:custGeom>
            <a:solidFill>
              <a:srgbClr val="4D2A0A"/>
            </a:solidFill>
            <a:ln w="12700" cap="flat">
              <a:noFill/>
              <a:miter lim="400000"/>
            </a:ln>
            <a:effectLst/>
          </p:spPr>
          <p:txBody>
            <a:bodyPr wrap="square" lIns="45719" tIns="45719" rIns="45719" bIns="45719" numCol="1" anchor="t">
              <a:noAutofit/>
            </a:bodyPr>
            <a:lstStyle/>
            <a:p>
              <a:pPr/>
            </a:p>
          </p:txBody>
        </p:sp>
        <p:sp>
          <p:nvSpPr>
            <p:cNvPr id="185" name="Freeform 48"/>
            <p:cNvSpPr/>
            <p:nvPr/>
          </p:nvSpPr>
          <p:spPr>
            <a:xfrm>
              <a:off x="0" y="0"/>
              <a:ext cx="315728" cy="32844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1728"/>
                  </a:moveTo>
                  <a:cubicBezTo>
                    <a:pt x="21600" y="2880"/>
                    <a:pt x="20592" y="4608"/>
                    <a:pt x="19872" y="4896"/>
                  </a:cubicBezTo>
                  <a:cubicBezTo>
                    <a:pt x="17280" y="6192"/>
                    <a:pt x="14256" y="4608"/>
                    <a:pt x="11664" y="3168"/>
                  </a:cubicBezTo>
                  <a:cubicBezTo>
                    <a:pt x="9936" y="2160"/>
                    <a:pt x="8208" y="1296"/>
                    <a:pt x="6912" y="1440"/>
                  </a:cubicBezTo>
                  <a:cubicBezTo>
                    <a:pt x="7200" y="1728"/>
                    <a:pt x="7344" y="2160"/>
                    <a:pt x="7488" y="2448"/>
                  </a:cubicBezTo>
                  <a:cubicBezTo>
                    <a:pt x="7488" y="2448"/>
                    <a:pt x="7488" y="2448"/>
                    <a:pt x="7488" y="2448"/>
                  </a:cubicBezTo>
                  <a:cubicBezTo>
                    <a:pt x="7776" y="2304"/>
                    <a:pt x="8064" y="2304"/>
                    <a:pt x="8352" y="2448"/>
                  </a:cubicBezTo>
                  <a:cubicBezTo>
                    <a:pt x="8784" y="2736"/>
                    <a:pt x="8784" y="3456"/>
                    <a:pt x="8784" y="3888"/>
                  </a:cubicBezTo>
                  <a:cubicBezTo>
                    <a:pt x="8784" y="4320"/>
                    <a:pt x="8784" y="4752"/>
                    <a:pt x="8640" y="5040"/>
                  </a:cubicBezTo>
                  <a:cubicBezTo>
                    <a:pt x="8640" y="5040"/>
                    <a:pt x="8640" y="5040"/>
                    <a:pt x="8640" y="5040"/>
                  </a:cubicBezTo>
                  <a:cubicBezTo>
                    <a:pt x="8640" y="5184"/>
                    <a:pt x="8640" y="5184"/>
                    <a:pt x="8640" y="5184"/>
                  </a:cubicBezTo>
                  <a:cubicBezTo>
                    <a:pt x="8208" y="5472"/>
                    <a:pt x="7488" y="5616"/>
                    <a:pt x="6480" y="5616"/>
                  </a:cubicBezTo>
                  <a:cubicBezTo>
                    <a:pt x="6480" y="5616"/>
                    <a:pt x="6480" y="5616"/>
                    <a:pt x="6480" y="5616"/>
                  </a:cubicBezTo>
                  <a:cubicBezTo>
                    <a:pt x="6480" y="5472"/>
                    <a:pt x="6480" y="5472"/>
                    <a:pt x="6480" y="5472"/>
                  </a:cubicBezTo>
                  <a:cubicBezTo>
                    <a:pt x="5904" y="4896"/>
                    <a:pt x="5760" y="3744"/>
                    <a:pt x="5616" y="2880"/>
                  </a:cubicBezTo>
                  <a:cubicBezTo>
                    <a:pt x="5616" y="2592"/>
                    <a:pt x="5472" y="2304"/>
                    <a:pt x="5472" y="2016"/>
                  </a:cubicBezTo>
                  <a:cubicBezTo>
                    <a:pt x="3024" y="2160"/>
                    <a:pt x="1584" y="3888"/>
                    <a:pt x="1584" y="6768"/>
                  </a:cubicBezTo>
                  <a:cubicBezTo>
                    <a:pt x="1584" y="7488"/>
                    <a:pt x="1728" y="8352"/>
                    <a:pt x="2016" y="9072"/>
                  </a:cubicBezTo>
                  <a:cubicBezTo>
                    <a:pt x="2160" y="9792"/>
                    <a:pt x="2592" y="10368"/>
                    <a:pt x="3168" y="11088"/>
                  </a:cubicBezTo>
                  <a:cubicBezTo>
                    <a:pt x="3744" y="11808"/>
                    <a:pt x="4320" y="12528"/>
                    <a:pt x="4608" y="13392"/>
                  </a:cubicBezTo>
                  <a:cubicBezTo>
                    <a:pt x="5616" y="15984"/>
                    <a:pt x="5184" y="18720"/>
                    <a:pt x="3600" y="21312"/>
                  </a:cubicBezTo>
                  <a:cubicBezTo>
                    <a:pt x="3312" y="21600"/>
                    <a:pt x="3312" y="21600"/>
                    <a:pt x="3312" y="21600"/>
                  </a:cubicBezTo>
                  <a:cubicBezTo>
                    <a:pt x="3312" y="21168"/>
                    <a:pt x="3312" y="21168"/>
                    <a:pt x="3312" y="21168"/>
                  </a:cubicBezTo>
                  <a:cubicBezTo>
                    <a:pt x="3456" y="20736"/>
                    <a:pt x="3600" y="20304"/>
                    <a:pt x="3744" y="19728"/>
                  </a:cubicBezTo>
                  <a:cubicBezTo>
                    <a:pt x="4032" y="18864"/>
                    <a:pt x="4464" y="17712"/>
                    <a:pt x="4464" y="16704"/>
                  </a:cubicBezTo>
                  <a:cubicBezTo>
                    <a:pt x="4464" y="16128"/>
                    <a:pt x="4320" y="15552"/>
                    <a:pt x="4176" y="15120"/>
                  </a:cubicBezTo>
                  <a:cubicBezTo>
                    <a:pt x="4032" y="14976"/>
                    <a:pt x="3744" y="14976"/>
                    <a:pt x="3312" y="14976"/>
                  </a:cubicBezTo>
                  <a:cubicBezTo>
                    <a:pt x="3168" y="14976"/>
                    <a:pt x="3168" y="14976"/>
                    <a:pt x="3168" y="14976"/>
                  </a:cubicBezTo>
                  <a:cubicBezTo>
                    <a:pt x="3168" y="14832"/>
                    <a:pt x="3168" y="14832"/>
                    <a:pt x="3168" y="14832"/>
                  </a:cubicBezTo>
                  <a:cubicBezTo>
                    <a:pt x="3168" y="14544"/>
                    <a:pt x="3456" y="14544"/>
                    <a:pt x="3744" y="14544"/>
                  </a:cubicBezTo>
                  <a:cubicBezTo>
                    <a:pt x="3744" y="14544"/>
                    <a:pt x="3744" y="14544"/>
                    <a:pt x="3744" y="14544"/>
                  </a:cubicBezTo>
                  <a:cubicBezTo>
                    <a:pt x="3600" y="13968"/>
                    <a:pt x="3024" y="13392"/>
                    <a:pt x="2448" y="12672"/>
                  </a:cubicBezTo>
                  <a:cubicBezTo>
                    <a:pt x="1440" y="11664"/>
                    <a:pt x="288" y="10368"/>
                    <a:pt x="144" y="8784"/>
                  </a:cubicBezTo>
                  <a:cubicBezTo>
                    <a:pt x="0" y="8352"/>
                    <a:pt x="0" y="7920"/>
                    <a:pt x="0" y="7488"/>
                  </a:cubicBezTo>
                  <a:cubicBezTo>
                    <a:pt x="0" y="5328"/>
                    <a:pt x="720" y="3456"/>
                    <a:pt x="1872" y="2448"/>
                  </a:cubicBezTo>
                  <a:cubicBezTo>
                    <a:pt x="2880" y="1584"/>
                    <a:pt x="4032" y="1296"/>
                    <a:pt x="5472" y="1440"/>
                  </a:cubicBezTo>
                  <a:cubicBezTo>
                    <a:pt x="5760" y="1440"/>
                    <a:pt x="5904" y="1296"/>
                    <a:pt x="6192" y="1008"/>
                  </a:cubicBezTo>
                  <a:cubicBezTo>
                    <a:pt x="6336" y="864"/>
                    <a:pt x="6624" y="720"/>
                    <a:pt x="6912" y="576"/>
                  </a:cubicBezTo>
                  <a:cubicBezTo>
                    <a:pt x="8928" y="432"/>
                    <a:pt x="11088" y="1296"/>
                    <a:pt x="13104" y="2304"/>
                  </a:cubicBezTo>
                  <a:cubicBezTo>
                    <a:pt x="16272" y="3600"/>
                    <a:pt x="18864" y="4752"/>
                    <a:pt x="20304" y="1872"/>
                  </a:cubicBezTo>
                  <a:cubicBezTo>
                    <a:pt x="20448" y="1728"/>
                    <a:pt x="20448" y="1584"/>
                    <a:pt x="20448" y="1440"/>
                  </a:cubicBezTo>
                  <a:cubicBezTo>
                    <a:pt x="20448" y="1008"/>
                    <a:pt x="20160" y="576"/>
                    <a:pt x="20016" y="288"/>
                  </a:cubicBezTo>
                  <a:cubicBezTo>
                    <a:pt x="19872" y="0"/>
                    <a:pt x="19872" y="0"/>
                    <a:pt x="19872" y="0"/>
                  </a:cubicBezTo>
                  <a:cubicBezTo>
                    <a:pt x="20016" y="0"/>
                    <a:pt x="20016" y="0"/>
                    <a:pt x="20016" y="0"/>
                  </a:cubicBezTo>
                  <a:cubicBezTo>
                    <a:pt x="21024" y="144"/>
                    <a:pt x="21600" y="720"/>
                    <a:pt x="21600" y="1728"/>
                  </a:cubicBezTo>
                  <a:close/>
                  <a:moveTo>
                    <a:pt x="6480" y="1296"/>
                  </a:moveTo>
                  <a:cubicBezTo>
                    <a:pt x="6768" y="1296"/>
                    <a:pt x="6768" y="1296"/>
                    <a:pt x="6768" y="1296"/>
                  </a:cubicBezTo>
                  <a:cubicBezTo>
                    <a:pt x="8064" y="1008"/>
                    <a:pt x="9792" y="1872"/>
                    <a:pt x="11808" y="2880"/>
                  </a:cubicBezTo>
                  <a:cubicBezTo>
                    <a:pt x="14400" y="4320"/>
                    <a:pt x="17280" y="5904"/>
                    <a:pt x="19872" y="4752"/>
                  </a:cubicBezTo>
                  <a:cubicBezTo>
                    <a:pt x="20448" y="4464"/>
                    <a:pt x="21312" y="2880"/>
                    <a:pt x="21312" y="1728"/>
                  </a:cubicBezTo>
                  <a:cubicBezTo>
                    <a:pt x="21312" y="1152"/>
                    <a:pt x="21168" y="432"/>
                    <a:pt x="20304" y="288"/>
                  </a:cubicBezTo>
                  <a:cubicBezTo>
                    <a:pt x="20448" y="576"/>
                    <a:pt x="20592" y="1008"/>
                    <a:pt x="20592" y="1440"/>
                  </a:cubicBezTo>
                  <a:cubicBezTo>
                    <a:pt x="20592" y="1584"/>
                    <a:pt x="20592" y="1872"/>
                    <a:pt x="20592" y="2016"/>
                  </a:cubicBezTo>
                  <a:cubicBezTo>
                    <a:pt x="20592" y="2016"/>
                    <a:pt x="20592" y="2016"/>
                    <a:pt x="20592" y="2016"/>
                  </a:cubicBezTo>
                  <a:cubicBezTo>
                    <a:pt x="19008" y="5040"/>
                    <a:pt x="16128" y="3744"/>
                    <a:pt x="13104" y="2448"/>
                  </a:cubicBezTo>
                  <a:cubicBezTo>
                    <a:pt x="10944" y="1584"/>
                    <a:pt x="8928" y="720"/>
                    <a:pt x="6912" y="864"/>
                  </a:cubicBezTo>
                  <a:cubicBezTo>
                    <a:pt x="6624" y="864"/>
                    <a:pt x="6480" y="1008"/>
                    <a:pt x="6336" y="1296"/>
                  </a:cubicBezTo>
                  <a:cubicBezTo>
                    <a:pt x="6048" y="1440"/>
                    <a:pt x="5904" y="1584"/>
                    <a:pt x="5616" y="1728"/>
                  </a:cubicBezTo>
                  <a:cubicBezTo>
                    <a:pt x="5472" y="1728"/>
                    <a:pt x="5472" y="1728"/>
                    <a:pt x="5472" y="1728"/>
                  </a:cubicBezTo>
                  <a:cubicBezTo>
                    <a:pt x="5472" y="1728"/>
                    <a:pt x="5472" y="1728"/>
                    <a:pt x="5472" y="1728"/>
                  </a:cubicBezTo>
                  <a:cubicBezTo>
                    <a:pt x="4176" y="1440"/>
                    <a:pt x="2880" y="1872"/>
                    <a:pt x="2016" y="2592"/>
                  </a:cubicBezTo>
                  <a:cubicBezTo>
                    <a:pt x="864" y="3600"/>
                    <a:pt x="288" y="5328"/>
                    <a:pt x="288" y="7488"/>
                  </a:cubicBezTo>
                  <a:cubicBezTo>
                    <a:pt x="288" y="7920"/>
                    <a:pt x="288" y="8352"/>
                    <a:pt x="288" y="8640"/>
                  </a:cubicBezTo>
                  <a:cubicBezTo>
                    <a:pt x="576" y="10368"/>
                    <a:pt x="1584" y="11520"/>
                    <a:pt x="2592" y="12528"/>
                  </a:cubicBezTo>
                  <a:cubicBezTo>
                    <a:pt x="3312" y="13248"/>
                    <a:pt x="3888" y="13968"/>
                    <a:pt x="4032" y="14688"/>
                  </a:cubicBezTo>
                  <a:cubicBezTo>
                    <a:pt x="4032" y="14688"/>
                    <a:pt x="4032" y="14688"/>
                    <a:pt x="4032" y="14688"/>
                  </a:cubicBezTo>
                  <a:cubicBezTo>
                    <a:pt x="3888" y="14688"/>
                    <a:pt x="3888" y="14688"/>
                    <a:pt x="3888" y="14688"/>
                  </a:cubicBezTo>
                  <a:cubicBezTo>
                    <a:pt x="3888" y="14688"/>
                    <a:pt x="3888" y="14688"/>
                    <a:pt x="3888" y="14688"/>
                  </a:cubicBezTo>
                  <a:cubicBezTo>
                    <a:pt x="4032" y="14832"/>
                    <a:pt x="4176" y="14832"/>
                    <a:pt x="4320" y="14976"/>
                  </a:cubicBezTo>
                  <a:cubicBezTo>
                    <a:pt x="4464" y="14976"/>
                    <a:pt x="4464" y="14976"/>
                    <a:pt x="4464" y="14976"/>
                  </a:cubicBezTo>
                  <a:cubicBezTo>
                    <a:pt x="4464" y="14976"/>
                    <a:pt x="4464" y="14976"/>
                    <a:pt x="4464" y="14976"/>
                  </a:cubicBezTo>
                  <a:cubicBezTo>
                    <a:pt x="4608" y="15552"/>
                    <a:pt x="4608" y="16128"/>
                    <a:pt x="4608" y="16704"/>
                  </a:cubicBezTo>
                  <a:cubicBezTo>
                    <a:pt x="4608" y="17856"/>
                    <a:pt x="4320" y="18864"/>
                    <a:pt x="4032" y="19872"/>
                  </a:cubicBezTo>
                  <a:cubicBezTo>
                    <a:pt x="3888" y="20160"/>
                    <a:pt x="3744" y="20304"/>
                    <a:pt x="3744" y="20592"/>
                  </a:cubicBezTo>
                  <a:cubicBezTo>
                    <a:pt x="5040" y="18288"/>
                    <a:pt x="5328" y="15840"/>
                    <a:pt x="4464" y="13392"/>
                  </a:cubicBezTo>
                  <a:cubicBezTo>
                    <a:pt x="4032" y="12672"/>
                    <a:pt x="3600" y="11952"/>
                    <a:pt x="3024" y="11232"/>
                  </a:cubicBezTo>
                  <a:cubicBezTo>
                    <a:pt x="2448" y="10512"/>
                    <a:pt x="2016" y="9936"/>
                    <a:pt x="1728" y="9216"/>
                  </a:cubicBezTo>
                  <a:cubicBezTo>
                    <a:pt x="1728" y="9072"/>
                    <a:pt x="1728" y="8928"/>
                    <a:pt x="1584" y="8784"/>
                  </a:cubicBezTo>
                  <a:cubicBezTo>
                    <a:pt x="1872" y="10224"/>
                    <a:pt x="2448" y="11376"/>
                    <a:pt x="3312" y="12096"/>
                  </a:cubicBezTo>
                  <a:cubicBezTo>
                    <a:pt x="3744" y="12384"/>
                    <a:pt x="3744" y="12384"/>
                    <a:pt x="3744" y="12384"/>
                  </a:cubicBezTo>
                  <a:cubicBezTo>
                    <a:pt x="3312" y="12240"/>
                    <a:pt x="3312" y="12240"/>
                    <a:pt x="3312" y="12240"/>
                  </a:cubicBezTo>
                  <a:cubicBezTo>
                    <a:pt x="1440" y="11808"/>
                    <a:pt x="576" y="9216"/>
                    <a:pt x="576" y="7056"/>
                  </a:cubicBezTo>
                  <a:cubicBezTo>
                    <a:pt x="576" y="4896"/>
                    <a:pt x="1296" y="3024"/>
                    <a:pt x="2592" y="2304"/>
                  </a:cubicBezTo>
                  <a:cubicBezTo>
                    <a:pt x="2736" y="2448"/>
                    <a:pt x="2736" y="2448"/>
                    <a:pt x="2736" y="2448"/>
                  </a:cubicBezTo>
                  <a:cubicBezTo>
                    <a:pt x="2160" y="3024"/>
                    <a:pt x="1728" y="4032"/>
                    <a:pt x="1440" y="5328"/>
                  </a:cubicBezTo>
                  <a:cubicBezTo>
                    <a:pt x="1872" y="3168"/>
                    <a:pt x="3312" y="2016"/>
                    <a:pt x="5472" y="1872"/>
                  </a:cubicBezTo>
                  <a:cubicBezTo>
                    <a:pt x="5616" y="1872"/>
                    <a:pt x="5616" y="1872"/>
                    <a:pt x="5616" y="1872"/>
                  </a:cubicBezTo>
                  <a:cubicBezTo>
                    <a:pt x="5616" y="1872"/>
                    <a:pt x="5616" y="1872"/>
                    <a:pt x="5616" y="1872"/>
                  </a:cubicBezTo>
                  <a:cubicBezTo>
                    <a:pt x="5760" y="2160"/>
                    <a:pt x="5760" y="2592"/>
                    <a:pt x="5760" y="2880"/>
                  </a:cubicBezTo>
                  <a:cubicBezTo>
                    <a:pt x="5904" y="3312"/>
                    <a:pt x="5904" y="3744"/>
                    <a:pt x="6048" y="4176"/>
                  </a:cubicBezTo>
                  <a:cubicBezTo>
                    <a:pt x="6048" y="4176"/>
                    <a:pt x="6048" y="4176"/>
                    <a:pt x="6048" y="4176"/>
                  </a:cubicBezTo>
                  <a:cubicBezTo>
                    <a:pt x="6192" y="4032"/>
                    <a:pt x="6336" y="3888"/>
                    <a:pt x="6336" y="3888"/>
                  </a:cubicBezTo>
                  <a:cubicBezTo>
                    <a:pt x="6624" y="3888"/>
                    <a:pt x="6768" y="4032"/>
                    <a:pt x="6912" y="4176"/>
                  </a:cubicBezTo>
                  <a:cubicBezTo>
                    <a:pt x="7200" y="4464"/>
                    <a:pt x="7488" y="4608"/>
                    <a:pt x="7776" y="4464"/>
                  </a:cubicBezTo>
                  <a:cubicBezTo>
                    <a:pt x="7920" y="4464"/>
                    <a:pt x="7920" y="4464"/>
                    <a:pt x="7920" y="4464"/>
                  </a:cubicBezTo>
                  <a:cubicBezTo>
                    <a:pt x="7920" y="4608"/>
                    <a:pt x="7920" y="4608"/>
                    <a:pt x="7920" y="4608"/>
                  </a:cubicBezTo>
                  <a:cubicBezTo>
                    <a:pt x="7776" y="5040"/>
                    <a:pt x="7632" y="5184"/>
                    <a:pt x="7488" y="5328"/>
                  </a:cubicBezTo>
                  <a:cubicBezTo>
                    <a:pt x="6912" y="5472"/>
                    <a:pt x="6192" y="4608"/>
                    <a:pt x="6048" y="4320"/>
                  </a:cubicBezTo>
                  <a:cubicBezTo>
                    <a:pt x="6048" y="4320"/>
                    <a:pt x="6048" y="4320"/>
                    <a:pt x="6048" y="4320"/>
                  </a:cubicBezTo>
                  <a:cubicBezTo>
                    <a:pt x="6192" y="4752"/>
                    <a:pt x="6336" y="5040"/>
                    <a:pt x="6624" y="5328"/>
                  </a:cubicBezTo>
                  <a:cubicBezTo>
                    <a:pt x="7488" y="5472"/>
                    <a:pt x="8064" y="5328"/>
                    <a:pt x="8496" y="5040"/>
                  </a:cubicBezTo>
                  <a:cubicBezTo>
                    <a:pt x="8640" y="4608"/>
                    <a:pt x="8640" y="4320"/>
                    <a:pt x="8640" y="3888"/>
                  </a:cubicBezTo>
                  <a:cubicBezTo>
                    <a:pt x="8640" y="3312"/>
                    <a:pt x="8496" y="2880"/>
                    <a:pt x="8208" y="2592"/>
                  </a:cubicBezTo>
                  <a:cubicBezTo>
                    <a:pt x="8064" y="2592"/>
                    <a:pt x="7920" y="2592"/>
                    <a:pt x="7632" y="2592"/>
                  </a:cubicBezTo>
                  <a:cubicBezTo>
                    <a:pt x="8064" y="2736"/>
                    <a:pt x="8352" y="3168"/>
                    <a:pt x="8352" y="3600"/>
                  </a:cubicBezTo>
                  <a:cubicBezTo>
                    <a:pt x="8352" y="3744"/>
                    <a:pt x="8352" y="3744"/>
                    <a:pt x="8208" y="3888"/>
                  </a:cubicBezTo>
                  <a:cubicBezTo>
                    <a:pt x="8208" y="3888"/>
                    <a:pt x="8208" y="3888"/>
                    <a:pt x="8208" y="3888"/>
                  </a:cubicBezTo>
                  <a:cubicBezTo>
                    <a:pt x="8064" y="3888"/>
                    <a:pt x="8064" y="3888"/>
                    <a:pt x="8064" y="3888"/>
                  </a:cubicBezTo>
                  <a:cubicBezTo>
                    <a:pt x="7632" y="3456"/>
                    <a:pt x="7488" y="3024"/>
                    <a:pt x="7344" y="2736"/>
                  </a:cubicBezTo>
                  <a:cubicBezTo>
                    <a:pt x="7056" y="2592"/>
                    <a:pt x="7056" y="2592"/>
                    <a:pt x="7056" y="2592"/>
                  </a:cubicBezTo>
                  <a:cubicBezTo>
                    <a:pt x="7200" y="2592"/>
                    <a:pt x="7200" y="2592"/>
                    <a:pt x="7200" y="2592"/>
                  </a:cubicBezTo>
                  <a:cubicBezTo>
                    <a:pt x="7200" y="2448"/>
                    <a:pt x="7200" y="2448"/>
                    <a:pt x="7200" y="2448"/>
                  </a:cubicBezTo>
                  <a:cubicBezTo>
                    <a:pt x="7056" y="2160"/>
                    <a:pt x="7056" y="1728"/>
                    <a:pt x="6624" y="1440"/>
                  </a:cubicBezTo>
                  <a:lnTo>
                    <a:pt x="6480" y="1296"/>
                  </a:lnTo>
                  <a:close/>
                  <a:moveTo>
                    <a:pt x="8208" y="3600"/>
                  </a:moveTo>
                  <a:cubicBezTo>
                    <a:pt x="8208" y="3456"/>
                    <a:pt x="7920" y="3024"/>
                    <a:pt x="7632" y="2736"/>
                  </a:cubicBezTo>
                  <a:cubicBezTo>
                    <a:pt x="7632" y="3024"/>
                    <a:pt x="7776" y="3312"/>
                    <a:pt x="8208" y="3600"/>
                  </a:cubicBezTo>
                  <a:close/>
                  <a:moveTo>
                    <a:pt x="6336" y="4176"/>
                  </a:moveTo>
                  <a:cubicBezTo>
                    <a:pt x="6480" y="4608"/>
                    <a:pt x="7056" y="5184"/>
                    <a:pt x="7344" y="5040"/>
                  </a:cubicBezTo>
                  <a:cubicBezTo>
                    <a:pt x="7488" y="5040"/>
                    <a:pt x="7632" y="4896"/>
                    <a:pt x="7632" y="4752"/>
                  </a:cubicBezTo>
                  <a:cubicBezTo>
                    <a:pt x="7344" y="4752"/>
                    <a:pt x="7056" y="4608"/>
                    <a:pt x="6768" y="4320"/>
                  </a:cubicBezTo>
                  <a:cubicBezTo>
                    <a:pt x="6624" y="4320"/>
                    <a:pt x="6480" y="4176"/>
                    <a:pt x="6480" y="4176"/>
                  </a:cubicBezTo>
                  <a:cubicBezTo>
                    <a:pt x="6336" y="4176"/>
                    <a:pt x="6336" y="4176"/>
                    <a:pt x="6336" y="4176"/>
                  </a:cubicBezTo>
                  <a:close/>
                  <a:moveTo>
                    <a:pt x="720" y="7056"/>
                  </a:moveTo>
                  <a:cubicBezTo>
                    <a:pt x="720" y="8928"/>
                    <a:pt x="1440" y="11088"/>
                    <a:pt x="2736" y="11808"/>
                  </a:cubicBezTo>
                  <a:cubicBezTo>
                    <a:pt x="1728" y="10656"/>
                    <a:pt x="1152" y="8352"/>
                    <a:pt x="1152" y="6624"/>
                  </a:cubicBezTo>
                  <a:cubicBezTo>
                    <a:pt x="1152" y="5184"/>
                    <a:pt x="1440" y="4032"/>
                    <a:pt x="1872" y="3168"/>
                  </a:cubicBezTo>
                  <a:cubicBezTo>
                    <a:pt x="1152" y="4176"/>
                    <a:pt x="720" y="5472"/>
                    <a:pt x="720" y="7056"/>
                  </a:cubicBezTo>
                  <a:close/>
                  <a:moveTo>
                    <a:pt x="21024" y="2592"/>
                  </a:moveTo>
                  <a:cubicBezTo>
                    <a:pt x="21024" y="2592"/>
                    <a:pt x="21024" y="2592"/>
                    <a:pt x="21024" y="2592"/>
                  </a:cubicBezTo>
                  <a:cubicBezTo>
                    <a:pt x="21024" y="3024"/>
                    <a:pt x="20016" y="4464"/>
                    <a:pt x="19296" y="4752"/>
                  </a:cubicBezTo>
                  <a:cubicBezTo>
                    <a:pt x="19296" y="4752"/>
                    <a:pt x="19296" y="4752"/>
                    <a:pt x="19296" y="4752"/>
                  </a:cubicBezTo>
                  <a:cubicBezTo>
                    <a:pt x="14832" y="5040"/>
                    <a:pt x="12240" y="3456"/>
                    <a:pt x="9504" y="1440"/>
                  </a:cubicBezTo>
                  <a:cubicBezTo>
                    <a:pt x="9072" y="1152"/>
                    <a:pt x="9072" y="1152"/>
                    <a:pt x="9072" y="1152"/>
                  </a:cubicBezTo>
                  <a:cubicBezTo>
                    <a:pt x="9648" y="1296"/>
                    <a:pt x="9648" y="1296"/>
                    <a:pt x="9648" y="1296"/>
                  </a:cubicBezTo>
                  <a:cubicBezTo>
                    <a:pt x="10512" y="1440"/>
                    <a:pt x="11520" y="1872"/>
                    <a:pt x="12672" y="2448"/>
                  </a:cubicBezTo>
                  <a:cubicBezTo>
                    <a:pt x="15552" y="3744"/>
                    <a:pt x="18864" y="5184"/>
                    <a:pt x="20736" y="2304"/>
                  </a:cubicBezTo>
                  <a:cubicBezTo>
                    <a:pt x="20880" y="2304"/>
                    <a:pt x="20880" y="2304"/>
                    <a:pt x="20880" y="2304"/>
                  </a:cubicBezTo>
                  <a:cubicBezTo>
                    <a:pt x="20880" y="2304"/>
                    <a:pt x="20880" y="2304"/>
                    <a:pt x="20880" y="2304"/>
                  </a:cubicBezTo>
                  <a:cubicBezTo>
                    <a:pt x="21024" y="2304"/>
                    <a:pt x="21024" y="2304"/>
                    <a:pt x="21024" y="2592"/>
                  </a:cubicBezTo>
                  <a:close/>
                  <a:moveTo>
                    <a:pt x="19152" y="4464"/>
                  </a:moveTo>
                  <a:cubicBezTo>
                    <a:pt x="19872" y="4176"/>
                    <a:pt x="20736" y="3024"/>
                    <a:pt x="20880" y="2592"/>
                  </a:cubicBezTo>
                  <a:cubicBezTo>
                    <a:pt x="18864" y="5328"/>
                    <a:pt x="15552" y="3888"/>
                    <a:pt x="12528" y="2592"/>
                  </a:cubicBezTo>
                  <a:cubicBezTo>
                    <a:pt x="11664" y="2160"/>
                    <a:pt x="10944" y="1872"/>
                    <a:pt x="10224" y="1584"/>
                  </a:cubicBezTo>
                  <a:cubicBezTo>
                    <a:pt x="12672" y="3312"/>
                    <a:pt x="15120" y="4752"/>
                    <a:pt x="19152" y="4464"/>
                  </a:cubicBezTo>
                  <a:close/>
                  <a:moveTo>
                    <a:pt x="7920" y="4320"/>
                  </a:moveTo>
                  <a:cubicBezTo>
                    <a:pt x="7776" y="4320"/>
                    <a:pt x="7776" y="4320"/>
                    <a:pt x="7776" y="4320"/>
                  </a:cubicBezTo>
                  <a:cubicBezTo>
                    <a:pt x="6768" y="4176"/>
                    <a:pt x="6048" y="3600"/>
                    <a:pt x="6048" y="2448"/>
                  </a:cubicBezTo>
                  <a:cubicBezTo>
                    <a:pt x="6048" y="2304"/>
                    <a:pt x="6048" y="2304"/>
                    <a:pt x="6048" y="2304"/>
                  </a:cubicBezTo>
                  <a:cubicBezTo>
                    <a:pt x="6192" y="2304"/>
                    <a:pt x="6192" y="2304"/>
                    <a:pt x="6192" y="2304"/>
                  </a:cubicBezTo>
                  <a:cubicBezTo>
                    <a:pt x="7200" y="2448"/>
                    <a:pt x="7632" y="3312"/>
                    <a:pt x="7920" y="4176"/>
                  </a:cubicBezTo>
                  <a:lnTo>
                    <a:pt x="7920" y="4320"/>
                  </a:lnTo>
                  <a:close/>
                  <a:moveTo>
                    <a:pt x="6192" y="2448"/>
                  </a:moveTo>
                  <a:cubicBezTo>
                    <a:pt x="6336" y="3456"/>
                    <a:pt x="6768" y="3888"/>
                    <a:pt x="7632" y="4032"/>
                  </a:cubicBezTo>
                  <a:cubicBezTo>
                    <a:pt x="7344" y="3312"/>
                    <a:pt x="7056" y="2736"/>
                    <a:pt x="6192" y="2448"/>
                  </a:cubicBezTo>
                  <a:close/>
                </a:path>
              </a:pathLst>
            </a:custGeom>
            <a:solidFill>
              <a:srgbClr val="4D2A0A"/>
            </a:solidFill>
            <a:ln w="12700" cap="flat">
              <a:noFill/>
              <a:miter lim="400000"/>
            </a:ln>
            <a:effectLst/>
          </p:spPr>
          <p:txBody>
            <a:bodyPr wrap="square" lIns="45719" tIns="45719" rIns="45719" bIns="45719" numCol="1" anchor="t">
              <a:noAutofit/>
            </a:bodyPr>
            <a:lstStyle/>
            <a:p>
              <a:pPr/>
            </a:p>
          </p:txBody>
        </p:sp>
        <p:sp>
          <p:nvSpPr>
            <p:cNvPr id="186" name="Freeform 49"/>
            <p:cNvSpPr/>
            <p:nvPr/>
          </p:nvSpPr>
          <p:spPr>
            <a:xfrm>
              <a:off x="3057495" y="45357"/>
              <a:ext cx="312131" cy="298750"/>
            </a:xfrm>
            <a:custGeom>
              <a:avLst/>
              <a:gdLst/>
              <a:ahLst/>
              <a:cxnLst>
                <a:cxn ang="0">
                  <a:pos x="wd2" y="hd2"/>
                </a:cxn>
                <a:cxn ang="5400000">
                  <a:pos x="wd2" y="hd2"/>
                </a:cxn>
                <a:cxn ang="10800000">
                  <a:pos x="wd2" y="hd2"/>
                </a:cxn>
                <a:cxn ang="16200000">
                  <a:pos x="wd2" y="hd2"/>
                </a:cxn>
              </a:cxnLst>
              <a:rect l="0" t="0" r="r" b="b"/>
              <a:pathLst>
                <a:path w="21455" h="20216" fill="norm" stroke="1" extrusionOk="0">
                  <a:moveTo>
                    <a:pt x="8843" y="1533"/>
                  </a:moveTo>
                  <a:cubicBezTo>
                    <a:pt x="9278" y="1533"/>
                    <a:pt x="9713" y="350"/>
                    <a:pt x="10148" y="941"/>
                  </a:cubicBezTo>
                  <a:cubicBezTo>
                    <a:pt x="9858" y="1237"/>
                    <a:pt x="9423" y="1533"/>
                    <a:pt x="9713" y="2273"/>
                  </a:cubicBezTo>
                  <a:cubicBezTo>
                    <a:pt x="11307" y="2273"/>
                    <a:pt x="10438" y="645"/>
                    <a:pt x="10293" y="202"/>
                  </a:cubicBezTo>
                  <a:cubicBezTo>
                    <a:pt x="10872" y="-390"/>
                    <a:pt x="11742" y="1237"/>
                    <a:pt x="11162" y="1977"/>
                  </a:cubicBezTo>
                  <a:cubicBezTo>
                    <a:pt x="14932" y="-982"/>
                    <a:pt x="20875" y="54"/>
                    <a:pt x="21165" y="4788"/>
                  </a:cubicBezTo>
                  <a:cubicBezTo>
                    <a:pt x="21455" y="8339"/>
                    <a:pt x="17831" y="10706"/>
                    <a:pt x="18121" y="14256"/>
                  </a:cubicBezTo>
                  <a:cubicBezTo>
                    <a:pt x="18846" y="14552"/>
                    <a:pt x="20005" y="12925"/>
                    <a:pt x="21165" y="13665"/>
                  </a:cubicBezTo>
                  <a:cubicBezTo>
                    <a:pt x="21600" y="14404"/>
                    <a:pt x="21310" y="15884"/>
                    <a:pt x="21455" y="16771"/>
                  </a:cubicBezTo>
                  <a:cubicBezTo>
                    <a:pt x="20585" y="17511"/>
                    <a:pt x="19570" y="17067"/>
                    <a:pt x="18701" y="16623"/>
                  </a:cubicBezTo>
                  <a:cubicBezTo>
                    <a:pt x="18701" y="18399"/>
                    <a:pt x="18701" y="20174"/>
                    <a:pt x="20440" y="20174"/>
                  </a:cubicBezTo>
                  <a:cubicBezTo>
                    <a:pt x="17396" y="20618"/>
                    <a:pt x="18121" y="17511"/>
                    <a:pt x="17976" y="14996"/>
                  </a:cubicBezTo>
                  <a:cubicBezTo>
                    <a:pt x="17831" y="13073"/>
                    <a:pt x="17106" y="12037"/>
                    <a:pt x="17541" y="10262"/>
                  </a:cubicBezTo>
                  <a:cubicBezTo>
                    <a:pt x="18121" y="7451"/>
                    <a:pt x="21600" y="4936"/>
                    <a:pt x="19136" y="1681"/>
                  </a:cubicBezTo>
                  <a:cubicBezTo>
                    <a:pt x="14642" y="-242"/>
                    <a:pt x="11017" y="3900"/>
                    <a:pt x="6668" y="3604"/>
                  </a:cubicBezTo>
                  <a:cubicBezTo>
                    <a:pt x="4494" y="3456"/>
                    <a:pt x="2319" y="1385"/>
                    <a:pt x="0" y="3013"/>
                  </a:cubicBezTo>
                  <a:cubicBezTo>
                    <a:pt x="2030" y="793"/>
                    <a:pt x="5364" y="2421"/>
                    <a:pt x="8698" y="2569"/>
                  </a:cubicBezTo>
                  <a:cubicBezTo>
                    <a:pt x="8988" y="2273"/>
                    <a:pt x="8408" y="1237"/>
                    <a:pt x="8408" y="645"/>
                  </a:cubicBezTo>
                  <a:cubicBezTo>
                    <a:pt x="8843" y="497"/>
                    <a:pt x="9278" y="-390"/>
                    <a:pt x="9858" y="202"/>
                  </a:cubicBezTo>
                  <a:cubicBezTo>
                    <a:pt x="9713" y="350"/>
                    <a:pt x="8553" y="350"/>
                    <a:pt x="8843" y="1533"/>
                  </a:cubicBezTo>
                  <a:close/>
                  <a:moveTo>
                    <a:pt x="8408" y="3013"/>
                  </a:moveTo>
                  <a:cubicBezTo>
                    <a:pt x="7103" y="2717"/>
                    <a:pt x="5944" y="2273"/>
                    <a:pt x="4494" y="2717"/>
                  </a:cubicBezTo>
                  <a:cubicBezTo>
                    <a:pt x="5944" y="2865"/>
                    <a:pt x="7103" y="3752"/>
                    <a:pt x="8408" y="3013"/>
                  </a:cubicBezTo>
                  <a:close/>
                  <a:moveTo>
                    <a:pt x="14642" y="645"/>
                  </a:moveTo>
                  <a:cubicBezTo>
                    <a:pt x="14207" y="1089"/>
                    <a:pt x="12322" y="1237"/>
                    <a:pt x="12757" y="1977"/>
                  </a:cubicBezTo>
                  <a:cubicBezTo>
                    <a:pt x="13047" y="1237"/>
                    <a:pt x="15077" y="1385"/>
                    <a:pt x="14642" y="645"/>
                  </a:cubicBezTo>
                  <a:close/>
                  <a:moveTo>
                    <a:pt x="20585" y="3752"/>
                  </a:moveTo>
                  <a:cubicBezTo>
                    <a:pt x="20295" y="3308"/>
                    <a:pt x="20005" y="3456"/>
                    <a:pt x="20440" y="4048"/>
                  </a:cubicBezTo>
                  <a:cubicBezTo>
                    <a:pt x="20150" y="7747"/>
                    <a:pt x="17541" y="8930"/>
                    <a:pt x="17686" y="13073"/>
                  </a:cubicBezTo>
                  <a:cubicBezTo>
                    <a:pt x="18411" y="9818"/>
                    <a:pt x="21165" y="7747"/>
                    <a:pt x="20585" y="3752"/>
                  </a:cubicBezTo>
                  <a:close/>
                  <a:moveTo>
                    <a:pt x="21020" y="16623"/>
                  </a:moveTo>
                  <a:cubicBezTo>
                    <a:pt x="21020" y="15736"/>
                    <a:pt x="21020" y="15144"/>
                    <a:pt x="20585" y="14700"/>
                  </a:cubicBezTo>
                  <a:cubicBezTo>
                    <a:pt x="20150" y="14700"/>
                    <a:pt x="19570" y="14700"/>
                    <a:pt x="19136" y="14700"/>
                  </a:cubicBezTo>
                  <a:cubicBezTo>
                    <a:pt x="18266" y="15736"/>
                    <a:pt x="19426" y="16919"/>
                    <a:pt x="21020" y="16623"/>
                  </a:cubicBezTo>
                  <a:close/>
                  <a:moveTo>
                    <a:pt x="21165" y="14256"/>
                  </a:moveTo>
                  <a:cubicBezTo>
                    <a:pt x="20585" y="13813"/>
                    <a:pt x="19860" y="13813"/>
                    <a:pt x="19426" y="14256"/>
                  </a:cubicBezTo>
                  <a:cubicBezTo>
                    <a:pt x="20150" y="13960"/>
                    <a:pt x="20875" y="14848"/>
                    <a:pt x="21165" y="14256"/>
                  </a:cubicBezTo>
                  <a:close/>
                </a:path>
              </a:pathLst>
            </a:custGeom>
            <a:solidFill>
              <a:srgbClr val="4D2A0A"/>
            </a:solidFill>
            <a:ln w="12700" cap="flat">
              <a:noFill/>
              <a:miter lim="400000"/>
            </a:ln>
            <a:effectLst/>
          </p:spPr>
          <p:txBody>
            <a:bodyPr wrap="square" lIns="45719" tIns="45719" rIns="45719" bIns="45719" numCol="1" anchor="t">
              <a:noAutofit/>
            </a:bodyPr>
            <a:lstStyle/>
            <a:p>
              <a:pPr/>
            </a:p>
          </p:txBody>
        </p:sp>
        <p:sp>
          <p:nvSpPr>
            <p:cNvPr id="187" name="Freeform 50"/>
            <p:cNvSpPr/>
            <p:nvPr/>
          </p:nvSpPr>
          <p:spPr>
            <a:xfrm>
              <a:off x="3057495" y="44717"/>
              <a:ext cx="314240" cy="30069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9423" y="0"/>
                  </a:moveTo>
                  <a:cubicBezTo>
                    <a:pt x="9568" y="0"/>
                    <a:pt x="9858" y="157"/>
                    <a:pt x="10003" y="313"/>
                  </a:cubicBezTo>
                  <a:cubicBezTo>
                    <a:pt x="10003" y="313"/>
                    <a:pt x="10003" y="313"/>
                    <a:pt x="10003" y="313"/>
                  </a:cubicBezTo>
                  <a:cubicBezTo>
                    <a:pt x="10003" y="470"/>
                    <a:pt x="10003" y="470"/>
                    <a:pt x="10003" y="470"/>
                  </a:cubicBezTo>
                  <a:cubicBezTo>
                    <a:pt x="9858" y="470"/>
                    <a:pt x="9858" y="470"/>
                    <a:pt x="9713" y="626"/>
                  </a:cubicBezTo>
                  <a:cubicBezTo>
                    <a:pt x="9423" y="626"/>
                    <a:pt x="9133" y="626"/>
                    <a:pt x="8988" y="939"/>
                  </a:cubicBezTo>
                  <a:cubicBezTo>
                    <a:pt x="8988" y="1096"/>
                    <a:pt x="8843" y="1252"/>
                    <a:pt x="8988" y="1565"/>
                  </a:cubicBezTo>
                  <a:cubicBezTo>
                    <a:pt x="9133" y="1409"/>
                    <a:pt x="9133" y="1252"/>
                    <a:pt x="9278" y="1096"/>
                  </a:cubicBezTo>
                  <a:cubicBezTo>
                    <a:pt x="9568" y="939"/>
                    <a:pt x="9713" y="783"/>
                    <a:pt x="9858" y="783"/>
                  </a:cubicBezTo>
                  <a:cubicBezTo>
                    <a:pt x="10003" y="783"/>
                    <a:pt x="10148" y="783"/>
                    <a:pt x="10148" y="939"/>
                  </a:cubicBezTo>
                  <a:cubicBezTo>
                    <a:pt x="10293" y="939"/>
                    <a:pt x="10293" y="939"/>
                    <a:pt x="10293" y="939"/>
                  </a:cubicBezTo>
                  <a:cubicBezTo>
                    <a:pt x="10148" y="1096"/>
                    <a:pt x="10148" y="1096"/>
                    <a:pt x="10148" y="1096"/>
                  </a:cubicBezTo>
                  <a:cubicBezTo>
                    <a:pt x="10148" y="1252"/>
                    <a:pt x="10003" y="1252"/>
                    <a:pt x="10003" y="1409"/>
                  </a:cubicBezTo>
                  <a:cubicBezTo>
                    <a:pt x="9858" y="1722"/>
                    <a:pt x="9713" y="1878"/>
                    <a:pt x="9713" y="2504"/>
                  </a:cubicBezTo>
                  <a:cubicBezTo>
                    <a:pt x="10148" y="2504"/>
                    <a:pt x="10293" y="2348"/>
                    <a:pt x="10438" y="2191"/>
                  </a:cubicBezTo>
                  <a:cubicBezTo>
                    <a:pt x="10728" y="1722"/>
                    <a:pt x="10293" y="783"/>
                    <a:pt x="10148" y="470"/>
                  </a:cubicBezTo>
                  <a:cubicBezTo>
                    <a:pt x="10148" y="313"/>
                    <a:pt x="10148" y="313"/>
                    <a:pt x="10148" y="313"/>
                  </a:cubicBezTo>
                  <a:cubicBezTo>
                    <a:pt x="10293" y="313"/>
                    <a:pt x="10293" y="313"/>
                    <a:pt x="10293" y="313"/>
                  </a:cubicBezTo>
                  <a:cubicBezTo>
                    <a:pt x="10293" y="157"/>
                    <a:pt x="10438" y="157"/>
                    <a:pt x="10583" y="157"/>
                  </a:cubicBezTo>
                  <a:cubicBezTo>
                    <a:pt x="10583" y="157"/>
                    <a:pt x="10583" y="157"/>
                    <a:pt x="10583" y="157"/>
                  </a:cubicBezTo>
                  <a:cubicBezTo>
                    <a:pt x="10872" y="157"/>
                    <a:pt x="11162" y="470"/>
                    <a:pt x="11307" y="783"/>
                  </a:cubicBezTo>
                  <a:cubicBezTo>
                    <a:pt x="11452" y="1096"/>
                    <a:pt x="11452" y="1409"/>
                    <a:pt x="11452" y="1722"/>
                  </a:cubicBezTo>
                  <a:cubicBezTo>
                    <a:pt x="12757" y="783"/>
                    <a:pt x="14352" y="313"/>
                    <a:pt x="15946" y="313"/>
                  </a:cubicBezTo>
                  <a:cubicBezTo>
                    <a:pt x="18991" y="313"/>
                    <a:pt x="21020" y="2191"/>
                    <a:pt x="21310" y="5165"/>
                  </a:cubicBezTo>
                  <a:cubicBezTo>
                    <a:pt x="21455" y="7043"/>
                    <a:pt x="20585" y="8609"/>
                    <a:pt x="19860" y="10174"/>
                  </a:cubicBezTo>
                  <a:cubicBezTo>
                    <a:pt x="18991" y="11739"/>
                    <a:pt x="18121" y="13304"/>
                    <a:pt x="18266" y="15183"/>
                  </a:cubicBezTo>
                  <a:cubicBezTo>
                    <a:pt x="18411" y="15183"/>
                    <a:pt x="18846" y="15026"/>
                    <a:pt x="19136" y="14870"/>
                  </a:cubicBezTo>
                  <a:cubicBezTo>
                    <a:pt x="19570" y="14557"/>
                    <a:pt x="20005" y="14243"/>
                    <a:pt x="20585" y="14243"/>
                  </a:cubicBezTo>
                  <a:cubicBezTo>
                    <a:pt x="20875" y="14243"/>
                    <a:pt x="21020" y="14400"/>
                    <a:pt x="21310" y="14557"/>
                  </a:cubicBezTo>
                  <a:cubicBezTo>
                    <a:pt x="21310" y="14557"/>
                    <a:pt x="21310" y="14557"/>
                    <a:pt x="21310" y="14557"/>
                  </a:cubicBezTo>
                  <a:cubicBezTo>
                    <a:pt x="21600" y="15026"/>
                    <a:pt x="21600" y="15809"/>
                    <a:pt x="21600" y="16591"/>
                  </a:cubicBezTo>
                  <a:cubicBezTo>
                    <a:pt x="21455" y="17061"/>
                    <a:pt x="21455" y="17530"/>
                    <a:pt x="21600" y="17843"/>
                  </a:cubicBezTo>
                  <a:cubicBezTo>
                    <a:pt x="21600" y="18000"/>
                    <a:pt x="21600" y="18000"/>
                    <a:pt x="21600" y="18000"/>
                  </a:cubicBezTo>
                  <a:cubicBezTo>
                    <a:pt x="21455" y="18000"/>
                    <a:pt x="21455" y="18000"/>
                    <a:pt x="21455" y="18000"/>
                  </a:cubicBezTo>
                  <a:cubicBezTo>
                    <a:pt x="21165" y="18313"/>
                    <a:pt x="20730" y="18470"/>
                    <a:pt x="20440" y="18470"/>
                  </a:cubicBezTo>
                  <a:cubicBezTo>
                    <a:pt x="19860" y="18470"/>
                    <a:pt x="19426" y="18157"/>
                    <a:pt x="18846" y="17843"/>
                  </a:cubicBezTo>
                  <a:cubicBezTo>
                    <a:pt x="18846" y="18000"/>
                    <a:pt x="18846" y="18000"/>
                    <a:pt x="18846" y="18000"/>
                  </a:cubicBezTo>
                  <a:cubicBezTo>
                    <a:pt x="18846" y="19722"/>
                    <a:pt x="18846" y="21287"/>
                    <a:pt x="20440" y="21287"/>
                  </a:cubicBezTo>
                  <a:cubicBezTo>
                    <a:pt x="20440" y="21600"/>
                    <a:pt x="20440" y="21600"/>
                    <a:pt x="20440" y="21600"/>
                  </a:cubicBezTo>
                  <a:cubicBezTo>
                    <a:pt x="20150" y="21600"/>
                    <a:pt x="20005" y="21600"/>
                    <a:pt x="19860" y="21600"/>
                  </a:cubicBezTo>
                  <a:cubicBezTo>
                    <a:pt x="17831" y="21600"/>
                    <a:pt x="17831" y="19565"/>
                    <a:pt x="17831" y="17530"/>
                  </a:cubicBezTo>
                  <a:cubicBezTo>
                    <a:pt x="17831" y="16904"/>
                    <a:pt x="17831" y="16435"/>
                    <a:pt x="17831" y="15965"/>
                  </a:cubicBezTo>
                  <a:cubicBezTo>
                    <a:pt x="17831" y="15496"/>
                    <a:pt x="17686" y="15026"/>
                    <a:pt x="17686" y="14713"/>
                  </a:cubicBezTo>
                  <a:cubicBezTo>
                    <a:pt x="17686" y="14713"/>
                    <a:pt x="17686" y="14713"/>
                    <a:pt x="17686" y="14713"/>
                  </a:cubicBezTo>
                  <a:cubicBezTo>
                    <a:pt x="17686" y="14557"/>
                    <a:pt x="17686" y="14557"/>
                    <a:pt x="17686" y="14557"/>
                  </a:cubicBezTo>
                  <a:cubicBezTo>
                    <a:pt x="17541" y="14400"/>
                    <a:pt x="17541" y="14243"/>
                    <a:pt x="17541" y="14087"/>
                  </a:cubicBezTo>
                  <a:cubicBezTo>
                    <a:pt x="17396" y="13148"/>
                    <a:pt x="17106" y="12209"/>
                    <a:pt x="17396" y="10957"/>
                  </a:cubicBezTo>
                  <a:cubicBezTo>
                    <a:pt x="17686" y="10017"/>
                    <a:pt x="18121" y="8922"/>
                    <a:pt x="18701" y="7983"/>
                  </a:cubicBezTo>
                  <a:cubicBezTo>
                    <a:pt x="19715" y="6104"/>
                    <a:pt x="20730" y="4226"/>
                    <a:pt x="19136" y="2035"/>
                  </a:cubicBezTo>
                  <a:cubicBezTo>
                    <a:pt x="18266" y="1722"/>
                    <a:pt x="17541" y="1565"/>
                    <a:pt x="16671" y="1565"/>
                  </a:cubicBezTo>
                  <a:cubicBezTo>
                    <a:pt x="15077" y="1565"/>
                    <a:pt x="13482" y="2191"/>
                    <a:pt x="12032" y="2817"/>
                  </a:cubicBezTo>
                  <a:cubicBezTo>
                    <a:pt x="10438" y="3443"/>
                    <a:pt x="8843" y="4070"/>
                    <a:pt x="7103" y="4070"/>
                  </a:cubicBezTo>
                  <a:cubicBezTo>
                    <a:pt x="6958" y="4070"/>
                    <a:pt x="6813" y="4070"/>
                    <a:pt x="6523" y="4070"/>
                  </a:cubicBezTo>
                  <a:cubicBezTo>
                    <a:pt x="5799" y="3913"/>
                    <a:pt x="5074" y="3600"/>
                    <a:pt x="4349" y="3443"/>
                  </a:cubicBezTo>
                  <a:cubicBezTo>
                    <a:pt x="3624" y="2974"/>
                    <a:pt x="2754" y="2661"/>
                    <a:pt x="1885" y="2661"/>
                  </a:cubicBezTo>
                  <a:cubicBezTo>
                    <a:pt x="1305" y="2661"/>
                    <a:pt x="580" y="2974"/>
                    <a:pt x="145" y="3287"/>
                  </a:cubicBezTo>
                  <a:cubicBezTo>
                    <a:pt x="0" y="3130"/>
                    <a:pt x="0" y="3130"/>
                    <a:pt x="0" y="3130"/>
                  </a:cubicBezTo>
                  <a:cubicBezTo>
                    <a:pt x="725" y="2348"/>
                    <a:pt x="1595" y="2035"/>
                    <a:pt x="2899" y="2035"/>
                  </a:cubicBezTo>
                  <a:cubicBezTo>
                    <a:pt x="2899" y="2035"/>
                    <a:pt x="2899" y="2035"/>
                    <a:pt x="2899" y="2035"/>
                  </a:cubicBezTo>
                  <a:cubicBezTo>
                    <a:pt x="3769" y="2035"/>
                    <a:pt x="4784" y="2191"/>
                    <a:pt x="5654" y="2348"/>
                  </a:cubicBezTo>
                  <a:cubicBezTo>
                    <a:pt x="6668" y="2504"/>
                    <a:pt x="7683" y="2661"/>
                    <a:pt x="8553" y="2661"/>
                  </a:cubicBezTo>
                  <a:cubicBezTo>
                    <a:pt x="8843" y="2504"/>
                    <a:pt x="8698" y="2035"/>
                    <a:pt x="8553" y="1565"/>
                  </a:cubicBezTo>
                  <a:cubicBezTo>
                    <a:pt x="8408" y="1252"/>
                    <a:pt x="8408" y="1096"/>
                    <a:pt x="8408" y="783"/>
                  </a:cubicBezTo>
                  <a:cubicBezTo>
                    <a:pt x="8408" y="783"/>
                    <a:pt x="8408" y="783"/>
                    <a:pt x="8408" y="783"/>
                  </a:cubicBezTo>
                  <a:cubicBezTo>
                    <a:pt x="8408" y="626"/>
                    <a:pt x="8408" y="626"/>
                    <a:pt x="8408" y="626"/>
                  </a:cubicBezTo>
                  <a:cubicBezTo>
                    <a:pt x="8553" y="626"/>
                    <a:pt x="8553" y="470"/>
                    <a:pt x="8698" y="470"/>
                  </a:cubicBezTo>
                  <a:cubicBezTo>
                    <a:pt x="8988" y="157"/>
                    <a:pt x="9133" y="0"/>
                    <a:pt x="9423" y="0"/>
                  </a:cubicBezTo>
                  <a:close/>
                  <a:moveTo>
                    <a:pt x="9713" y="313"/>
                  </a:moveTo>
                  <a:cubicBezTo>
                    <a:pt x="9423" y="157"/>
                    <a:pt x="9133" y="313"/>
                    <a:pt x="8843" y="626"/>
                  </a:cubicBezTo>
                  <a:cubicBezTo>
                    <a:pt x="8698" y="626"/>
                    <a:pt x="8698" y="783"/>
                    <a:pt x="8553" y="783"/>
                  </a:cubicBezTo>
                  <a:cubicBezTo>
                    <a:pt x="8553" y="1096"/>
                    <a:pt x="8698" y="1252"/>
                    <a:pt x="8698" y="1565"/>
                  </a:cubicBezTo>
                  <a:cubicBezTo>
                    <a:pt x="8698" y="1565"/>
                    <a:pt x="8698" y="1565"/>
                    <a:pt x="8698" y="1565"/>
                  </a:cubicBezTo>
                  <a:cubicBezTo>
                    <a:pt x="8698" y="1252"/>
                    <a:pt x="8698" y="1096"/>
                    <a:pt x="8843" y="783"/>
                  </a:cubicBezTo>
                  <a:cubicBezTo>
                    <a:pt x="8988" y="470"/>
                    <a:pt x="9423" y="470"/>
                    <a:pt x="9568" y="313"/>
                  </a:cubicBezTo>
                  <a:cubicBezTo>
                    <a:pt x="9568" y="313"/>
                    <a:pt x="9713" y="313"/>
                    <a:pt x="9713" y="313"/>
                  </a:cubicBezTo>
                  <a:close/>
                  <a:moveTo>
                    <a:pt x="11162" y="2191"/>
                  </a:moveTo>
                  <a:cubicBezTo>
                    <a:pt x="11017" y="2035"/>
                    <a:pt x="11017" y="2035"/>
                    <a:pt x="11017" y="2035"/>
                  </a:cubicBezTo>
                  <a:cubicBezTo>
                    <a:pt x="11307" y="1722"/>
                    <a:pt x="11307" y="1252"/>
                    <a:pt x="11162" y="939"/>
                  </a:cubicBezTo>
                  <a:cubicBezTo>
                    <a:pt x="10872" y="470"/>
                    <a:pt x="10583" y="157"/>
                    <a:pt x="10438" y="313"/>
                  </a:cubicBezTo>
                  <a:cubicBezTo>
                    <a:pt x="10583" y="783"/>
                    <a:pt x="11017" y="1722"/>
                    <a:pt x="10583" y="2348"/>
                  </a:cubicBezTo>
                  <a:cubicBezTo>
                    <a:pt x="10438" y="2504"/>
                    <a:pt x="10148" y="2661"/>
                    <a:pt x="9713" y="2661"/>
                  </a:cubicBezTo>
                  <a:cubicBezTo>
                    <a:pt x="9568" y="2661"/>
                    <a:pt x="9568" y="2661"/>
                    <a:pt x="9568" y="2661"/>
                  </a:cubicBezTo>
                  <a:cubicBezTo>
                    <a:pt x="9568" y="2661"/>
                    <a:pt x="9568" y="2661"/>
                    <a:pt x="9568" y="2661"/>
                  </a:cubicBezTo>
                  <a:cubicBezTo>
                    <a:pt x="9423" y="1878"/>
                    <a:pt x="9568" y="1565"/>
                    <a:pt x="9858" y="1252"/>
                  </a:cubicBezTo>
                  <a:cubicBezTo>
                    <a:pt x="9858" y="1252"/>
                    <a:pt x="9858" y="1096"/>
                    <a:pt x="10003" y="1096"/>
                  </a:cubicBezTo>
                  <a:cubicBezTo>
                    <a:pt x="10003" y="939"/>
                    <a:pt x="9858" y="939"/>
                    <a:pt x="9858" y="939"/>
                  </a:cubicBezTo>
                  <a:cubicBezTo>
                    <a:pt x="9713" y="939"/>
                    <a:pt x="9568" y="1096"/>
                    <a:pt x="9423" y="1252"/>
                  </a:cubicBezTo>
                  <a:cubicBezTo>
                    <a:pt x="9278" y="1565"/>
                    <a:pt x="9133" y="1722"/>
                    <a:pt x="8843" y="1878"/>
                  </a:cubicBezTo>
                  <a:cubicBezTo>
                    <a:pt x="8843" y="1878"/>
                    <a:pt x="8843" y="1878"/>
                    <a:pt x="8843" y="1878"/>
                  </a:cubicBezTo>
                  <a:cubicBezTo>
                    <a:pt x="8843" y="2191"/>
                    <a:pt x="8988" y="2661"/>
                    <a:pt x="8698" y="2817"/>
                  </a:cubicBezTo>
                  <a:cubicBezTo>
                    <a:pt x="8698" y="2974"/>
                    <a:pt x="8698" y="2974"/>
                    <a:pt x="8698" y="2974"/>
                  </a:cubicBezTo>
                  <a:cubicBezTo>
                    <a:pt x="8698" y="2974"/>
                    <a:pt x="8698" y="2974"/>
                    <a:pt x="8698" y="2974"/>
                  </a:cubicBezTo>
                  <a:cubicBezTo>
                    <a:pt x="7683" y="2817"/>
                    <a:pt x="6668" y="2661"/>
                    <a:pt x="5654" y="2504"/>
                  </a:cubicBezTo>
                  <a:cubicBezTo>
                    <a:pt x="4639" y="2348"/>
                    <a:pt x="3769" y="2191"/>
                    <a:pt x="2899" y="2191"/>
                  </a:cubicBezTo>
                  <a:cubicBezTo>
                    <a:pt x="2899" y="2191"/>
                    <a:pt x="2899" y="2191"/>
                    <a:pt x="2899" y="2191"/>
                  </a:cubicBezTo>
                  <a:cubicBezTo>
                    <a:pt x="2174" y="2191"/>
                    <a:pt x="1595" y="2348"/>
                    <a:pt x="1015" y="2661"/>
                  </a:cubicBezTo>
                  <a:cubicBezTo>
                    <a:pt x="1305" y="2504"/>
                    <a:pt x="1595" y="2504"/>
                    <a:pt x="1885" y="2504"/>
                  </a:cubicBezTo>
                  <a:cubicBezTo>
                    <a:pt x="2609" y="2504"/>
                    <a:pt x="3479" y="2817"/>
                    <a:pt x="4204" y="2974"/>
                  </a:cubicBezTo>
                  <a:cubicBezTo>
                    <a:pt x="4494" y="2974"/>
                    <a:pt x="4494" y="2974"/>
                    <a:pt x="4494" y="2974"/>
                  </a:cubicBezTo>
                  <a:cubicBezTo>
                    <a:pt x="4929" y="2817"/>
                    <a:pt x="5364" y="2661"/>
                    <a:pt x="5799" y="2661"/>
                  </a:cubicBezTo>
                  <a:cubicBezTo>
                    <a:pt x="5799" y="2661"/>
                    <a:pt x="5799" y="2661"/>
                    <a:pt x="5799" y="2661"/>
                  </a:cubicBezTo>
                  <a:cubicBezTo>
                    <a:pt x="6523" y="2661"/>
                    <a:pt x="7103" y="2817"/>
                    <a:pt x="7828" y="2974"/>
                  </a:cubicBezTo>
                  <a:cubicBezTo>
                    <a:pt x="7973" y="2974"/>
                    <a:pt x="8263" y="3130"/>
                    <a:pt x="8408" y="3130"/>
                  </a:cubicBezTo>
                  <a:cubicBezTo>
                    <a:pt x="8698" y="3130"/>
                    <a:pt x="8698" y="3130"/>
                    <a:pt x="8698" y="3130"/>
                  </a:cubicBezTo>
                  <a:cubicBezTo>
                    <a:pt x="8553" y="3287"/>
                    <a:pt x="8553" y="3287"/>
                    <a:pt x="8553" y="3287"/>
                  </a:cubicBezTo>
                  <a:cubicBezTo>
                    <a:pt x="8118" y="3600"/>
                    <a:pt x="7683" y="3757"/>
                    <a:pt x="7248" y="3757"/>
                  </a:cubicBezTo>
                  <a:cubicBezTo>
                    <a:pt x="6813" y="3757"/>
                    <a:pt x="6234" y="3600"/>
                    <a:pt x="5799" y="3443"/>
                  </a:cubicBezTo>
                  <a:cubicBezTo>
                    <a:pt x="5364" y="3287"/>
                    <a:pt x="4929" y="3130"/>
                    <a:pt x="4494" y="3130"/>
                  </a:cubicBezTo>
                  <a:cubicBezTo>
                    <a:pt x="4349" y="3130"/>
                    <a:pt x="4349" y="3130"/>
                    <a:pt x="4349" y="3130"/>
                  </a:cubicBezTo>
                  <a:cubicBezTo>
                    <a:pt x="4349" y="3130"/>
                    <a:pt x="4494" y="3130"/>
                    <a:pt x="4494" y="3130"/>
                  </a:cubicBezTo>
                  <a:cubicBezTo>
                    <a:pt x="5219" y="3443"/>
                    <a:pt x="5944" y="3757"/>
                    <a:pt x="6668" y="3757"/>
                  </a:cubicBezTo>
                  <a:cubicBezTo>
                    <a:pt x="6813" y="3757"/>
                    <a:pt x="6958" y="3757"/>
                    <a:pt x="7103" y="3757"/>
                  </a:cubicBezTo>
                  <a:cubicBezTo>
                    <a:pt x="8843" y="3757"/>
                    <a:pt x="10438" y="3130"/>
                    <a:pt x="11887" y="2504"/>
                  </a:cubicBezTo>
                  <a:cubicBezTo>
                    <a:pt x="12177" y="2504"/>
                    <a:pt x="12467" y="2348"/>
                    <a:pt x="12757" y="2191"/>
                  </a:cubicBezTo>
                  <a:cubicBezTo>
                    <a:pt x="12757" y="2191"/>
                    <a:pt x="12757" y="2191"/>
                    <a:pt x="12757" y="2191"/>
                  </a:cubicBezTo>
                  <a:cubicBezTo>
                    <a:pt x="12612" y="2035"/>
                    <a:pt x="12612" y="1878"/>
                    <a:pt x="12612" y="1878"/>
                  </a:cubicBezTo>
                  <a:cubicBezTo>
                    <a:pt x="12757" y="1565"/>
                    <a:pt x="13192" y="1409"/>
                    <a:pt x="13627" y="1096"/>
                  </a:cubicBezTo>
                  <a:cubicBezTo>
                    <a:pt x="14062" y="1096"/>
                    <a:pt x="14352" y="939"/>
                    <a:pt x="14497" y="783"/>
                  </a:cubicBezTo>
                  <a:cubicBezTo>
                    <a:pt x="14642" y="626"/>
                    <a:pt x="14642" y="626"/>
                    <a:pt x="14642" y="626"/>
                  </a:cubicBezTo>
                  <a:cubicBezTo>
                    <a:pt x="13337" y="939"/>
                    <a:pt x="12177" y="1409"/>
                    <a:pt x="11162" y="2191"/>
                  </a:cubicBezTo>
                  <a:close/>
                  <a:moveTo>
                    <a:pt x="18266" y="15339"/>
                  </a:moveTo>
                  <a:cubicBezTo>
                    <a:pt x="18266" y="15339"/>
                    <a:pt x="18121" y="15339"/>
                    <a:pt x="18121" y="15339"/>
                  </a:cubicBezTo>
                  <a:cubicBezTo>
                    <a:pt x="17976" y="15339"/>
                    <a:pt x="17976" y="15339"/>
                    <a:pt x="17976" y="15339"/>
                  </a:cubicBezTo>
                  <a:cubicBezTo>
                    <a:pt x="17976" y="15183"/>
                    <a:pt x="17976" y="15183"/>
                    <a:pt x="17976" y="15183"/>
                  </a:cubicBezTo>
                  <a:cubicBezTo>
                    <a:pt x="17831" y="13304"/>
                    <a:pt x="18701" y="11583"/>
                    <a:pt x="19570" y="10017"/>
                  </a:cubicBezTo>
                  <a:cubicBezTo>
                    <a:pt x="20440" y="8452"/>
                    <a:pt x="21310" y="7043"/>
                    <a:pt x="21165" y="5322"/>
                  </a:cubicBezTo>
                  <a:cubicBezTo>
                    <a:pt x="20875" y="2348"/>
                    <a:pt x="18846" y="626"/>
                    <a:pt x="15946" y="626"/>
                  </a:cubicBezTo>
                  <a:cubicBezTo>
                    <a:pt x="15511" y="626"/>
                    <a:pt x="15077" y="626"/>
                    <a:pt x="14642" y="626"/>
                  </a:cubicBezTo>
                  <a:cubicBezTo>
                    <a:pt x="14787" y="783"/>
                    <a:pt x="14787" y="783"/>
                    <a:pt x="14787" y="783"/>
                  </a:cubicBezTo>
                  <a:cubicBezTo>
                    <a:pt x="14787" y="939"/>
                    <a:pt x="14787" y="939"/>
                    <a:pt x="14787" y="1096"/>
                  </a:cubicBezTo>
                  <a:cubicBezTo>
                    <a:pt x="14642" y="1409"/>
                    <a:pt x="14352" y="1565"/>
                    <a:pt x="13917" y="1722"/>
                  </a:cubicBezTo>
                  <a:cubicBezTo>
                    <a:pt x="13482" y="1722"/>
                    <a:pt x="13047" y="1878"/>
                    <a:pt x="12902" y="2191"/>
                  </a:cubicBezTo>
                  <a:cubicBezTo>
                    <a:pt x="14062" y="1722"/>
                    <a:pt x="15366" y="1252"/>
                    <a:pt x="16671" y="1252"/>
                  </a:cubicBezTo>
                  <a:cubicBezTo>
                    <a:pt x="17541" y="1252"/>
                    <a:pt x="18411" y="1409"/>
                    <a:pt x="19136" y="1878"/>
                  </a:cubicBezTo>
                  <a:cubicBezTo>
                    <a:pt x="19281" y="1878"/>
                    <a:pt x="19281" y="1878"/>
                    <a:pt x="19281" y="1878"/>
                  </a:cubicBezTo>
                  <a:cubicBezTo>
                    <a:pt x="19281" y="1878"/>
                    <a:pt x="19281" y="1878"/>
                    <a:pt x="19281" y="1878"/>
                  </a:cubicBezTo>
                  <a:cubicBezTo>
                    <a:pt x="21020" y="4226"/>
                    <a:pt x="19860" y="6261"/>
                    <a:pt x="18846" y="8139"/>
                  </a:cubicBezTo>
                  <a:cubicBezTo>
                    <a:pt x="18266" y="9078"/>
                    <a:pt x="17831" y="10017"/>
                    <a:pt x="17686" y="11113"/>
                  </a:cubicBezTo>
                  <a:cubicBezTo>
                    <a:pt x="17396" y="11896"/>
                    <a:pt x="17541" y="12522"/>
                    <a:pt x="17541" y="13148"/>
                  </a:cubicBezTo>
                  <a:cubicBezTo>
                    <a:pt x="17686" y="11270"/>
                    <a:pt x="18266" y="9861"/>
                    <a:pt x="18991" y="8609"/>
                  </a:cubicBezTo>
                  <a:cubicBezTo>
                    <a:pt x="19570" y="7357"/>
                    <a:pt x="20150" y="6104"/>
                    <a:pt x="20295" y="4383"/>
                  </a:cubicBezTo>
                  <a:cubicBezTo>
                    <a:pt x="20150" y="4226"/>
                    <a:pt x="20005" y="3913"/>
                    <a:pt x="20150" y="3757"/>
                  </a:cubicBezTo>
                  <a:cubicBezTo>
                    <a:pt x="20150" y="3757"/>
                    <a:pt x="20150" y="3757"/>
                    <a:pt x="20295" y="3757"/>
                  </a:cubicBezTo>
                  <a:cubicBezTo>
                    <a:pt x="20295" y="3757"/>
                    <a:pt x="20295" y="3757"/>
                    <a:pt x="20295" y="3757"/>
                  </a:cubicBezTo>
                  <a:cubicBezTo>
                    <a:pt x="20440" y="3757"/>
                    <a:pt x="20585" y="3757"/>
                    <a:pt x="20730" y="4070"/>
                  </a:cubicBezTo>
                  <a:cubicBezTo>
                    <a:pt x="20730" y="4070"/>
                    <a:pt x="20730" y="4070"/>
                    <a:pt x="20730" y="4070"/>
                  </a:cubicBezTo>
                  <a:cubicBezTo>
                    <a:pt x="21020" y="6730"/>
                    <a:pt x="20150" y="8609"/>
                    <a:pt x="19281" y="10330"/>
                  </a:cubicBezTo>
                  <a:cubicBezTo>
                    <a:pt x="18701" y="11426"/>
                    <a:pt x="18121" y="12678"/>
                    <a:pt x="17831" y="13930"/>
                  </a:cubicBezTo>
                  <a:cubicBezTo>
                    <a:pt x="17831" y="14087"/>
                    <a:pt x="17831" y="14087"/>
                    <a:pt x="17831" y="14087"/>
                  </a:cubicBezTo>
                  <a:cubicBezTo>
                    <a:pt x="17831" y="14713"/>
                    <a:pt x="17976" y="15183"/>
                    <a:pt x="17976" y="15965"/>
                  </a:cubicBezTo>
                  <a:cubicBezTo>
                    <a:pt x="18121" y="16435"/>
                    <a:pt x="18121" y="16904"/>
                    <a:pt x="18121" y="17530"/>
                  </a:cubicBezTo>
                  <a:cubicBezTo>
                    <a:pt x="18121" y="19409"/>
                    <a:pt x="18121" y="21130"/>
                    <a:pt x="19570" y="21443"/>
                  </a:cubicBezTo>
                  <a:cubicBezTo>
                    <a:pt x="18701" y="20817"/>
                    <a:pt x="18701" y="19409"/>
                    <a:pt x="18701" y="18000"/>
                  </a:cubicBezTo>
                  <a:cubicBezTo>
                    <a:pt x="18701" y="17530"/>
                    <a:pt x="18701" y="17530"/>
                    <a:pt x="18701" y="17530"/>
                  </a:cubicBezTo>
                  <a:cubicBezTo>
                    <a:pt x="18846" y="17530"/>
                    <a:pt x="18846" y="17530"/>
                    <a:pt x="18846" y="17530"/>
                  </a:cubicBezTo>
                  <a:cubicBezTo>
                    <a:pt x="19281" y="18000"/>
                    <a:pt x="19860" y="18157"/>
                    <a:pt x="20440" y="18157"/>
                  </a:cubicBezTo>
                  <a:cubicBezTo>
                    <a:pt x="20730" y="18157"/>
                    <a:pt x="21020" y="18000"/>
                    <a:pt x="21310" y="17843"/>
                  </a:cubicBezTo>
                  <a:cubicBezTo>
                    <a:pt x="21310" y="17530"/>
                    <a:pt x="21310" y="17061"/>
                    <a:pt x="21310" y="16591"/>
                  </a:cubicBezTo>
                  <a:cubicBezTo>
                    <a:pt x="21310" y="16122"/>
                    <a:pt x="21310" y="15652"/>
                    <a:pt x="21310" y="15339"/>
                  </a:cubicBezTo>
                  <a:cubicBezTo>
                    <a:pt x="21310" y="15339"/>
                    <a:pt x="21310" y="15339"/>
                    <a:pt x="21310" y="15339"/>
                  </a:cubicBezTo>
                  <a:cubicBezTo>
                    <a:pt x="21165" y="15496"/>
                    <a:pt x="21020" y="15496"/>
                    <a:pt x="20875" y="15496"/>
                  </a:cubicBezTo>
                  <a:cubicBezTo>
                    <a:pt x="20730" y="15496"/>
                    <a:pt x="20585" y="15496"/>
                    <a:pt x="20440" y="15496"/>
                  </a:cubicBezTo>
                  <a:cubicBezTo>
                    <a:pt x="20005" y="15339"/>
                    <a:pt x="19715" y="15183"/>
                    <a:pt x="19426" y="15339"/>
                  </a:cubicBezTo>
                  <a:cubicBezTo>
                    <a:pt x="18991" y="15496"/>
                    <a:pt x="18991" y="15496"/>
                    <a:pt x="18991" y="15496"/>
                  </a:cubicBezTo>
                  <a:cubicBezTo>
                    <a:pt x="19281" y="15183"/>
                    <a:pt x="19281" y="15183"/>
                    <a:pt x="19281" y="15183"/>
                  </a:cubicBezTo>
                  <a:cubicBezTo>
                    <a:pt x="19860" y="14557"/>
                    <a:pt x="20585" y="14557"/>
                    <a:pt x="21310" y="15183"/>
                  </a:cubicBezTo>
                  <a:cubicBezTo>
                    <a:pt x="21310" y="15183"/>
                    <a:pt x="21310" y="15183"/>
                    <a:pt x="21310" y="15183"/>
                  </a:cubicBezTo>
                  <a:cubicBezTo>
                    <a:pt x="21310" y="15026"/>
                    <a:pt x="21165" y="14870"/>
                    <a:pt x="21165" y="14713"/>
                  </a:cubicBezTo>
                  <a:cubicBezTo>
                    <a:pt x="21020" y="14557"/>
                    <a:pt x="20730" y="14557"/>
                    <a:pt x="20585" y="14557"/>
                  </a:cubicBezTo>
                  <a:cubicBezTo>
                    <a:pt x="20150" y="14557"/>
                    <a:pt x="19715" y="14713"/>
                    <a:pt x="19281" y="15026"/>
                  </a:cubicBezTo>
                  <a:cubicBezTo>
                    <a:pt x="18846" y="15183"/>
                    <a:pt x="18556" y="15339"/>
                    <a:pt x="18266" y="15339"/>
                  </a:cubicBezTo>
                  <a:close/>
                  <a:moveTo>
                    <a:pt x="12757" y="1878"/>
                  </a:moveTo>
                  <a:cubicBezTo>
                    <a:pt x="13047" y="1722"/>
                    <a:pt x="13482" y="1565"/>
                    <a:pt x="13772" y="1409"/>
                  </a:cubicBezTo>
                  <a:cubicBezTo>
                    <a:pt x="14207" y="1252"/>
                    <a:pt x="14497" y="1252"/>
                    <a:pt x="14642" y="1096"/>
                  </a:cubicBezTo>
                  <a:cubicBezTo>
                    <a:pt x="14642" y="1096"/>
                    <a:pt x="14642" y="939"/>
                    <a:pt x="14642" y="939"/>
                  </a:cubicBezTo>
                  <a:cubicBezTo>
                    <a:pt x="14352" y="1096"/>
                    <a:pt x="14062" y="1252"/>
                    <a:pt x="13772" y="1409"/>
                  </a:cubicBezTo>
                  <a:cubicBezTo>
                    <a:pt x="13337" y="1565"/>
                    <a:pt x="12902" y="1722"/>
                    <a:pt x="12757" y="1878"/>
                  </a:cubicBezTo>
                  <a:close/>
                  <a:moveTo>
                    <a:pt x="8118" y="3287"/>
                  </a:moveTo>
                  <a:cubicBezTo>
                    <a:pt x="7973" y="3287"/>
                    <a:pt x="7828" y="3287"/>
                    <a:pt x="7683" y="3130"/>
                  </a:cubicBezTo>
                  <a:cubicBezTo>
                    <a:pt x="7103" y="2974"/>
                    <a:pt x="6523" y="2974"/>
                    <a:pt x="5799" y="2974"/>
                  </a:cubicBezTo>
                  <a:cubicBezTo>
                    <a:pt x="5654" y="2974"/>
                    <a:pt x="5364" y="2974"/>
                    <a:pt x="5074" y="2974"/>
                  </a:cubicBezTo>
                  <a:cubicBezTo>
                    <a:pt x="5364" y="3130"/>
                    <a:pt x="5509" y="3130"/>
                    <a:pt x="5799" y="3130"/>
                  </a:cubicBezTo>
                  <a:cubicBezTo>
                    <a:pt x="6379" y="3287"/>
                    <a:pt x="6813" y="3443"/>
                    <a:pt x="7248" y="3443"/>
                  </a:cubicBezTo>
                  <a:cubicBezTo>
                    <a:pt x="7538" y="3443"/>
                    <a:pt x="7828" y="3443"/>
                    <a:pt x="8118" y="3287"/>
                  </a:cubicBezTo>
                  <a:close/>
                  <a:moveTo>
                    <a:pt x="20440" y="4226"/>
                  </a:moveTo>
                  <a:cubicBezTo>
                    <a:pt x="20440" y="4070"/>
                    <a:pt x="20440" y="4070"/>
                    <a:pt x="20295" y="3913"/>
                  </a:cubicBezTo>
                  <a:cubicBezTo>
                    <a:pt x="20440" y="4070"/>
                    <a:pt x="20440" y="4226"/>
                    <a:pt x="20440" y="4226"/>
                  </a:cubicBezTo>
                  <a:cubicBezTo>
                    <a:pt x="20440" y="4383"/>
                    <a:pt x="20440" y="4383"/>
                    <a:pt x="20440" y="4383"/>
                  </a:cubicBezTo>
                  <a:cubicBezTo>
                    <a:pt x="20440" y="4383"/>
                    <a:pt x="20440" y="4383"/>
                    <a:pt x="20440" y="4383"/>
                  </a:cubicBezTo>
                  <a:cubicBezTo>
                    <a:pt x="20440" y="6261"/>
                    <a:pt x="19715" y="7513"/>
                    <a:pt x="19136" y="8765"/>
                  </a:cubicBezTo>
                  <a:cubicBezTo>
                    <a:pt x="18556" y="10017"/>
                    <a:pt x="17831" y="11270"/>
                    <a:pt x="17831" y="13148"/>
                  </a:cubicBezTo>
                  <a:cubicBezTo>
                    <a:pt x="18121" y="12052"/>
                    <a:pt x="18556" y="11113"/>
                    <a:pt x="18991" y="10330"/>
                  </a:cubicBezTo>
                  <a:cubicBezTo>
                    <a:pt x="20005" y="8452"/>
                    <a:pt x="20875" y="6730"/>
                    <a:pt x="20440" y="4226"/>
                  </a:cubicBezTo>
                  <a:close/>
                  <a:moveTo>
                    <a:pt x="21020" y="15339"/>
                  </a:moveTo>
                  <a:cubicBezTo>
                    <a:pt x="20585" y="14870"/>
                    <a:pt x="20150" y="14870"/>
                    <a:pt x="19715" y="15026"/>
                  </a:cubicBezTo>
                  <a:cubicBezTo>
                    <a:pt x="20005" y="15026"/>
                    <a:pt x="20295" y="15183"/>
                    <a:pt x="20440" y="15183"/>
                  </a:cubicBezTo>
                  <a:cubicBezTo>
                    <a:pt x="20730" y="15339"/>
                    <a:pt x="20875" y="15339"/>
                    <a:pt x="21020" y="15339"/>
                  </a:cubicBezTo>
                  <a:close/>
                  <a:moveTo>
                    <a:pt x="19136" y="15652"/>
                  </a:moveTo>
                  <a:cubicBezTo>
                    <a:pt x="20585" y="15652"/>
                    <a:pt x="20585" y="15652"/>
                    <a:pt x="20585" y="15652"/>
                  </a:cubicBezTo>
                  <a:cubicBezTo>
                    <a:pt x="20730" y="15652"/>
                    <a:pt x="20730" y="15652"/>
                    <a:pt x="20730" y="15652"/>
                  </a:cubicBezTo>
                  <a:cubicBezTo>
                    <a:pt x="21165" y="15965"/>
                    <a:pt x="21165" y="16904"/>
                    <a:pt x="21165" y="17687"/>
                  </a:cubicBezTo>
                  <a:cubicBezTo>
                    <a:pt x="21165" y="17843"/>
                    <a:pt x="21165" y="17843"/>
                    <a:pt x="21165" y="17843"/>
                  </a:cubicBezTo>
                  <a:cubicBezTo>
                    <a:pt x="21020" y="17843"/>
                    <a:pt x="21020" y="17843"/>
                    <a:pt x="21020" y="17843"/>
                  </a:cubicBezTo>
                  <a:cubicBezTo>
                    <a:pt x="20005" y="18000"/>
                    <a:pt x="19136" y="17530"/>
                    <a:pt x="18846" y="16904"/>
                  </a:cubicBezTo>
                  <a:cubicBezTo>
                    <a:pt x="18701" y="16435"/>
                    <a:pt x="18701" y="15965"/>
                    <a:pt x="19136" y="15652"/>
                  </a:cubicBezTo>
                  <a:close/>
                  <a:moveTo>
                    <a:pt x="20585" y="15809"/>
                  </a:moveTo>
                  <a:cubicBezTo>
                    <a:pt x="19281" y="15809"/>
                    <a:pt x="19281" y="15809"/>
                    <a:pt x="19281" y="15809"/>
                  </a:cubicBezTo>
                  <a:cubicBezTo>
                    <a:pt x="18991" y="16122"/>
                    <a:pt x="18846" y="16435"/>
                    <a:pt x="18991" y="16748"/>
                  </a:cubicBezTo>
                  <a:cubicBezTo>
                    <a:pt x="19281" y="17374"/>
                    <a:pt x="20005" y="17687"/>
                    <a:pt x="20875" y="17530"/>
                  </a:cubicBezTo>
                  <a:cubicBezTo>
                    <a:pt x="21020" y="16591"/>
                    <a:pt x="20875" y="16122"/>
                    <a:pt x="20585" y="15809"/>
                  </a:cubicBezTo>
                  <a:close/>
                </a:path>
              </a:pathLst>
            </a:custGeom>
            <a:solidFill>
              <a:srgbClr val="4D2A0A"/>
            </a:solidFill>
            <a:ln w="12700" cap="flat">
              <a:noFill/>
              <a:miter lim="400000"/>
            </a:ln>
            <a:effectLst/>
          </p:spPr>
          <p:txBody>
            <a:bodyPr wrap="square" lIns="45719" tIns="45719" rIns="45719" bIns="45719" numCol="1" anchor="t">
              <a:noAutofit/>
            </a:bodyPr>
            <a:lstStyle/>
            <a:p>
              <a:pPr/>
            </a:p>
          </p:txBody>
        </p:sp>
        <p:sp>
          <p:nvSpPr>
            <p:cNvPr id="188" name="Freeform 51"/>
            <p:cNvSpPr/>
            <p:nvPr/>
          </p:nvSpPr>
          <p:spPr>
            <a:xfrm>
              <a:off x="3097706" y="2380710"/>
              <a:ext cx="278679" cy="297830"/>
            </a:xfrm>
            <a:custGeom>
              <a:avLst/>
              <a:gdLst/>
              <a:ahLst/>
              <a:cxnLst>
                <a:cxn ang="0">
                  <a:pos x="wd2" y="hd2"/>
                </a:cxn>
                <a:cxn ang="5400000">
                  <a:pos x="wd2" y="hd2"/>
                </a:cxn>
                <a:cxn ang="10800000">
                  <a:pos x="wd2" y="hd2"/>
                </a:cxn>
                <a:cxn ang="16200000">
                  <a:pos x="wd2" y="hd2"/>
                </a:cxn>
              </a:cxnLst>
              <a:rect l="0" t="0" r="r" b="b"/>
              <a:pathLst>
                <a:path w="21161" h="19225" fill="norm" stroke="1" extrusionOk="0">
                  <a:moveTo>
                    <a:pt x="7520" y="18088"/>
                  </a:moveTo>
                  <a:cubicBezTo>
                    <a:pt x="9920" y="18088"/>
                    <a:pt x="12160" y="16112"/>
                    <a:pt x="14560" y="15406"/>
                  </a:cubicBezTo>
                  <a:cubicBezTo>
                    <a:pt x="13120" y="16253"/>
                    <a:pt x="10080" y="18230"/>
                    <a:pt x="7520" y="18794"/>
                  </a:cubicBezTo>
                  <a:cubicBezTo>
                    <a:pt x="4480" y="19500"/>
                    <a:pt x="0" y="19641"/>
                    <a:pt x="0" y="16818"/>
                  </a:cubicBezTo>
                  <a:cubicBezTo>
                    <a:pt x="960" y="16677"/>
                    <a:pt x="160" y="17947"/>
                    <a:pt x="640" y="18088"/>
                  </a:cubicBezTo>
                  <a:cubicBezTo>
                    <a:pt x="6080" y="20206"/>
                    <a:pt x="10400" y="15265"/>
                    <a:pt x="15520" y="14700"/>
                  </a:cubicBezTo>
                  <a:cubicBezTo>
                    <a:pt x="15680" y="13994"/>
                    <a:pt x="16000" y="13430"/>
                    <a:pt x="16000" y="12583"/>
                  </a:cubicBezTo>
                  <a:cubicBezTo>
                    <a:pt x="17440" y="11312"/>
                    <a:pt x="20960" y="5806"/>
                    <a:pt x="20000" y="2418"/>
                  </a:cubicBezTo>
                  <a:cubicBezTo>
                    <a:pt x="19680" y="1006"/>
                    <a:pt x="17440" y="-688"/>
                    <a:pt x="16160" y="1430"/>
                  </a:cubicBezTo>
                  <a:cubicBezTo>
                    <a:pt x="15520" y="583"/>
                    <a:pt x="17120" y="-123"/>
                    <a:pt x="18240" y="18"/>
                  </a:cubicBezTo>
                  <a:cubicBezTo>
                    <a:pt x="20000" y="159"/>
                    <a:pt x="20960" y="1853"/>
                    <a:pt x="21120" y="3547"/>
                  </a:cubicBezTo>
                  <a:cubicBezTo>
                    <a:pt x="21600" y="7218"/>
                    <a:pt x="17760" y="12018"/>
                    <a:pt x="17120" y="14277"/>
                  </a:cubicBezTo>
                  <a:cubicBezTo>
                    <a:pt x="21280" y="14136"/>
                    <a:pt x="20160" y="20912"/>
                    <a:pt x="16000" y="18653"/>
                  </a:cubicBezTo>
                  <a:cubicBezTo>
                    <a:pt x="15520" y="17665"/>
                    <a:pt x="15680" y="16253"/>
                    <a:pt x="15200" y="15265"/>
                  </a:cubicBezTo>
                  <a:cubicBezTo>
                    <a:pt x="12480" y="15265"/>
                    <a:pt x="10080" y="17241"/>
                    <a:pt x="7520" y="18088"/>
                  </a:cubicBezTo>
                  <a:close/>
                  <a:moveTo>
                    <a:pt x="16320" y="14418"/>
                  </a:moveTo>
                  <a:cubicBezTo>
                    <a:pt x="17920" y="11171"/>
                    <a:pt x="20800" y="8206"/>
                    <a:pt x="20480" y="4394"/>
                  </a:cubicBezTo>
                  <a:cubicBezTo>
                    <a:pt x="20160" y="8488"/>
                    <a:pt x="16800" y="11030"/>
                    <a:pt x="16320" y="14418"/>
                  </a:cubicBezTo>
                  <a:close/>
                  <a:moveTo>
                    <a:pt x="18240" y="14841"/>
                  </a:moveTo>
                  <a:cubicBezTo>
                    <a:pt x="18720" y="15971"/>
                    <a:pt x="19360" y="16394"/>
                    <a:pt x="18880" y="17383"/>
                  </a:cubicBezTo>
                  <a:cubicBezTo>
                    <a:pt x="20480" y="16959"/>
                    <a:pt x="19040" y="15124"/>
                    <a:pt x="18240" y="14841"/>
                  </a:cubicBezTo>
                  <a:close/>
                  <a:moveTo>
                    <a:pt x="16640" y="14841"/>
                  </a:moveTo>
                  <a:cubicBezTo>
                    <a:pt x="16000" y="15406"/>
                    <a:pt x="16000" y="16959"/>
                    <a:pt x="16320" y="17806"/>
                  </a:cubicBezTo>
                  <a:cubicBezTo>
                    <a:pt x="17280" y="17947"/>
                    <a:pt x="17600" y="18371"/>
                    <a:pt x="18400" y="18088"/>
                  </a:cubicBezTo>
                  <a:cubicBezTo>
                    <a:pt x="19200" y="16394"/>
                    <a:pt x="18240" y="14983"/>
                    <a:pt x="16640" y="14841"/>
                  </a:cubicBezTo>
                  <a:close/>
                </a:path>
              </a:pathLst>
            </a:custGeom>
            <a:solidFill>
              <a:srgbClr val="4D2A0A"/>
            </a:solidFill>
            <a:ln w="12700" cap="flat">
              <a:noFill/>
              <a:miter lim="400000"/>
            </a:ln>
            <a:effectLst/>
          </p:spPr>
          <p:txBody>
            <a:bodyPr wrap="square" lIns="45719" tIns="45719" rIns="45719" bIns="45719" numCol="1" anchor="t">
              <a:noAutofit/>
            </a:bodyPr>
            <a:lstStyle/>
            <a:p>
              <a:pPr/>
            </a:p>
          </p:txBody>
        </p:sp>
        <p:sp>
          <p:nvSpPr>
            <p:cNvPr id="189" name="Freeform 52"/>
            <p:cNvSpPr/>
            <p:nvPr/>
          </p:nvSpPr>
          <p:spPr>
            <a:xfrm>
              <a:off x="3094728" y="2379307"/>
              <a:ext cx="283710" cy="302233"/>
            </a:xfrm>
            <a:custGeom>
              <a:avLst/>
              <a:gdLst/>
              <a:ahLst/>
              <a:cxnLst>
                <a:cxn ang="0">
                  <a:pos x="wd2" y="hd2"/>
                </a:cxn>
                <a:cxn ang="5400000">
                  <a:pos x="wd2" y="hd2"/>
                </a:cxn>
                <a:cxn ang="10800000">
                  <a:pos x="wd2" y="hd2"/>
                </a:cxn>
                <a:cxn ang="16200000">
                  <a:pos x="wd2" y="hd2"/>
                </a:cxn>
              </a:cxnLst>
              <a:rect l="0" t="0" r="r" b="b"/>
              <a:pathLst>
                <a:path w="21320" h="21600" fill="norm" stroke="1" extrusionOk="0">
                  <a:moveTo>
                    <a:pt x="4129" y="21600"/>
                  </a:moveTo>
                  <a:cubicBezTo>
                    <a:pt x="2541" y="21600"/>
                    <a:pt x="1429" y="21287"/>
                    <a:pt x="794" y="20504"/>
                  </a:cubicBezTo>
                  <a:cubicBezTo>
                    <a:pt x="318" y="20191"/>
                    <a:pt x="0" y="19565"/>
                    <a:pt x="0" y="18783"/>
                  </a:cubicBezTo>
                  <a:cubicBezTo>
                    <a:pt x="0" y="18783"/>
                    <a:pt x="0" y="18783"/>
                    <a:pt x="0" y="18783"/>
                  </a:cubicBezTo>
                  <a:cubicBezTo>
                    <a:pt x="159" y="18626"/>
                    <a:pt x="159" y="18626"/>
                    <a:pt x="159" y="18626"/>
                  </a:cubicBezTo>
                  <a:cubicBezTo>
                    <a:pt x="318" y="18626"/>
                    <a:pt x="476" y="18626"/>
                    <a:pt x="635" y="18783"/>
                  </a:cubicBezTo>
                  <a:cubicBezTo>
                    <a:pt x="794" y="18939"/>
                    <a:pt x="794" y="19252"/>
                    <a:pt x="794" y="19409"/>
                  </a:cubicBezTo>
                  <a:cubicBezTo>
                    <a:pt x="794" y="19722"/>
                    <a:pt x="794" y="20035"/>
                    <a:pt x="953" y="20035"/>
                  </a:cubicBezTo>
                  <a:cubicBezTo>
                    <a:pt x="1747" y="20504"/>
                    <a:pt x="2700" y="20661"/>
                    <a:pt x="3653" y="20661"/>
                  </a:cubicBezTo>
                  <a:cubicBezTo>
                    <a:pt x="5876" y="20661"/>
                    <a:pt x="7782" y="19565"/>
                    <a:pt x="10006" y="18470"/>
                  </a:cubicBezTo>
                  <a:cubicBezTo>
                    <a:pt x="11753" y="17530"/>
                    <a:pt x="13500" y="16591"/>
                    <a:pt x="15406" y="16278"/>
                  </a:cubicBezTo>
                  <a:cubicBezTo>
                    <a:pt x="15406" y="16278"/>
                    <a:pt x="15406" y="16278"/>
                    <a:pt x="15406" y="16278"/>
                  </a:cubicBezTo>
                  <a:cubicBezTo>
                    <a:pt x="15724" y="15652"/>
                    <a:pt x="15882" y="15026"/>
                    <a:pt x="15882" y="14087"/>
                  </a:cubicBezTo>
                  <a:cubicBezTo>
                    <a:pt x="15882" y="14087"/>
                    <a:pt x="15882" y="14087"/>
                    <a:pt x="15882" y="14087"/>
                  </a:cubicBezTo>
                  <a:cubicBezTo>
                    <a:pt x="15882" y="14087"/>
                    <a:pt x="15882" y="14087"/>
                    <a:pt x="15882" y="14087"/>
                  </a:cubicBezTo>
                  <a:cubicBezTo>
                    <a:pt x="17312" y="12678"/>
                    <a:pt x="20965" y="6574"/>
                    <a:pt x="19853" y="2817"/>
                  </a:cubicBezTo>
                  <a:cubicBezTo>
                    <a:pt x="19694" y="1878"/>
                    <a:pt x="18582" y="626"/>
                    <a:pt x="17629" y="626"/>
                  </a:cubicBezTo>
                  <a:cubicBezTo>
                    <a:pt x="17153" y="626"/>
                    <a:pt x="16676" y="1096"/>
                    <a:pt x="16359" y="1722"/>
                  </a:cubicBezTo>
                  <a:cubicBezTo>
                    <a:pt x="16200" y="1878"/>
                    <a:pt x="16200" y="1878"/>
                    <a:pt x="16200" y="1878"/>
                  </a:cubicBezTo>
                  <a:cubicBezTo>
                    <a:pt x="16041" y="1722"/>
                    <a:pt x="16041" y="1722"/>
                    <a:pt x="16041" y="1722"/>
                  </a:cubicBezTo>
                  <a:cubicBezTo>
                    <a:pt x="15882" y="1409"/>
                    <a:pt x="15882" y="1252"/>
                    <a:pt x="16041" y="939"/>
                  </a:cubicBezTo>
                  <a:cubicBezTo>
                    <a:pt x="16359" y="313"/>
                    <a:pt x="17312" y="0"/>
                    <a:pt x="18106" y="0"/>
                  </a:cubicBezTo>
                  <a:cubicBezTo>
                    <a:pt x="18106" y="0"/>
                    <a:pt x="18106" y="0"/>
                    <a:pt x="18265" y="0"/>
                  </a:cubicBezTo>
                  <a:cubicBezTo>
                    <a:pt x="20171" y="157"/>
                    <a:pt x="21124" y="2191"/>
                    <a:pt x="21282" y="4070"/>
                  </a:cubicBezTo>
                  <a:cubicBezTo>
                    <a:pt x="21600" y="6887"/>
                    <a:pt x="19853" y="10330"/>
                    <a:pt x="18582" y="12991"/>
                  </a:cubicBezTo>
                  <a:cubicBezTo>
                    <a:pt x="17947" y="14087"/>
                    <a:pt x="17471" y="15026"/>
                    <a:pt x="17312" y="15809"/>
                  </a:cubicBezTo>
                  <a:cubicBezTo>
                    <a:pt x="19059" y="15809"/>
                    <a:pt x="19853" y="17217"/>
                    <a:pt x="19853" y="18626"/>
                  </a:cubicBezTo>
                  <a:cubicBezTo>
                    <a:pt x="19853" y="20035"/>
                    <a:pt x="19059" y="21443"/>
                    <a:pt x="17629" y="21443"/>
                  </a:cubicBezTo>
                  <a:cubicBezTo>
                    <a:pt x="16994" y="21443"/>
                    <a:pt x="16518" y="21287"/>
                    <a:pt x="15882" y="20974"/>
                  </a:cubicBezTo>
                  <a:cubicBezTo>
                    <a:pt x="15882" y="20817"/>
                    <a:pt x="15882" y="20817"/>
                    <a:pt x="15882" y="20817"/>
                  </a:cubicBezTo>
                  <a:cubicBezTo>
                    <a:pt x="15882" y="20817"/>
                    <a:pt x="15882" y="20817"/>
                    <a:pt x="15882" y="20817"/>
                  </a:cubicBezTo>
                  <a:cubicBezTo>
                    <a:pt x="15565" y="20348"/>
                    <a:pt x="15565" y="19565"/>
                    <a:pt x="15406" y="18783"/>
                  </a:cubicBezTo>
                  <a:cubicBezTo>
                    <a:pt x="15406" y="18157"/>
                    <a:pt x="15406" y="17687"/>
                    <a:pt x="15247" y="17217"/>
                  </a:cubicBezTo>
                  <a:cubicBezTo>
                    <a:pt x="15088" y="17217"/>
                    <a:pt x="15088" y="17217"/>
                    <a:pt x="14929" y="17217"/>
                  </a:cubicBezTo>
                  <a:cubicBezTo>
                    <a:pt x="14612" y="17374"/>
                    <a:pt x="14612" y="17374"/>
                    <a:pt x="14612" y="17374"/>
                  </a:cubicBezTo>
                  <a:cubicBezTo>
                    <a:pt x="14453" y="17530"/>
                    <a:pt x="14135" y="17687"/>
                    <a:pt x="13818" y="18000"/>
                  </a:cubicBezTo>
                  <a:cubicBezTo>
                    <a:pt x="12229" y="18939"/>
                    <a:pt x="9688" y="20661"/>
                    <a:pt x="7624" y="21130"/>
                  </a:cubicBezTo>
                  <a:cubicBezTo>
                    <a:pt x="6512" y="21443"/>
                    <a:pt x="5241" y="21600"/>
                    <a:pt x="4129" y="21600"/>
                  </a:cubicBezTo>
                  <a:close/>
                  <a:moveTo>
                    <a:pt x="794" y="20191"/>
                  </a:moveTo>
                  <a:cubicBezTo>
                    <a:pt x="794" y="20348"/>
                    <a:pt x="794" y="20348"/>
                    <a:pt x="953" y="20348"/>
                  </a:cubicBezTo>
                  <a:cubicBezTo>
                    <a:pt x="1588" y="20974"/>
                    <a:pt x="2700" y="21443"/>
                    <a:pt x="4129" y="21443"/>
                  </a:cubicBezTo>
                  <a:cubicBezTo>
                    <a:pt x="5241" y="21443"/>
                    <a:pt x="6512" y="21130"/>
                    <a:pt x="7624" y="20974"/>
                  </a:cubicBezTo>
                  <a:cubicBezTo>
                    <a:pt x="9688" y="20348"/>
                    <a:pt x="12071" y="18783"/>
                    <a:pt x="13659" y="17843"/>
                  </a:cubicBezTo>
                  <a:cubicBezTo>
                    <a:pt x="13024" y="18000"/>
                    <a:pt x="12388" y="18313"/>
                    <a:pt x="11912" y="18626"/>
                  </a:cubicBezTo>
                  <a:cubicBezTo>
                    <a:pt x="10482" y="19409"/>
                    <a:pt x="9053" y="20191"/>
                    <a:pt x="7624" y="20191"/>
                  </a:cubicBezTo>
                  <a:cubicBezTo>
                    <a:pt x="6988" y="20191"/>
                    <a:pt x="6988" y="20191"/>
                    <a:pt x="6988" y="20191"/>
                  </a:cubicBezTo>
                  <a:cubicBezTo>
                    <a:pt x="7624" y="20035"/>
                    <a:pt x="7624" y="20035"/>
                    <a:pt x="7624" y="20035"/>
                  </a:cubicBezTo>
                  <a:cubicBezTo>
                    <a:pt x="8576" y="19722"/>
                    <a:pt x="9371" y="19252"/>
                    <a:pt x="10324" y="18783"/>
                  </a:cubicBezTo>
                  <a:cubicBezTo>
                    <a:pt x="11912" y="17843"/>
                    <a:pt x="13500" y="16904"/>
                    <a:pt x="15247" y="16904"/>
                  </a:cubicBezTo>
                  <a:cubicBezTo>
                    <a:pt x="15247" y="16904"/>
                    <a:pt x="15247" y="16904"/>
                    <a:pt x="15247" y="16904"/>
                  </a:cubicBezTo>
                  <a:cubicBezTo>
                    <a:pt x="15406" y="16904"/>
                    <a:pt x="15406" y="16904"/>
                    <a:pt x="15406" y="16904"/>
                  </a:cubicBezTo>
                  <a:cubicBezTo>
                    <a:pt x="15406" y="16904"/>
                    <a:pt x="15406" y="16904"/>
                    <a:pt x="15406" y="16904"/>
                  </a:cubicBezTo>
                  <a:cubicBezTo>
                    <a:pt x="15406" y="16904"/>
                    <a:pt x="15406" y="16904"/>
                    <a:pt x="15406" y="16904"/>
                  </a:cubicBezTo>
                  <a:cubicBezTo>
                    <a:pt x="15406" y="17061"/>
                    <a:pt x="15406" y="17061"/>
                    <a:pt x="15406" y="17061"/>
                  </a:cubicBezTo>
                  <a:cubicBezTo>
                    <a:pt x="15565" y="17530"/>
                    <a:pt x="15724" y="18157"/>
                    <a:pt x="15724" y="18783"/>
                  </a:cubicBezTo>
                  <a:cubicBezTo>
                    <a:pt x="15724" y="19409"/>
                    <a:pt x="15882" y="20191"/>
                    <a:pt x="16041" y="20661"/>
                  </a:cubicBezTo>
                  <a:cubicBezTo>
                    <a:pt x="16518" y="20974"/>
                    <a:pt x="17153" y="21130"/>
                    <a:pt x="17629" y="21130"/>
                  </a:cubicBezTo>
                  <a:cubicBezTo>
                    <a:pt x="18741" y="21130"/>
                    <a:pt x="19376" y="20191"/>
                    <a:pt x="19535" y="19252"/>
                  </a:cubicBezTo>
                  <a:cubicBezTo>
                    <a:pt x="19376" y="19409"/>
                    <a:pt x="19218" y="19565"/>
                    <a:pt x="18900" y="19565"/>
                  </a:cubicBezTo>
                  <a:cubicBezTo>
                    <a:pt x="18741" y="19565"/>
                    <a:pt x="18741" y="19565"/>
                    <a:pt x="18741" y="19565"/>
                  </a:cubicBezTo>
                  <a:cubicBezTo>
                    <a:pt x="18741" y="19878"/>
                    <a:pt x="18582" y="20035"/>
                    <a:pt x="18582" y="20191"/>
                  </a:cubicBezTo>
                  <a:cubicBezTo>
                    <a:pt x="18582" y="20191"/>
                    <a:pt x="18582" y="20191"/>
                    <a:pt x="18582" y="20191"/>
                  </a:cubicBezTo>
                  <a:cubicBezTo>
                    <a:pt x="18582" y="20191"/>
                    <a:pt x="18582" y="20191"/>
                    <a:pt x="18582" y="20191"/>
                  </a:cubicBezTo>
                  <a:cubicBezTo>
                    <a:pt x="18265" y="20348"/>
                    <a:pt x="18106" y="20348"/>
                    <a:pt x="17947" y="20348"/>
                  </a:cubicBezTo>
                  <a:cubicBezTo>
                    <a:pt x="17947" y="20348"/>
                    <a:pt x="17947" y="20348"/>
                    <a:pt x="17947" y="20348"/>
                  </a:cubicBezTo>
                  <a:cubicBezTo>
                    <a:pt x="17629" y="20348"/>
                    <a:pt x="17312" y="20348"/>
                    <a:pt x="17153" y="20191"/>
                  </a:cubicBezTo>
                  <a:cubicBezTo>
                    <a:pt x="16835" y="20191"/>
                    <a:pt x="16676" y="20035"/>
                    <a:pt x="16359" y="20035"/>
                  </a:cubicBezTo>
                  <a:cubicBezTo>
                    <a:pt x="16359" y="20035"/>
                    <a:pt x="16359" y="20035"/>
                    <a:pt x="16359" y="20035"/>
                  </a:cubicBezTo>
                  <a:cubicBezTo>
                    <a:pt x="16359" y="20035"/>
                    <a:pt x="16359" y="20035"/>
                    <a:pt x="16359" y="20035"/>
                  </a:cubicBezTo>
                  <a:cubicBezTo>
                    <a:pt x="15882" y="19096"/>
                    <a:pt x="15882" y="17217"/>
                    <a:pt x="16518" y="16435"/>
                  </a:cubicBezTo>
                  <a:cubicBezTo>
                    <a:pt x="16676" y="16435"/>
                    <a:pt x="16676" y="16435"/>
                    <a:pt x="16676" y="16435"/>
                  </a:cubicBezTo>
                  <a:cubicBezTo>
                    <a:pt x="16676" y="16435"/>
                    <a:pt x="16676" y="16435"/>
                    <a:pt x="16676" y="16435"/>
                  </a:cubicBezTo>
                  <a:cubicBezTo>
                    <a:pt x="17471" y="16591"/>
                    <a:pt x="18106" y="16904"/>
                    <a:pt x="18424" y="17530"/>
                  </a:cubicBezTo>
                  <a:cubicBezTo>
                    <a:pt x="18741" y="18157"/>
                    <a:pt x="18900" y="18783"/>
                    <a:pt x="18741" y="19409"/>
                  </a:cubicBezTo>
                  <a:cubicBezTo>
                    <a:pt x="18741" y="19409"/>
                    <a:pt x="18741" y="19409"/>
                    <a:pt x="18741" y="19409"/>
                  </a:cubicBezTo>
                  <a:cubicBezTo>
                    <a:pt x="19218" y="18626"/>
                    <a:pt x="18900" y="18157"/>
                    <a:pt x="18582" y="17530"/>
                  </a:cubicBezTo>
                  <a:cubicBezTo>
                    <a:pt x="18424" y="17217"/>
                    <a:pt x="18265" y="17061"/>
                    <a:pt x="18106" y="16591"/>
                  </a:cubicBezTo>
                  <a:cubicBezTo>
                    <a:pt x="18106" y="16435"/>
                    <a:pt x="18106" y="16435"/>
                    <a:pt x="18106" y="16435"/>
                  </a:cubicBezTo>
                  <a:cubicBezTo>
                    <a:pt x="18265" y="16435"/>
                    <a:pt x="18265" y="16435"/>
                    <a:pt x="18265" y="16435"/>
                  </a:cubicBezTo>
                  <a:cubicBezTo>
                    <a:pt x="18582" y="16591"/>
                    <a:pt x="19218" y="17061"/>
                    <a:pt x="19535" y="17687"/>
                  </a:cubicBezTo>
                  <a:cubicBezTo>
                    <a:pt x="19218" y="16748"/>
                    <a:pt x="18424" y="15965"/>
                    <a:pt x="17153" y="15965"/>
                  </a:cubicBezTo>
                  <a:cubicBezTo>
                    <a:pt x="16994" y="15965"/>
                    <a:pt x="16994" y="15965"/>
                    <a:pt x="16994" y="15965"/>
                  </a:cubicBezTo>
                  <a:cubicBezTo>
                    <a:pt x="16994" y="15809"/>
                    <a:pt x="16994" y="15809"/>
                    <a:pt x="16994" y="15809"/>
                  </a:cubicBezTo>
                  <a:cubicBezTo>
                    <a:pt x="17153" y="15183"/>
                    <a:pt x="17788" y="14087"/>
                    <a:pt x="18265" y="12835"/>
                  </a:cubicBezTo>
                  <a:cubicBezTo>
                    <a:pt x="19694" y="10174"/>
                    <a:pt x="21282" y="6887"/>
                    <a:pt x="21124" y="4070"/>
                  </a:cubicBezTo>
                  <a:cubicBezTo>
                    <a:pt x="20806" y="2348"/>
                    <a:pt x="20012" y="470"/>
                    <a:pt x="18265" y="313"/>
                  </a:cubicBezTo>
                  <a:cubicBezTo>
                    <a:pt x="17471" y="157"/>
                    <a:pt x="16518" y="626"/>
                    <a:pt x="16200" y="1096"/>
                  </a:cubicBezTo>
                  <a:cubicBezTo>
                    <a:pt x="16200" y="1096"/>
                    <a:pt x="16200" y="1252"/>
                    <a:pt x="16200" y="1409"/>
                  </a:cubicBezTo>
                  <a:cubicBezTo>
                    <a:pt x="16676" y="626"/>
                    <a:pt x="17312" y="470"/>
                    <a:pt x="17629" y="470"/>
                  </a:cubicBezTo>
                  <a:cubicBezTo>
                    <a:pt x="18741" y="470"/>
                    <a:pt x="19853" y="1722"/>
                    <a:pt x="20171" y="2817"/>
                  </a:cubicBezTo>
                  <a:cubicBezTo>
                    <a:pt x="21124" y="6574"/>
                    <a:pt x="17471" y="12678"/>
                    <a:pt x="16041" y="14243"/>
                  </a:cubicBezTo>
                  <a:cubicBezTo>
                    <a:pt x="16200" y="15026"/>
                    <a:pt x="15882" y="15652"/>
                    <a:pt x="15724" y="16278"/>
                  </a:cubicBezTo>
                  <a:cubicBezTo>
                    <a:pt x="15565" y="16435"/>
                    <a:pt x="15565" y="16435"/>
                    <a:pt x="15565" y="16435"/>
                  </a:cubicBezTo>
                  <a:cubicBezTo>
                    <a:pt x="15565" y="16435"/>
                    <a:pt x="15565" y="16435"/>
                    <a:pt x="15565" y="16435"/>
                  </a:cubicBezTo>
                  <a:cubicBezTo>
                    <a:pt x="13659" y="16748"/>
                    <a:pt x="11912" y="17687"/>
                    <a:pt x="10165" y="18626"/>
                  </a:cubicBezTo>
                  <a:cubicBezTo>
                    <a:pt x="8100" y="19722"/>
                    <a:pt x="5876" y="20817"/>
                    <a:pt x="3653" y="20817"/>
                  </a:cubicBezTo>
                  <a:cubicBezTo>
                    <a:pt x="2700" y="20817"/>
                    <a:pt x="1747" y="20661"/>
                    <a:pt x="794" y="20191"/>
                  </a:cubicBezTo>
                  <a:cubicBezTo>
                    <a:pt x="794" y="20191"/>
                    <a:pt x="794" y="20191"/>
                    <a:pt x="794" y="20191"/>
                  </a:cubicBezTo>
                  <a:close/>
                  <a:moveTo>
                    <a:pt x="16518" y="19878"/>
                  </a:moveTo>
                  <a:cubicBezTo>
                    <a:pt x="16835" y="19878"/>
                    <a:pt x="16994" y="19878"/>
                    <a:pt x="17153" y="20035"/>
                  </a:cubicBezTo>
                  <a:cubicBezTo>
                    <a:pt x="17629" y="20191"/>
                    <a:pt x="17947" y="20191"/>
                    <a:pt x="18424" y="20035"/>
                  </a:cubicBezTo>
                  <a:cubicBezTo>
                    <a:pt x="18741" y="19252"/>
                    <a:pt x="18741" y="18313"/>
                    <a:pt x="18265" y="17687"/>
                  </a:cubicBezTo>
                  <a:cubicBezTo>
                    <a:pt x="17947" y="17217"/>
                    <a:pt x="17312" y="16748"/>
                    <a:pt x="16676" y="16748"/>
                  </a:cubicBezTo>
                  <a:cubicBezTo>
                    <a:pt x="16200" y="17374"/>
                    <a:pt x="16200" y="18939"/>
                    <a:pt x="16518" y="19878"/>
                  </a:cubicBezTo>
                  <a:close/>
                  <a:moveTo>
                    <a:pt x="14135" y="17217"/>
                  </a:moveTo>
                  <a:cubicBezTo>
                    <a:pt x="12865" y="17530"/>
                    <a:pt x="11594" y="18313"/>
                    <a:pt x="10324" y="18939"/>
                  </a:cubicBezTo>
                  <a:cubicBezTo>
                    <a:pt x="9688" y="19252"/>
                    <a:pt x="9053" y="19565"/>
                    <a:pt x="8418" y="19878"/>
                  </a:cubicBezTo>
                  <a:cubicBezTo>
                    <a:pt x="9529" y="19722"/>
                    <a:pt x="10641" y="19096"/>
                    <a:pt x="11753" y="18470"/>
                  </a:cubicBezTo>
                  <a:cubicBezTo>
                    <a:pt x="12547" y="18000"/>
                    <a:pt x="13341" y="17530"/>
                    <a:pt x="14135" y="17217"/>
                  </a:cubicBezTo>
                  <a:close/>
                  <a:moveTo>
                    <a:pt x="318" y="18939"/>
                  </a:moveTo>
                  <a:cubicBezTo>
                    <a:pt x="318" y="19252"/>
                    <a:pt x="476" y="19565"/>
                    <a:pt x="635" y="19878"/>
                  </a:cubicBezTo>
                  <a:cubicBezTo>
                    <a:pt x="476" y="19878"/>
                    <a:pt x="476" y="19565"/>
                    <a:pt x="476" y="19409"/>
                  </a:cubicBezTo>
                  <a:cubicBezTo>
                    <a:pt x="476" y="19252"/>
                    <a:pt x="635" y="19096"/>
                    <a:pt x="476" y="18939"/>
                  </a:cubicBezTo>
                  <a:cubicBezTo>
                    <a:pt x="476" y="18939"/>
                    <a:pt x="476" y="18939"/>
                    <a:pt x="318" y="18939"/>
                  </a:cubicBezTo>
                  <a:close/>
                  <a:moveTo>
                    <a:pt x="18424" y="16904"/>
                  </a:moveTo>
                  <a:cubicBezTo>
                    <a:pt x="18582" y="17061"/>
                    <a:pt x="18741" y="17217"/>
                    <a:pt x="18741" y="17374"/>
                  </a:cubicBezTo>
                  <a:cubicBezTo>
                    <a:pt x="19059" y="18000"/>
                    <a:pt x="19376" y="18470"/>
                    <a:pt x="19059" y="19252"/>
                  </a:cubicBezTo>
                  <a:cubicBezTo>
                    <a:pt x="19376" y="19096"/>
                    <a:pt x="19535" y="18939"/>
                    <a:pt x="19535" y="18626"/>
                  </a:cubicBezTo>
                  <a:cubicBezTo>
                    <a:pt x="19535" y="18000"/>
                    <a:pt x="18900" y="17217"/>
                    <a:pt x="18424" y="16904"/>
                  </a:cubicBezTo>
                  <a:close/>
                  <a:moveTo>
                    <a:pt x="16200" y="16904"/>
                  </a:moveTo>
                  <a:cubicBezTo>
                    <a:pt x="16359" y="16122"/>
                    <a:pt x="16359" y="16122"/>
                    <a:pt x="16359" y="16122"/>
                  </a:cubicBezTo>
                  <a:cubicBezTo>
                    <a:pt x="16518" y="14400"/>
                    <a:pt x="17312" y="12835"/>
                    <a:pt x="18106" y="11270"/>
                  </a:cubicBezTo>
                  <a:cubicBezTo>
                    <a:pt x="19218" y="9391"/>
                    <a:pt x="20171" y="7357"/>
                    <a:pt x="20329" y="5009"/>
                  </a:cubicBezTo>
                  <a:cubicBezTo>
                    <a:pt x="20647" y="5009"/>
                    <a:pt x="20647" y="5009"/>
                    <a:pt x="20647" y="5009"/>
                  </a:cubicBezTo>
                  <a:cubicBezTo>
                    <a:pt x="20806" y="7983"/>
                    <a:pt x="19376" y="10643"/>
                    <a:pt x="18106" y="13148"/>
                  </a:cubicBezTo>
                  <a:cubicBezTo>
                    <a:pt x="17471" y="14087"/>
                    <a:pt x="16994" y="15183"/>
                    <a:pt x="16518" y="16122"/>
                  </a:cubicBezTo>
                  <a:lnTo>
                    <a:pt x="16200" y="16904"/>
                  </a:lnTo>
                  <a:close/>
                  <a:moveTo>
                    <a:pt x="20329" y="6887"/>
                  </a:moveTo>
                  <a:cubicBezTo>
                    <a:pt x="19853" y="8452"/>
                    <a:pt x="19059" y="9861"/>
                    <a:pt x="18424" y="11270"/>
                  </a:cubicBezTo>
                  <a:cubicBezTo>
                    <a:pt x="17629" y="12678"/>
                    <a:pt x="16994" y="13930"/>
                    <a:pt x="16676" y="15183"/>
                  </a:cubicBezTo>
                  <a:cubicBezTo>
                    <a:pt x="17153" y="14400"/>
                    <a:pt x="17471" y="13774"/>
                    <a:pt x="17788" y="12991"/>
                  </a:cubicBezTo>
                  <a:cubicBezTo>
                    <a:pt x="18900" y="11113"/>
                    <a:pt x="20012" y="9078"/>
                    <a:pt x="20329" y="6887"/>
                  </a:cubicBezTo>
                  <a:close/>
                </a:path>
              </a:pathLst>
            </a:custGeom>
            <a:solidFill>
              <a:srgbClr val="4D2A0A"/>
            </a:solidFill>
            <a:ln w="12700" cap="flat">
              <a:noFill/>
              <a:miter lim="400000"/>
            </a:ln>
            <a:effectLst/>
          </p:spPr>
          <p:txBody>
            <a:bodyPr wrap="square" lIns="45719" tIns="45719" rIns="45719" bIns="45719" numCol="1" anchor="t">
              <a:noAutofit/>
            </a:bodyPr>
            <a:lstStyle/>
            <a:p>
              <a:pPr/>
            </a:p>
          </p:txBody>
        </p:sp>
      </p:grpSp>
      <p:sp>
        <p:nvSpPr>
          <p:cNvPr id="191" name="Picture Placeholder 33"/>
          <p:cNvSpPr/>
          <p:nvPr>
            <p:ph type="pic" sz="quarter" idx="22"/>
          </p:nvPr>
        </p:nvSpPr>
        <p:spPr>
          <a:xfrm>
            <a:off x="5546780" y="529602"/>
            <a:ext cx="2993366" cy="2305339"/>
          </a:xfrm>
          <a:prstGeom prst="rect">
            <a:avLst/>
          </a:prstGeom>
          <a:ln w="38100">
            <a:solidFill>
              <a:srgbClr val="FFFFFF"/>
            </a:solidFill>
            <a:round/>
          </a:ln>
        </p:spPr>
        <p:txBody>
          <a:bodyPr lIns="91439" rIns="91439">
            <a:noAutofit/>
          </a:bodyPr>
          <a:lstStyle/>
          <a:p>
            <a:pPr/>
          </a:p>
        </p:txBody>
      </p:sp>
      <p:grpSp>
        <p:nvGrpSpPr>
          <p:cNvPr id="204" name="Group 111"/>
          <p:cNvGrpSpPr/>
          <p:nvPr/>
        </p:nvGrpSpPr>
        <p:grpSpPr>
          <a:xfrm>
            <a:off x="5329935" y="3245640"/>
            <a:ext cx="3378439" cy="2700044"/>
            <a:chOff x="0" y="0"/>
            <a:chExt cx="3378437" cy="2700043"/>
          </a:xfrm>
        </p:grpSpPr>
        <p:sp>
          <p:nvSpPr>
            <p:cNvPr id="192" name="Freeform 41"/>
            <p:cNvSpPr/>
            <p:nvPr/>
          </p:nvSpPr>
          <p:spPr>
            <a:xfrm>
              <a:off x="54876" y="400920"/>
              <a:ext cx="12701" cy="1896662"/>
            </a:xfrm>
            <a:custGeom>
              <a:avLst/>
              <a:gdLst/>
              <a:ahLst/>
              <a:cxnLst>
                <a:cxn ang="0">
                  <a:pos x="wd2" y="hd2"/>
                </a:cxn>
                <a:cxn ang="5400000">
                  <a:pos x="wd2" y="hd2"/>
                </a:cxn>
                <a:cxn ang="10800000">
                  <a:pos x="wd2" y="hd2"/>
                </a:cxn>
                <a:cxn ang="16200000">
                  <a:pos x="wd2" y="hd2"/>
                </a:cxn>
              </a:cxnLst>
              <a:rect l="0" t="0" r="r" b="b"/>
              <a:pathLst>
                <a:path w="19200" h="21600" fill="norm" stroke="1" extrusionOk="0">
                  <a:moveTo>
                    <a:pt x="12960" y="0"/>
                  </a:moveTo>
                  <a:cubicBezTo>
                    <a:pt x="17280" y="1817"/>
                    <a:pt x="17280" y="3608"/>
                    <a:pt x="17280" y="5400"/>
                  </a:cubicBezTo>
                  <a:cubicBezTo>
                    <a:pt x="17280" y="6296"/>
                    <a:pt x="12960" y="7217"/>
                    <a:pt x="12960" y="8112"/>
                  </a:cubicBezTo>
                  <a:cubicBezTo>
                    <a:pt x="12960" y="9008"/>
                    <a:pt x="12960" y="9904"/>
                    <a:pt x="17280" y="10800"/>
                  </a:cubicBezTo>
                  <a:cubicBezTo>
                    <a:pt x="17280" y="12617"/>
                    <a:pt x="21600" y="14408"/>
                    <a:pt x="17280" y="16200"/>
                  </a:cubicBezTo>
                  <a:cubicBezTo>
                    <a:pt x="21600" y="17096"/>
                    <a:pt x="17280" y="18017"/>
                    <a:pt x="17280" y="18912"/>
                  </a:cubicBezTo>
                  <a:cubicBezTo>
                    <a:pt x="17280" y="19808"/>
                    <a:pt x="12960" y="20704"/>
                    <a:pt x="12960" y="21600"/>
                  </a:cubicBezTo>
                  <a:cubicBezTo>
                    <a:pt x="8640" y="21600"/>
                    <a:pt x="8640" y="21600"/>
                    <a:pt x="8640" y="21600"/>
                  </a:cubicBezTo>
                  <a:cubicBezTo>
                    <a:pt x="8640" y="20704"/>
                    <a:pt x="4320" y="19808"/>
                    <a:pt x="4320" y="18912"/>
                  </a:cubicBezTo>
                  <a:cubicBezTo>
                    <a:pt x="4320" y="18017"/>
                    <a:pt x="0" y="17096"/>
                    <a:pt x="0" y="16200"/>
                  </a:cubicBezTo>
                  <a:cubicBezTo>
                    <a:pt x="0" y="14408"/>
                    <a:pt x="4320" y="12617"/>
                    <a:pt x="4320" y="10800"/>
                  </a:cubicBezTo>
                  <a:cubicBezTo>
                    <a:pt x="8640" y="9904"/>
                    <a:pt x="8640" y="9008"/>
                    <a:pt x="8640" y="8112"/>
                  </a:cubicBezTo>
                  <a:cubicBezTo>
                    <a:pt x="8640" y="7217"/>
                    <a:pt x="4320" y="6296"/>
                    <a:pt x="4320" y="5400"/>
                  </a:cubicBezTo>
                  <a:cubicBezTo>
                    <a:pt x="0" y="3608"/>
                    <a:pt x="4320" y="1817"/>
                    <a:pt x="8640" y="0"/>
                  </a:cubicBezTo>
                  <a:lnTo>
                    <a:pt x="12960" y="0"/>
                  </a:lnTo>
                  <a:close/>
                </a:path>
              </a:pathLst>
            </a:custGeom>
            <a:solidFill>
              <a:srgbClr val="4D2A0A"/>
            </a:solidFill>
            <a:ln w="12700" cap="flat">
              <a:noFill/>
              <a:miter lim="400000"/>
            </a:ln>
            <a:effectLst/>
          </p:spPr>
          <p:txBody>
            <a:bodyPr wrap="square" lIns="45719" tIns="45719" rIns="45719" bIns="45719" numCol="1" anchor="t">
              <a:noAutofit/>
            </a:bodyPr>
            <a:lstStyle/>
            <a:p>
              <a:pPr/>
            </a:p>
          </p:txBody>
        </p:sp>
        <p:sp>
          <p:nvSpPr>
            <p:cNvPr id="193" name="Freeform 42"/>
            <p:cNvSpPr/>
            <p:nvPr/>
          </p:nvSpPr>
          <p:spPr>
            <a:xfrm>
              <a:off x="419977" y="2646030"/>
              <a:ext cx="2567523" cy="12701"/>
            </a:xfrm>
            <a:custGeom>
              <a:avLst/>
              <a:gdLst/>
              <a:ahLst/>
              <a:cxnLst>
                <a:cxn ang="0">
                  <a:pos x="wd2" y="hd2"/>
                </a:cxn>
                <a:cxn ang="5400000">
                  <a:pos x="wd2" y="hd2"/>
                </a:cxn>
                <a:cxn ang="10800000">
                  <a:pos x="wd2" y="hd2"/>
                </a:cxn>
                <a:cxn ang="16200000">
                  <a:pos x="wd2" y="hd2"/>
                </a:cxn>
              </a:cxnLst>
              <a:rect l="0" t="0" r="r" b="b"/>
              <a:pathLst>
                <a:path w="21600" h="19069" fill="norm" stroke="1" extrusionOk="0">
                  <a:moveTo>
                    <a:pt x="0" y="8640"/>
                  </a:moveTo>
                  <a:cubicBezTo>
                    <a:pt x="1794" y="4320"/>
                    <a:pt x="3588" y="0"/>
                    <a:pt x="5400" y="4320"/>
                  </a:cubicBezTo>
                  <a:cubicBezTo>
                    <a:pt x="6288" y="4320"/>
                    <a:pt x="7194" y="8640"/>
                    <a:pt x="8100" y="8640"/>
                  </a:cubicBezTo>
                  <a:cubicBezTo>
                    <a:pt x="8988" y="8640"/>
                    <a:pt x="9894" y="4320"/>
                    <a:pt x="10800" y="4320"/>
                  </a:cubicBezTo>
                  <a:cubicBezTo>
                    <a:pt x="12594" y="4320"/>
                    <a:pt x="14388" y="0"/>
                    <a:pt x="16200" y="0"/>
                  </a:cubicBezTo>
                  <a:cubicBezTo>
                    <a:pt x="17088" y="0"/>
                    <a:pt x="17994" y="4320"/>
                    <a:pt x="18900" y="4320"/>
                  </a:cubicBezTo>
                  <a:cubicBezTo>
                    <a:pt x="19788" y="4320"/>
                    <a:pt x="20694" y="4320"/>
                    <a:pt x="21600" y="8640"/>
                  </a:cubicBezTo>
                  <a:cubicBezTo>
                    <a:pt x="21600" y="8640"/>
                    <a:pt x="21600" y="8640"/>
                    <a:pt x="21600" y="8640"/>
                  </a:cubicBezTo>
                  <a:cubicBezTo>
                    <a:pt x="20694" y="12960"/>
                    <a:pt x="19788" y="12960"/>
                    <a:pt x="18900" y="17280"/>
                  </a:cubicBezTo>
                  <a:cubicBezTo>
                    <a:pt x="17994" y="17280"/>
                    <a:pt x="17088" y="17280"/>
                    <a:pt x="16200" y="17280"/>
                  </a:cubicBezTo>
                  <a:cubicBezTo>
                    <a:pt x="14388" y="21600"/>
                    <a:pt x="12594" y="17280"/>
                    <a:pt x="10800" y="12960"/>
                  </a:cubicBezTo>
                  <a:cubicBezTo>
                    <a:pt x="9894" y="12960"/>
                    <a:pt x="8988" y="12960"/>
                    <a:pt x="8100" y="12960"/>
                  </a:cubicBezTo>
                  <a:cubicBezTo>
                    <a:pt x="7194" y="12960"/>
                    <a:pt x="6288" y="17280"/>
                    <a:pt x="5400" y="17280"/>
                  </a:cubicBezTo>
                  <a:cubicBezTo>
                    <a:pt x="3588" y="17280"/>
                    <a:pt x="1794" y="17280"/>
                    <a:pt x="0" y="8640"/>
                  </a:cubicBezTo>
                  <a:close/>
                </a:path>
              </a:pathLst>
            </a:custGeom>
            <a:solidFill>
              <a:srgbClr val="4D2A0A"/>
            </a:solidFill>
            <a:ln w="12700" cap="flat">
              <a:noFill/>
              <a:miter lim="400000"/>
            </a:ln>
            <a:effectLst/>
          </p:spPr>
          <p:txBody>
            <a:bodyPr wrap="square" lIns="45719" tIns="45719" rIns="45719" bIns="45719" numCol="1" anchor="t">
              <a:noAutofit/>
            </a:bodyPr>
            <a:lstStyle/>
            <a:p>
              <a:pPr/>
            </a:p>
          </p:txBody>
        </p:sp>
        <p:sp>
          <p:nvSpPr>
            <p:cNvPr id="194" name="Freeform 43"/>
            <p:cNvSpPr/>
            <p:nvPr/>
          </p:nvSpPr>
          <p:spPr>
            <a:xfrm>
              <a:off x="400616" y="61636"/>
              <a:ext cx="2573480" cy="12701"/>
            </a:xfrm>
            <a:custGeom>
              <a:avLst/>
              <a:gdLst/>
              <a:ahLst/>
              <a:cxnLst>
                <a:cxn ang="0">
                  <a:pos x="wd2" y="hd2"/>
                </a:cxn>
                <a:cxn ang="5400000">
                  <a:pos x="wd2" y="hd2"/>
                </a:cxn>
                <a:cxn ang="10800000">
                  <a:pos x="wd2" y="hd2"/>
                </a:cxn>
                <a:cxn ang="16200000">
                  <a:pos x="wd2" y="hd2"/>
                </a:cxn>
              </a:cxnLst>
              <a:rect l="0" t="0" r="r" b="b"/>
              <a:pathLst>
                <a:path w="21600" h="19069" fill="norm" stroke="1" extrusionOk="0">
                  <a:moveTo>
                    <a:pt x="0" y="8640"/>
                  </a:moveTo>
                  <a:cubicBezTo>
                    <a:pt x="1790" y="4320"/>
                    <a:pt x="3597" y="0"/>
                    <a:pt x="5387" y="4320"/>
                  </a:cubicBezTo>
                  <a:cubicBezTo>
                    <a:pt x="6290" y="4320"/>
                    <a:pt x="7194" y="8640"/>
                    <a:pt x="8098" y="8640"/>
                  </a:cubicBezTo>
                  <a:cubicBezTo>
                    <a:pt x="9001" y="8640"/>
                    <a:pt x="9905" y="4320"/>
                    <a:pt x="10791" y="4320"/>
                  </a:cubicBezTo>
                  <a:cubicBezTo>
                    <a:pt x="12599" y="4320"/>
                    <a:pt x="14406" y="0"/>
                    <a:pt x="16196" y="0"/>
                  </a:cubicBezTo>
                  <a:cubicBezTo>
                    <a:pt x="17099" y="0"/>
                    <a:pt x="18003" y="4320"/>
                    <a:pt x="18907" y="4320"/>
                  </a:cubicBezTo>
                  <a:cubicBezTo>
                    <a:pt x="19793" y="4320"/>
                    <a:pt x="20696" y="4320"/>
                    <a:pt x="21600" y="8640"/>
                  </a:cubicBezTo>
                  <a:cubicBezTo>
                    <a:pt x="21600" y="12960"/>
                    <a:pt x="21600" y="12960"/>
                    <a:pt x="21600" y="12960"/>
                  </a:cubicBezTo>
                  <a:cubicBezTo>
                    <a:pt x="20696" y="12960"/>
                    <a:pt x="19793" y="17280"/>
                    <a:pt x="18907" y="17280"/>
                  </a:cubicBezTo>
                  <a:cubicBezTo>
                    <a:pt x="18003" y="17280"/>
                    <a:pt x="17099" y="17280"/>
                    <a:pt x="16196" y="17280"/>
                  </a:cubicBezTo>
                  <a:cubicBezTo>
                    <a:pt x="14406" y="21600"/>
                    <a:pt x="12599" y="17280"/>
                    <a:pt x="10791" y="12960"/>
                  </a:cubicBezTo>
                  <a:cubicBezTo>
                    <a:pt x="9905" y="12960"/>
                    <a:pt x="9001" y="12960"/>
                    <a:pt x="8098" y="12960"/>
                  </a:cubicBezTo>
                  <a:cubicBezTo>
                    <a:pt x="7194" y="12960"/>
                    <a:pt x="6290" y="17280"/>
                    <a:pt x="5387" y="17280"/>
                  </a:cubicBezTo>
                  <a:cubicBezTo>
                    <a:pt x="3597" y="17280"/>
                    <a:pt x="1790" y="17280"/>
                    <a:pt x="0" y="12960"/>
                  </a:cubicBezTo>
                  <a:lnTo>
                    <a:pt x="0" y="8640"/>
                  </a:lnTo>
                  <a:close/>
                </a:path>
              </a:pathLst>
            </a:custGeom>
            <a:solidFill>
              <a:srgbClr val="4D2A0A"/>
            </a:solidFill>
            <a:ln w="12700" cap="flat">
              <a:noFill/>
              <a:miter lim="400000"/>
            </a:ln>
            <a:effectLst/>
          </p:spPr>
          <p:txBody>
            <a:bodyPr wrap="square" lIns="45719" tIns="45719" rIns="45719" bIns="45719" numCol="1" anchor="t">
              <a:noAutofit/>
            </a:bodyPr>
            <a:lstStyle/>
            <a:p>
              <a:pPr/>
            </a:p>
          </p:txBody>
        </p:sp>
        <p:sp>
          <p:nvSpPr>
            <p:cNvPr id="195" name="Freeform 44"/>
            <p:cNvSpPr/>
            <p:nvPr/>
          </p:nvSpPr>
          <p:spPr>
            <a:xfrm>
              <a:off x="3319217" y="433301"/>
              <a:ext cx="12701" cy="186428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00" y="21600"/>
                  </a:moveTo>
                  <a:cubicBezTo>
                    <a:pt x="0" y="19802"/>
                    <a:pt x="0" y="18004"/>
                    <a:pt x="0" y="16206"/>
                  </a:cubicBezTo>
                  <a:cubicBezTo>
                    <a:pt x="0" y="15295"/>
                    <a:pt x="5400" y="14408"/>
                    <a:pt x="5400" y="13497"/>
                  </a:cubicBezTo>
                  <a:cubicBezTo>
                    <a:pt x="5400" y="12611"/>
                    <a:pt x="5400" y="11699"/>
                    <a:pt x="5400" y="10813"/>
                  </a:cubicBezTo>
                  <a:cubicBezTo>
                    <a:pt x="0" y="9015"/>
                    <a:pt x="0" y="7192"/>
                    <a:pt x="0" y="5394"/>
                  </a:cubicBezTo>
                  <a:cubicBezTo>
                    <a:pt x="0" y="4507"/>
                    <a:pt x="0" y="3596"/>
                    <a:pt x="0" y="2709"/>
                  </a:cubicBezTo>
                  <a:cubicBezTo>
                    <a:pt x="5400" y="1798"/>
                    <a:pt x="5400" y="912"/>
                    <a:pt x="10800" y="0"/>
                  </a:cubicBezTo>
                  <a:cubicBezTo>
                    <a:pt x="10800" y="0"/>
                    <a:pt x="10800" y="0"/>
                    <a:pt x="10800" y="0"/>
                  </a:cubicBezTo>
                  <a:cubicBezTo>
                    <a:pt x="16200" y="912"/>
                    <a:pt x="16200" y="1798"/>
                    <a:pt x="16200" y="2709"/>
                  </a:cubicBezTo>
                  <a:cubicBezTo>
                    <a:pt x="21600" y="3596"/>
                    <a:pt x="21600" y="4507"/>
                    <a:pt x="21600" y="5394"/>
                  </a:cubicBezTo>
                  <a:cubicBezTo>
                    <a:pt x="21600" y="7192"/>
                    <a:pt x="16200" y="9015"/>
                    <a:pt x="16200" y="10813"/>
                  </a:cubicBezTo>
                  <a:cubicBezTo>
                    <a:pt x="16200" y="11699"/>
                    <a:pt x="10800" y="12611"/>
                    <a:pt x="10800" y="13497"/>
                  </a:cubicBezTo>
                  <a:cubicBezTo>
                    <a:pt x="16200" y="14408"/>
                    <a:pt x="16200" y="15295"/>
                    <a:pt x="16200" y="16206"/>
                  </a:cubicBezTo>
                  <a:cubicBezTo>
                    <a:pt x="21600" y="18004"/>
                    <a:pt x="16200" y="19802"/>
                    <a:pt x="10800" y="21600"/>
                  </a:cubicBezTo>
                  <a:close/>
                </a:path>
              </a:pathLst>
            </a:custGeom>
            <a:solidFill>
              <a:srgbClr val="4D2A0A"/>
            </a:solidFill>
            <a:ln w="12700" cap="flat">
              <a:noFill/>
              <a:miter lim="400000"/>
            </a:ln>
            <a:effectLst/>
          </p:spPr>
          <p:txBody>
            <a:bodyPr wrap="square" lIns="45719" tIns="45719" rIns="45719" bIns="45719" numCol="1" anchor="t">
              <a:noAutofit/>
            </a:bodyPr>
            <a:lstStyle/>
            <a:p>
              <a:pPr/>
            </a:p>
          </p:txBody>
        </p:sp>
        <p:sp>
          <p:nvSpPr>
            <p:cNvPr id="196" name="Freeform 45"/>
            <p:cNvSpPr/>
            <p:nvPr/>
          </p:nvSpPr>
          <p:spPr>
            <a:xfrm>
              <a:off x="7741" y="2388559"/>
              <a:ext cx="312456" cy="309214"/>
            </a:xfrm>
            <a:custGeom>
              <a:avLst/>
              <a:gdLst/>
              <a:ahLst/>
              <a:cxnLst>
                <a:cxn ang="0">
                  <a:pos x="wd2" y="hd2"/>
                </a:cxn>
                <a:cxn ang="5400000">
                  <a:pos x="wd2" y="hd2"/>
                </a:cxn>
                <a:cxn ang="10800000">
                  <a:pos x="wd2" y="hd2"/>
                </a:cxn>
                <a:cxn ang="16200000">
                  <a:pos x="wd2" y="hd2"/>
                </a:cxn>
              </a:cxnLst>
              <a:rect l="0" t="0" r="r" b="b"/>
              <a:pathLst>
                <a:path w="21078" h="20724" fill="norm" stroke="1" extrusionOk="0">
                  <a:moveTo>
                    <a:pt x="17525" y="17805"/>
                  </a:moveTo>
                  <a:cubicBezTo>
                    <a:pt x="15820" y="17222"/>
                    <a:pt x="13546" y="19995"/>
                    <a:pt x="11415" y="19557"/>
                  </a:cubicBezTo>
                  <a:cubicBezTo>
                    <a:pt x="12552" y="20724"/>
                    <a:pt x="14541" y="18973"/>
                    <a:pt x="15394" y="19119"/>
                  </a:cubicBezTo>
                  <a:cubicBezTo>
                    <a:pt x="12978" y="21454"/>
                    <a:pt x="8857" y="18535"/>
                    <a:pt x="6299" y="20724"/>
                  </a:cubicBezTo>
                  <a:cubicBezTo>
                    <a:pt x="2178" y="20724"/>
                    <a:pt x="-380" y="17951"/>
                    <a:pt x="46" y="13865"/>
                  </a:cubicBezTo>
                  <a:cubicBezTo>
                    <a:pt x="331" y="11968"/>
                    <a:pt x="2178" y="10800"/>
                    <a:pt x="2320" y="8903"/>
                  </a:cubicBezTo>
                  <a:cubicBezTo>
                    <a:pt x="2746" y="8465"/>
                    <a:pt x="2604" y="8757"/>
                    <a:pt x="3173" y="8465"/>
                  </a:cubicBezTo>
                  <a:cubicBezTo>
                    <a:pt x="3031" y="6568"/>
                    <a:pt x="4167" y="4962"/>
                    <a:pt x="3883" y="3357"/>
                  </a:cubicBezTo>
                  <a:cubicBezTo>
                    <a:pt x="3741" y="1751"/>
                    <a:pt x="2178" y="1168"/>
                    <a:pt x="2178" y="0"/>
                  </a:cubicBezTo>
                  <a:cubicBezTo>
                    <a:pt x="4594" y="1022"/>
                    <a:pt x="5304" y="5254"/>
                    <a:pt x="4167" y="8319"/>
                  </a:cubicBezTo>
                  <a:cubicBezTo>
                    <a:pt x="4310" y="8757"/>
                    <a:pt x="5162" y="8611"/>
                    <a:pt x="5304" y="9195"/>
                  </a:cubicBezTo>
                  <a:cubicBezTo>
                    <a:pt x="5589" y="10070"/>
                    <a:pt x="5162" y="10946"/>
                    <a:pt x="4594" y="11676"/>
                  </a:cubicBezTo>
                  <a:cubicBezTo>
                    <a:pt x="3315" y="11530"/>
                    <a:pt x="2320" y="10800"/>
                    <a:pt x="3173" y="9778"/>
                  </a:cubicBezTo>
                  <a:cubicBezTo>
                    <a:pt x="-380" y="12843"/>
                    <a:pt x="1467" y="21600"/>
                    <a:pt x="8573" y="19265"/>
                  </a:cubicBezTo>
                  <a:cubicBezTo>
                    <a:pt x="7152" y="17222"/>
                    <a:pt x="9852" y="14157"/>
                    <a:pt x="11415" y="16346"/>
                  </a:cubicBezTo>
                  <a:cubicBezTo>
                    <a:pt x="11699" y="17951"/>
                    <a:pt x="10989" y="18389"/>
                    <a:pt x="10420" y="19119"/>
                  </a:cubicBezTo>
                  <a:cubicBezTo>
                    <a:pt x="13831" y="19995"/>
                    <a:pt x="18378" y="14886"/>
                    <a:pt x="21078" y="18827"/>
                  </a:cubicBezTo>
                  <a:cubicBezTo>
                    <a:pt x="19799" y="17076"/>
                    <a:pt x="17099" y="18097"/>
                    <a:pt x="15678" y="19119"/>
                  </a:cubicBezTo>
                  <a:cubicBezTo>
                    <a:pt x="15962" y="18389"/>
                    <a:pt x="16957" y="18389"/>
                    <a:pt x="17525" y="17805"/>
                  </a:cubicBezTo>
                  <a:close/>
                  <a:moveTo>
                    <a:pt x="9994" y="18681"/>
                  </a:moveTo>
                  <a:cubicBezTo>
                    <a:pt x="12410" y="18535"/>
                    <a:pt x="10562" y="14303"/>
                    <a:pt x="9141" y="16346"/>
                  </a:cubicBezTo>
                  <a:cubicBezTo>
                    <a:pt x="10136" y="16346"/>
                    <a:pt x="9283" y="17076"/>
                    <a:pt x="8857" y="17076"/>
                  </a:cubicBezTo>
                  <a:cubicBezTo>
                    <a:pt x="8857" y="17368"/>
                    <a:pt x="8857" y="17805"/>
                    <a:pt x="8857" y="18243"/>
                  </a:cubicBezTo>
                  <a:cubicBezTo>
                    <a:pt x="9141" y="18389"/>
                    <a:pt x="9283" y="18681"/>
                    <a:pt x="9852" y="18681"/>
                  </a:cubicBezTo>
                  <a:cubicBezTo>
                    <a:pt x="10136" y="18097"/>
                    <a:pt x="10846" y="17076"/>
                    <a:pt x="9994" y="16638"/>
                  </a:cubicBezTo>
                  <a:cubicBezTo>
                    <a:pt x="11415" y="16784"/>
                    <a:pt x="10562" y="18243"/>
                    <a:pt x="9994" y="18681"/>
                  </a:cubicBezTo>
                  <a:close/>
                  <a:moveTo>
                    <a:pt x="757" y="12843"/>
                  </a:moveTo>
                  <a:cubicBezTo>
                    <a:pt x="-522" y="17659"/>
                    <a:pt x="3457" y="21600"/>
                    <a:pt x="7436" y="19703"/>
                  </a:cubicBezTo>
                  <a:cubicBezTo>
                    <a:pt x="2320" y="21162"/>
                    <a:pt x="1325" y="16784"/>
                    <a:pt x="757" y="12843"/>
                  </a:cubicBezTo>
                  <a:close/>
                  <a:moveTo>
                    <a:pt x="4736" y="8903"/>
                  </a:moveTo>
                  <a:cubicBezTo>
                    <a:pt x="4878" y="10070"/>
                    <a:pt x="4310" y="10508"/>
                    <a:pt x="3883" y="11238"/>
                  </a:cubicBezTo>
                  <a:cubicBezTo>
                    <a:pt x="5162" y="11384"/>
                    <a:pt x="5446" y="9632"/>
                    <a:pt x="4736" y="8903"/>
                  </a:cubicBezTo>
                  <a:close/>
                  <a:moveTo>
                    <a:pt x="3741" y="8319"/>
                  </a:moveTo>
                  <a:cubicBezTo>
                    <a:pt x="3741" y="7151"/>
                    <a:pt x="4878" y="5838"/>
                    <a:pt x="4167" y="4524"/>
                  </a:cubicBezTo>
                  <a:cubicBezTo>
                    <a:pt x="4310" y="5984"/>
                    <a:pt x="3173" y="7151"/>
                    <a:pt x="3741" y="8319"/>
                  </a:cubicBezTo>
                  <a:close/>
                  <a:moveTo>
                    <a:pt x="3741" y="8903"/>
                  </a:moveTo>
                  <a:cubicBezTo>
                    <a:pt x="3457" y="9195"/>
                    <a:pt x="3315" y="10508"/>
                    <a:pt x="3741" y="10800"/>
                  </a:cubicBezTo>
                  <a:cubicBezTo>
                    <a:pt x="4167" y="10216"/>
                    <a:pt x="4594" y="9195"/>
                    <a:pt x="3741" y="8903"/>
                  </a:cubicBezTo>
                  <a:close/>
                </a:path>
              </a:pathLst>
            </a:custGeom>
            <a:solidFill>
              <a:srgbClr val="4D2A0A"/>
            </a:solidFill>
            <a:ln w="12700" cap="flat">
              <a:noFill/>
              <a:miter lim="400000"/>
            </a:ln>
            <a:effectLst/>
          </p:spPr>
          <p:txBody>
            <a:bodyPr wrap="square" lIns="45719" tIns="45719" rIns="45719" bIns="45719" numCol="1" anchor="t">
              <a:noAutofit/>
            </a:bodyPr>
            <a:lstStyle/>
            <a:p>
              <a:pPr/>
            </a:p>
          </p:txBody>
        </p:sp>
        <p:sp>
          <p:nvSpPr>
            <p:cNvPr id="197" name="Freeform 46"/>
            <p:cNvSpPr/>
            <p:nvPr/>
          </p:nvSpPr>
          <p:spPr>
            <a:xfrm>
              <a:off x="5947" y="2385475"/>
              <a:ext cx="317228" cy="314569"/>
            </a:xfrm>
            <a:custGeom>
              <a:avLst/>
              <a:gdLst/>
              <a:ahLst/>
              <a:cxnLst>
                <a:cxn ang="0">
                  <a:pos x="wd2" y="hd2"/>
                </a:cxn>
                <a:cxn ang="5400000">
                  <a:pos x="wd2" y="hd2"/>
                </a:cxn>
                <a:cxn ang="10800000">
                  <a:pos x="wd2" y="hd2"/>
                </a:cxn>
                <a:cxn ang="16200000">
                  <a:pos x="wd2" y="hd2"/>
                </a:cxn>
              </a:cxnLst>
              <a:rect l="0" t="0" r="r" b="b"/>
              <a:pathLst>
                <a:path w="21400" h="21600" fill="norm" stroke="1" extrusionOk="0">
                  <a:moveTo>
                    <a:pt x="6523" y="21600"/>
                  </a:moveTo>
                  <a:cubicBezTo>
                    <a:pt x="6380" y="21600"/>
                    <a:pt x="6380" y="21600"/>
                    <a:pt x="6380" y="21600"/>
                  </a:cubicBezTo>
                  <a:cubicBezTo>
                    <a:pt x="4377" y="21600"/>
                    <a:pt x="2518" y="20850"/>
                    <a:pt x="1374" y="19350"/>
                  </a:cubicBezTo>
                  <a:cubicBezTo>
                    <a:pt x="229" y="18150"/>
                    <a:pt x="-200" y="16350"/>
                    <a:pt x="86" y="14400"/>
                  </a:cubicBezTo>
                  <a:cubicBezTo>
                    <a:pt x="229" y="13500"/>
                    <a:pt x="658" y="12600"/>
                    <a:pt x="1230" y="11850"/>
                  </a:cubicBezTo>
                  <a:cubicBezTo>
                    <a:pt x="1660" y="10950"/>
                    <a:pt x="2232" y="10200"/>
                    <a:pt x="2232" y="9300"/>
                  </a:cubicBezTo>
                  <a:cubicBezTo>
                    <a:pt x="2232" y="9300"/>
                    <a:pt x="2232" y="9300"/>
                    <a:pt x="2232" y="9300"/>
                  </a:cubicBezTo>
                  <a:cubicBezTo>
                    <a:pt x="2518" y="9000"/>
                    <a:pt x="2661" y="8850"/>
                    <a:pt x="2804" y="8850"/>
                  </a:cubicBezTo>
                  <a:cubicBezTo>
                    <a:pt x="2804" y="8850"/>
                    <a:pt x="2947" y="8850"/>
                    <a:pt x="3090" y="8850"/>
                  </a:cubicBezTo>
                  <a:cubicBezTo>
                    <a:pt x="3090" y="7950"/>
                    <a:pt x="3233" y="7050"/>
                    <a:pt x="3519" y="6150"/>
                  </a:cubicBezTo>
                  <a:cubicBezTo>
                    <a:pt x="3805" y="5250"/>
                    <a:pt x="4091" y="4500"/>
                    <a:pt x="3948" y="3600"/>
                  </a:cubicBezTo>
                  <a:cubicBezTo>
                    <a:pt x="3805" y="2850"/>
                    <a:pt x="3376" y="2250"/>
                    <a:pt x="2947" y="1800"/>
                  </a:cubicBezTo>
                  <a:cubicBezTo>
                    <a:pt x="2518" y="1200"/>
                    <a:pt x="2089" y="750"/>
                    <a:pt x="2089" y="150"/>
                  </a:cubicBezTo>
                  <a:cubicBezTo>
                    <a:pt x="2089" y="0"/>
                    <a:pt x="2089" y="0"/>
                    <a:pt x="2089" y="0"/>
                  </a:cubicBezTo>
                  <a:cubicBezTo>
                    <a:pt x="2232" y="0"/>
                    <a:pt x="2232" y="0"/>
                    <a:pt x="2232" y="0"/>
                  </a:cubicBezTo>
                  <a:cubicBezTo>
                    <a:pt x="4807" y="1200"/>
                    <a:pt x="5522" y="5550"/>
                    <a:pt x="4377" y="8700"/>
                  </a:cubicBezTo>
                  <a:cubicBezTo>
                    <a:pt x="4377" y="8850"/>
                    <a:pt x="4664" y="8850"/>
                    <a:pt x="4807" y="9000"/>
                  </a:cubicBezTo>
                  <a:cubicBezTo>
                    <a:pt x="5093" y="9150"/>
                    <a:pt x="5379" y="9150"/>
                    <a:pt x="5522" y="9450"/>
                  </a:cubicBezTo>
                  <a:cubicBezTo>
                    <a:pt x="5951" y="10800"/>
                    <a:pt x="5093" y="11700"/>
                    <a:pt x="4664" y="12150"/>
                  </a:cubicBezTo>
                  <a:cubicBezTo>
                    <a:pt x="4664" y="12150"/>
                    <a:pt x="4664" y="12150"/>
                    <a:pt x="4664" y="12150"/>
                  </a:cubicBezTo>
                  <a:cubicBezTo>
                    <a:pt x="4664" y="12150"/>
                    <a:pt x="4664" y="12150"/>
                    <a:pt x="4664" y="12150"/>
                  </a:cubicBezTo>
                  <a:cubicBezTo>
                    <a:pt x="3805" y="12150"/>
                    <a:pt x="3090" y="11850"/>
                    <a:pt x="2947" y="11400"/>
                  </a:cubicBezTo>
                  <a:cubicBezTo>
                    <a:pt x="2804" y="11250"/>
                    <a:pt x="2804" y="10950"/>
                    <a:pt x="2804" y="10650"/>
                  </a:cubicBezTo>
                  <a:cubicBezTo>
                    <a:pt x="1517" y="12300"/>
                    <a:pt x="1230" y="14700"/>
                    <a:pt x="1946" y="16800"/>
                  </a:cubicBezTo>
                  <a:cubicBezTo>
                    <a:pt x="2661" y="19050"/>
                    <a:pt x="4377" y="20250"/>
                    <a:pt x="6380" y="20250"/>
                  </a:cubicBezTo>
                  <a:cubicBezTo>
                    <a:pt x="7095" y="20250"/>
                    <a:pt x="7811" y="20100"/>
                    <a:pt x="8526" y="19950"/>
                  </a:cubicBezTo>
                  <a:cubicBezTo>
                    <a:pt x="8097" y="19200"/>
                    <a:pt x="7954" y="18300"/>
                    <a:pt x="8383" y="17400"/>
                  </a:cubicBezTo>
                  <a:cubicBezTo>
                    <a:pt x="8812" y="16650"/>
                    <a:pt x="9527" y="16050"/>
                    <a:pt x="10242" y="16050"/>
                  </a:cubicBezTo>
                  <a:cubicBezTo>
                    <a:pt x="10528" y="16050"/>
                    <a:pt x="11101" y="16200"/>
                    <a:pt x="11673" y="16950"/>
                  </a:cubicBezTo>
                  <a:cubicBezTo>
                    <a:pt x="11673" y="16950"/>
                    <a:pt x="11673" y="16950"/>
                    <a:pt x="11673" y="16950"/>
                  </a:cubicBezTo>
                  <a:cubicBezTo>
                    <a:pt x="11816" y="18300"/>
                    <a:pt x="11387" y="18900"/>
                    <a:pt x="10815" y="19500"/>
                  </a:cubicBezTo>
                  <a:cubicBezTo>
                    <a:pt x="10815" y="19500"/>
                    <a:pt x="10815" y="19650"/>
                    <a:pt x="10672" y="19650"/>
                  </a:cubicBezTo>
                  <a:cubicBezTo>
                    <a:pt x="10958" y="19800"/>
                    <a:pt x="11244" y="19800"/>
                    <a:pt x="11530" y="19800"/>
                  </a:cubicBezTo>
                  <a:cubicBezTo>
                    <a:pt x="12674" y="19800"/>
                    <a:pt x="13819" y="19350"/>
                    <a:pt x="15106" y="18750"/>
                  </a:cubicBezTo>
                  <a:cubicBezTo>
                    <a:pt x="16250" y="18300"/>
                    <a:pt x="17395" y="17850"/>
                    <a:pt x="18539" y="17850"/>
                  </a:cubicBezTo>
                  <a:cubicBezTo>
                    <a:pt x="19683" y="17850"/>
                    <a:pt x="20685" y="18450"/>
                    <a:pt x="21400" y="19500"/>
                  </a:cubicBezTo>
                  <a:cubicBezTo>
                    <a:pt x="21257" y="19650"/>
                    <a:pt x="21257" y="19650"/>
                    <a:pt x="21257" y="19650"/>
                  </a:cubicBezTo>
                  <a:cubicBezTo>
                    <a:pt x="20685" y="19050"/>
                    <a:pt x="20113" y="18600"/>
                    <a:pt x="19254" y="18600"/>
                  </a:cubicBezTo>
                  <a:cubicBezTo>
                    <a:pt x="17824" y="18600"/>
                    <a:pt x="16250" y="19650"/>
                    <a:pt x="15821" y="19800"/>
                  </a:cubicBezTo>
                  <a:cubicBezTo>
                    <a:pt x="15535" y="20100"/>
                    <a:pt x="15535" y="20100"/>
                    <a:pt x="15535" y="20100"/>
                  </a:cubicBezTo>
                  <a:cubicBezTo>
                    <a:pt x="15535" y="19950"/>
                    <a:pt x="15535" y="19950"/>
                    <a:pt x="15535" y="19950"/>
                  </a:cubicBezTo>
                  <a:cubicBezTo>
                    <a:pt x="14820" y="20550"/>
                    <a:pt x="13962" y="20850"/>
                    <a:pt x="12674" y="20850"/>
                  </a:cubicBezTo>
                  <a:cubicBezTo>
                    <a:pt x="12102" y="20850"/>
                    <a:pt x="11530" y="20850"/>
                    <a:pt x="10958" y="20850"/>
                  </a:cubicBezTo>
                  <a:cubicBezTo>
                    <a:pt x="10385" y="20700"/>
                    <a:pt x="9813" y="20700"/>
                    <a:pt x="9241" y="20700"/>
                  </a:cubicBezTo>
                  <a:cubicBezTo>
                    <a:pt x="8097" y="20700"/>
                    <a:pt x="7238" y="21000"/>
                    <a:pt x="6523" y="21600"/>
                  </a:cubicBezTo>
                  <a:close/>
                  <a:moveTo>
                    <a:pt x="801" y="12900"/>
                  </a:moveTo>
                  <a:cubicBezTo>
                    <a:pt x="515" y="13350"/>
                    <a:pt x="372" y="13950"/>
                    <a:pt x="229" y="14400"/>
                  </a:cubicBezTo>
                  <a:cubicBezTo>
                    <a:pt x="86" y="16350"/>
                    <a:pt x="515" y="18000"/>
                    <a:pt x="1517" y="19200"/>
                  </a:cubicBezTo>
                  <a:cubicBezTo>
                    <a:pt x="2661" y="20550"/>
                    <a:pt x="4377" y="21300"/>
                    <a:pt x="6380" y="21300"/>
                  </a:cubicBezTo>
                  <a:cubicBezTo>
                    <a:pt x="7095" y="20700"/>
                    <a:pt x="7954" y="20400"/>
                    <a:pt x="9241" y="20400"/>
                  </a:cubicBezTo>
                  <a:cubicBezTo>
                    <a:pt x="9813" y="20400"/>
                    <a:pt x="10385" y="20550"/>
                    <a:pt x="10958" y="20550"/>
                  </a:cubicBezTo>
                  <a:cubicBezTo>
                    <a:pt x="11387" y="20550"/>
                    <a:pt x="11673" y="20700"/>
                    <a:pt x="12102" y="20700"/>
                  </a:cubicBezTo>
                  <a:cubicBezTo>
                    <a:pt x="11816" y="20550"/>
                    <a:pt x="11673" y="20400"/>
                    <a:pt x="11387" y="20250"/>
                  </a:cubicBezTo>
                  <a:cubicBezTo>
                    <a:pt x="11244" y="19950"/>
                    <a:pt x="11244" y="19950"/>
                    <a:pt x="11244" y="19950"/>
                  </a:cubicBezTo>
                  <a:cubicBezTo>
                    <a:pt x="11530" y="20100"/>
                    <a:pt x="11530" y="20100"/>
                    <a:pt x="11530" y="20100"/>
                  </a:cubicBezTo>
                  <a:cubicBezTo>
                    <a:pt x="11673" y="20100"/>
                    <a:pt x="11816" y="20100"/>
                    <a:pt x="12102" y="20100"/>
                  </a:cubicBezTo>
                  <a:cubicBezTo>
                    <a:pt x="12960" y="20100"/>
                    <a:pt x="13962" y="19650"/>
                    <a:pt x="14820" y="19200"/>
                  </a:cubicBezTo>
                  <a:cubicBezTo>
                    <a:pt x="14820" y="19200"/>
                    <a:pt x="14820" y="19200"/>
                    <a:pt x="14820" y="19200"/>
                  </a:cubicBezTo>
                  <a:cubicBezTo>
                    <a:pt x="13675" y="19650"/>
                    <a:pt x="12531" y="19950"/>
                    <a:pt x="11530" y="19950"/>
                  </a:cubicBezTo>
                  <a:cubicBezTo>
                    <a:pt x="11101" y="19950"/>
                    <a:pt x="10815" y="19950"/>
                    <a:pt x="10528" y="19950"/>
                  </a:cubicBezTo>
                  <a:cubicBezTo>
                    <a:pt x="10385" y="19800"/>
                    <a:pt x="10385" y="19800"/>
                    <a:pt x="10385" y="19800"/>
                  </a:cubicBezTo>
                  <a:cubicBezTo>
                    <a:pt x="10385" y="19650"/>
                    <a:pt x="10385" y="19650"/>
                    <a:pt x="10385" y="19650"/>
                  </a:cubicBezTo>
                  <a:cubicBezTo>
                    <a:pt x="10528" y="19650"/>
                    <a:pt x="10672" y="19500"/>
                    <a:pt x="10672" y="19350"/>
                  </a:cubicBezTo>
                  <a:cubicBezTo>
                    <a:pt x="10815" y="19350"/>
                    <a:pt x="10815" y="19200"/>
                    <a:pt x="10815" y="19200"/>
                  </a:cubicBezTo>
                  <a:cubicBezTo>
                    <a:pt x="10672" y="19350"/>
                    <a:pt x="10385" y="19500"/>
                    <a:pt x="10099" y="19500"/>
                  </a:cubicBezTo>
                  <a:cubicBezTo>
                    <a:pt x="9813" y="19500"/>
                    <a:pt x="9813" y="19500"/>
                    <a:pt x="9813" y="19500"/>
                  </a:cubicBezTo>
                  <a:cubicBezTo>
                    <a:pt x="9813" y="19500"/>
                    <a:pt x="9813" y="19500"/>
                    <a:pt x="9813" y="19500"/>
                  </a:cubicBezTo>
                  <a:cubicBezTo>
                    <a:pt x="9527" y="19500"/>
                    <a:pt x="9384" y="19350"/>
                    <a:pt x="9241" y="19200"/>
                  </a:cubicBezTo>
                  <a:cubicBezTo>
                    <a:pt x="9098" y="19200"/>
                    <a:pt x="8955" y="19050"/>
                    <a:pt x="8812" y="19050"/>
                  </a:cubicBezTo>
                  <a:cubicBezTo>
                    <a:pt x="8812" y="19050"/>
                    <a:pt x="8812" y="19050"/>
                    <a:pt x="8812" y="19050"/>
                  </a:cubicBezTo>
                  <a:cubicBezTo>
                    <a:pt x="8812" y="17550"/>
                    <a:pt x="8812" y="17550"/>
                    <a:pt x="8812" y="17550"/>
                  </a:cubicBezTo>
                  <a:cubicBezTo>
                    <a:pt x="8955" y="17550"/>
                    <a:pt x="8955" y="17550"/>
                    <a:pt x="8955" y="17550"/>
                  </a:cubicBezTo>
                  <a:cubicBezTo>
                    <a:pt x="8955" y="17550"/>
                    <a:pt x="8955" y="17550"/>
                    <a:pt x="8955" y="17550"/>
                  </a:cubicBezTo>
                  <a:cubicBezTo>
                    <a:pt x="9241" y="17550"/>
                    <a:pt x="9527" y="17250"/>
                    <a:pt x="9527" y="17100"/>
                  </a:cubicBezTo>
                  <a:cubicBezTo>
                    <a:pt x="9527" y="17100"/>
                    <a:pt x="9527" y="17100"/>
                    <a:pt x="9241" y="17100"/>
                  </a:cubicBezTo>
                  <a:cubicBezTo>
                    <a:pt x="9098" y="17100"/>
                    <a:pt x="9098" y="17100"/>
                    <a:pt x="9098" y="17100"/>
                  </a:cubicBezTo>
                  <a:cubicBezTo>
                    <a:pt x="9241" y="16950"/>
                    <a:pt x="9241" y="16950"/>
                    <a:pt x="9241" y="16950"/>
                  </a:cubicBezTo>
                  <a:cubicBezTo>
                    <a:pt x="9384" y="16500"/>
                    <a:pt x="9670" y="16350"/>
                    <a:pt x="9956" y="16350"/>
                  </a:cubicBezTo>
                  <a:cubicBezTo>
                    <a:pt x="9384" y="16500"/>
                    <a:pt x="8955" y="16950"/>
                    <a:pt x="8669" y="17550"/>
                  </a:cubicBezTo>
                  <a:cubicBezTo>
                    <a:pt x="8240" y="18300"/>
                    <a:pt x="8240" y="19200"/>
                    <a:pt x="8812" y="19950"/>
                  </a:cubicBezTo>
                  <a:cubicBezTo>
                    <a:pt x="8812" y="20100"/>
                    <a:pt x="8812" y="20100"/>
                    <a:pt x="8812" y="20100"/>
                  </a:cubicBezTo>
                  <a:cubicBezTo>
                    <a:pt x="8669" y="20100"/>
                    <a:pt x="8669" y="20100"/>
                    <a:pt x="8669" y="20100"/>
                  </a:cubicBezTo>
                  <a:cubicBezTo>
                    <a:pt x="8240" y="20250"/>
                    <a:pt x="7811" y="20400"/>
                    <a:pt x="7525" y="20400"/>
                  </a:cubicBezTo>
                  <a:cubicBezTo>
                    <a:pt x="7525" y="20550"/>
                    <a:pt x="7525" y="20550"/>
                    <a:pt x="7525" y="20550"/>
                  </a:cubicBezTo>
                  <a:cubicBezTo>
                    <a:pt x="6809" y="20850"/>
                    <a:pt x="6094" y="21000"/>
                    <a:pt x="5379" y="21000"/>
                  </a:cubicBezTo>
                  <a:cubicBezTo>
                    <a:pt x="3948" y="21000"/>
                    <a:pt x="2518" y="20250"/>
                    <a:pt x="1660" y="19050"/>
                  </a:cubicBezTo>
                  <a:cubicBezTo>
                    <a:pt x="515" y="17400"/>
                    <a:pt x="86" y="15450"/>
                    <a:pt x="658" y="13350"/>
                  </a:cubicBezTo>
                  <a:lnTo>
                    <a:pt x="801" y="12900"/>
                  </a:lnTo>
                  <a:close/>
                  <a:moveTo>
                    <a:pt x="801" y="13950"/>
                  </a:moveTo>
                  <a:cubicBezTo>
                    <a:pt x="372" y="15750"/>
                    <a:pt x="801" y="17550"/>
                    <a:pt x="1803" y="18900"/>
                  </a:cubicBezTo>
                  <a:cubicBezTo>
                    <a:pt x="2804" y="20250"/>
                    <a:pt x="4234" y="20850"/>
                    <a:pt x="5665" y="20850"/>
                  </a:cubicBezTo>
                  <a:cubicBezTo>
                    <a:pt x="5665" y="20850"/>
                    <a:pt x="5665" y="20850"/>
                    <a:pt x="5665" y="20850"/>
                  </a:cubicBezTo>
                  <a:cubicBezTo>
                    <a:pt x="2089" y="20850"/>
                    <a:pt x="1230" y="16950"/>
                    <a:pt x="801" y="13950"/>
                  </a:cubicBezTo>
                  <a:close/>
                  <a:moveTo>
                    <a:pt x="15249" y="19950"/>
                  </a:moveTo>
                  <a:cubicBezTo>
                    <a:pt x="14963" y="19950"/>
                    <a:pt x="14677" y="20100"/>
                    <a:pt x="14391" y="20250"/>
                  </a:cubicBezTo>
                  <a:cubicBezTo>
                    <a:pt x="13962" y="20400"/>
                    <a:pt x="13389" y="20550"/>
                    <a:pt x="12960" y="20700"/>
                  </a:cubicBezTo>
                  <a:cubicBezTo>
                    <a:pt x="13962" y="20700"/>
                    <a:pt x="14677" y="20400"/>
                    <a:pt x="15249" y="19950"/>
                  </a:cubicBezTo>
                  <a:close/>
                  <a:moveTo>
                    <a:pt x="801" y="12900"/>
                  </a:moveTo>
                  <a:cubicBezTo>
                    <a:pt x="801" y="13350"/>
                    <a:pt x="801" y="13350"/>
                    <a:pt x="801" y="13350"/>
                  </a:cubicBezTo>
                  <a:cubicBezTo>
                    <a:pt x="1517" y="17100"/>
                    <a:pt x="2232" y="20550"/>
                    <a:pt x="5665" y="20550"/>
                  </a:cubicBezTo>
                  <a:cubicBezTo>
                    <a:pt x="5951" y="20550"/>
                    <a:pt x="6237" y="20550"/>
                    <a:pt x="6666" y="20550"/>
                  </a:cubicBezTo>
                  <a:cubicBezTo>
                    <a:pt x="4377" y="20550"/>
                    <a:pt x="2518" y="19200"/>
                    <a:pt x="1660" y="16950"/>
                  </a:cubicBezTo>
                  <a:cubicBezTo>
                    <a:pt x="801" y="14400"/>
                    <a:pt x="1517" y="11550"/>
                    <a:pt x="3090" y="10050"/>
                  </a:cubicBezTo>
                  <a:cubicBezTo>
                    <a:pt x="3519" y="9750"/>
                    <a:pt x="3519" y="9750"/>
                    <a:pt x="3519" y="9750"/>
                  </a:cubicBezTo>
                  <a:cubicBezTo>
                    <a:pt x="3519" y="9450"/>
                    <a:pt x="3662" y="9300"/>
                    <a:pt x="3662" y="9300"/>
                  </a:cubicBezTo>
                  <a:cubicBezTo>
                    <a:pt x="3805" y="9150"/>
                    <a:pt x="3805" y="9150"/>
                    <a:pt x="3805" y="9150"/>
                  </a:cubicBezTo>
                  <a:cubicBezTo>
                    <a:pt x="3805" y="9150"/>
                    <a:pt x="3805" y="9150"/>
                    <a:pt x="3805" y="9150"/>
                  </a:cubicBezTo>
                  <a:cubicBezTo>
                    <a:pt x="4091" y="9300"/>
                    <a:pt x="4234" y="9450"/>
                    <a:pt x="4377" y="9600"/>
                  </a:cubicBezTo>
                  <a:cubicBezTo>
                    <a:pt x="4521" y="10200"/>
                    <a:pt x="4091" y="10950"/>
                    <a:pt x="3948" y="11250"/>
                  </a:cubicBezTo>
                  <a:cubicBezTo>
                    <a:pt x="3805" y="11400"/>
                    <a:pt x="3805" y="11400"/>
                    <a:pt x="3805" y="11400"/>
                  </a:cubicBezTo>
                  <a:cubicBezTo>
                    <a:pt x="3805" y="11400"/>
                    <a:pt x="3805" y="11400"/>
                    <a:pt x="3805" y="11400"/>
                  </a:cubicBezTo>
                  <a:cubicBezTo>
                    <a:pt x="3662" y="11250"/>
                    <a:pt x="3519" y="11100"/>
                    <a:pt x="3519" y="10800"/>
                  </a:cubicBezTo>
                  <a:cubicBezTo>
                    <a:pt x="3376" y="10500"/>
                    <a:pt x="3519" y="10200"/>
                    <a:pt x="3519" y="9900"/>
                  </a:cubicBezTo>
                  <a:cubicBezTo>
                    <a:pt x="3233" y="10200"/>
                    <a:pt x="3233" y="10200"/>
                    <a:pt x="3233" y="10200"/>
                  </a:cubicBezTo>
                  <a:cubicBezTo>
                    <a:pt x="2947" y="10650"/>
                    <a:pt x="2947" y="10950"/>
                    <a:pt x="3090" y="11250"/>
                  </a:cubicBezTo>
                  <a:cubicBezTo>
                    <a:pt x="3233" y="11700"/>
                    <a:pt x="3805" y="12000"/>
                    <a:pt x="4521" y="12000"/>
                  </a:cubicBezTo>
                  <a:cubicBezTo>
                    <a:pt x="4950" y="11550"/>
                    <a:pt x="5665" y="10650"/>
                    <a:pt x="5379" y="9600"/>
                  </a:cubicBezTo>
                  <a:cubicBezTo>
                    <a:pt x="5236" y="9450"/>
                    <a:pt x="5093" y="9300"/>
                    <a:pt x="4807" y="9300"/>
                  </a:cubicBezTo>
                  <a:cubicBezTo>
                    <a:pt x="4950" y="9300"/>
                    <a:pt x="4950" y="9300"/>
                    <a:pt x="4950" y="9300"/>
                  </a:cubicBezTo>
                  <a:cubicBezTo>
                    <a:pt x="5236" y="9600"/>
                    <a:pt x="5379" y="10350"/>
                    <a:pt x="5236" y="10950"/>
                  </a:cubicBezTo>
                  <a:cubicBezTo>
                    <a:pt x="4950" y="11550"/>
                    <a:pt x="4664" y="11850"/>
                    <a:pt x="4091" y="11850"/>
                  </a:cubicBezTo>
                  <a:cubicBezTo>
                    <a:pt x="4091" y="11850"/>
                    <a:pt x="4091" y="11850"/>
                    <a:pt x="4091" y="11850"/>
                  </a:cubicBezTo>
                  <a:cubicBezTo>
                    <a:pt x="4091" y="11850"/>
                    <a:pt x="4091" y="11850"/>
                    <a:pt x="3948" y="11850"/>
                  </a:cubicBezTo>
                  <a:cubicBezTo>
                    <a:pt x="3805" y="11700"/>
                    <a:pt x="3805" y="11700"/>
                    <a:pt x="3805" y="11700"/>
                  </a:cubicBezTo>
                  <a:cubicBezTo>
                    <a:pt x="3948" y="11700"/>
                    <a:pt x="3948" y="11700"/>
                    <a:pt x="3948" y="11700"/>
                  </a:cubicBezTo>
                  <a:cubicBezTo>
                    <a:pt x="3948" y="11400"/>
                    <a:pt x="4091" y="11250"/>
                    <a:pt x="4234" y="11100"/>
                  </a:cubicBezTo>
                  <a:cubicBezTo>
                    <a:pt x="4521" y="10650"/>
                    <a:pt x="4807" y="10200"/>
                    <a:pt x="4664" y="9300"/>
                  </a:cubicBezTo>
                  <a:cubicBezTo>
                    <a:pt x="4664" y="9150"/>
                    <a:pt x="4664" y="9150"/>
                    <a:pt x="4664" y="9150"/>
                  </a:cubicBezTo>
                  <a:cubicBezTo>
                    <a:pt x="4521" y="9150"/>
                    <a:pt x="4234" y="9000"/>
                    <a:pt x="4091" y="8700"/>
                  </a:cubicBezTo>
                  <a:cubicBezTo>
                    <a:pt x="4091" y="8700"/>
                    <a:pt x="4091" y="8700"/>
                    <a:pt x="4091" y="8700"/>
                  </a:cubicBezTo>
                  <a:cubicBezTo>
                    <a:pt x="4091" y="8700"/>
                    <a:pt x="4091" y="8700"/>
                    <a:pt x="4091" y="8700"/>
                  </a:cubicBezTo>
                  <a:cubicBezTo>
                    <a:pt x="5236" y="5850"/>
                    <a:pt x="4664" y="1500"/>
                    <a:pt x="2375" y="300"/>
                  </a:cubicBezTo>
                  <a:cubicBezTo>
                    <a:pt x="2375" y="750"/>
                    <a:pt x="2661" y="1200"/>
                    <a:pt x="3090" y="1650"/>
                  </a:cubicBezTo>
                  <a:cubicBezTo>
                    <a:pt x="3519" y="2100"/>
                    <a:pt x="3948" y="2700"/>
                    <a:pt x="4091" y="3600"/>
                  </a:cubicBezTo>
                  <a:cubicBezTo>
                    <a:pt x="4091" y="3900"/>
                    <a:pt x="4091" y="4200"/>
                    <a:pt x="4091" y="4500"/>
                  </a:cubicBezTo>
                  <a:cubicBezTo>
                    <a:pt x="4234" y="4800"/>
                    <a:pt x="4234" y="4800"/>
                    <a:pt x="4234" y="4800"/>
                  </a:cubicBezTo>
                  <a:cubicBezTo>
                    <a:pt x="4807" y="5700"/>
                    <a:pt x="4521" y="6600"/>
                    <a:pt x="4234" y="7350"/>
                  </a:cubicBezTo>
                  <a:cubicBezTo>
                    <a:pt x="4091" y="7800"/>
                    <a:pt x="3948" y="8250"/>
                    <a:pt x="3948" y="8700"/>
                  </a:cubicBezTo>
                  <a:cubicBezTo>
                    <a:pt x="3948" y="9150"/>
                    <a:pt x="3948" y="9150"/>
                    <a:pt x="3948" y="9150"/>
                  </a:cubicBezTo>
                  <a:cubicBezTo>
                    <a:pt x="3662" y="8700"/>
                    <a:pt x="3662" y="8700"/>
                    <a:pt x="3662" y="8700"/>
                  </a:cubicBezTo>
                  <a:cubicBezTo>
                    <a:pt x="3376" y="7950"/>
                    <a:pt x="3519" y="7350"/>
                    <a:pt x="3805" y="6600"/>
                  </a:cubicBezTo>
                  <a:cubicBezTo>
                    <a:pt x="3948" y="6000"/>
                    <a:pt x="4234" y="5400"/>
                    <a:pt x="4091" y="4800"/>
                  </a:cubicBezTo>
                  <a:cubicBezTo>
                    <a:pt x="4091" y="4800"/>
                    <a:pt x="4091" y="4800"/>
                    <a:pt x="4091" y="4800"/>
                  </a:cubicBezTo>
                  <a:cubicBezTo>
                    <a:pt x="4091" y="5250"/>
                    <a:pt x="3948" y="5700"/>
                    <a:pt x="3805" y="6300"/>
                  </a:cubicBezTo>
                  <a:cubicBezTo>
                    <a:pt x="3519" y="7050"/>
                    <a:pt x="3233" y="7950"/>
                    <a:pt x="3233" y="8850"/>
                  </a:cubicBezTo>
                  <a:cubicBezTo>
                    <a:pt x="3376" y="9000"/>
                    <a:pt x="3376" y="9000"/>
                    <a:pt x="3376" y="9000"/>
                  </a:cubicBezTo>
                  <a:cubicBezTo>
                    <a:pt x="3233" y="9000"/>
                    <a:pt x="3233" y="9000"/>
                    <a:pt x="3233" y="9000"/>
                  </a:cubicBezTo>
                  <a:cubicBezTo>
                    <a:pt x="3090" y="9150"/>
                    <a:pt x="2947" y="9150"/>
                    <a:pt x="2804" y="9150"/>
                  </a:cubicBezTo>
                  <a:cubicBezTo>
                    <a:pt x="2804" y="9150"/>
                    <a:pt x="2804" y="9150"/>
                    <a:pt x="2804" y="9150"/>
                  </a:cubicBezTo>
                  <a:cubicBezTo>
                    <a:pt x="2661" y="9150"/>
                    <a:pt x="2661" y="9150"/>
                    <a:pt x="2518" y="9300"/>
                  </a:cubicBezTo>
                  <a:cubicBezTo>
                    <a:pt x="2375" y="10350"/>
                    <a:pt x="1803" y="11100"/>
                    <a:pt x="1374" y="11850"/>
                  </a:cubicBezTo>
                  <a:cubicBezTo>
                    <a:pt x="1230" y="12300"/>
                    <a:pt x="944" y="12600"/>
                    <a:pt x="801" y="12900"/>
                  </a:cubicBezTo>
                  <a:close/>
                  <a:moveTo>
                    <a:pt x="11959" y="20400"/>
                  </a:moveTo>
                  <a:cubicBezTo>
                    <a:pt x="12102" y="20400"/>
                    <a:pt x="12245" y="20550"/>
                    <a:pt x="12531" y="20550"/>
                  </a:cubicBezTo>
                  <a:cubicBezTo>
                    <a:pt x="13103" y="20550"/>
                    <a:pt x="13675" y="20250"/>
                    <a:pt x="14248" y="19950"/>
                  </a:cubicBezTo>
                  <a:cubicBezTo>
                    <a:pt x="14820" y="19800"/>
                    <a:pt x="15249" y="19650"/>
                    <a:pt x="15535" y="19650"/>
                  </a:cubicBezTo>
                  <a:cubicBezTo>
                    <a:pt x="15678" y="19650"/>
                    <a:pt x="15678" y="19650"/>
                    <a:pt x="15678" y="19650"/>
                  </a:cubicBezTo>
                  <a:cubicBezTo>
                    <a:pt x="15964" y="19350"/>
                    <a:pt x="16393" y="19050"/>
                    <a:pt x="16679" y="18900"/>
                  </a:cubicBezTo>
                  <a:cubicBezTo>
                    <a:pt x="16966" y="18750"/>
                    <a:pt x="17252" y="18750"/>
                    <a:pt x="17395" y="18600"/>
                  </a:cubicBezTo>
                  <a:cubicBezTo>
                    <a:pt x="17252" y="18600"/>
                    <a:pt x="17252" y="18450"/>
                    <a:pt x="17109" y="18450"/>
                  </a:cubicBezTo>
                  <a:cubicBezTo>
                    <a:pt x="16536" y="18450"/>
                    <a:pt x="15678" y="18900"/>
                    <a:pt x="14963" y="19350"/>
                  </a:cubicBezTo>
                  <a:cubicBezTo>
                    <a:pt x="13962" y="19800"/>
                    <a:pt x="12960" y="20400"/>
                    <a:pt x="11959" y="20400"/>
                  </a:cubicBezTo>
                  <a:close/>
                  <a:moveTo>
                    <a:pt x="8955" y="18900"/>
                  </a:moveTo>
                  <a:cubicBezTo>
                    <a:pt x="9098" y="18900"/>
                    <a:pt x="9241" y="18900"/>
                    <a:pt x="9384" y="19050"/>
                  </a:cubicBezTo>
                  <a:cubicBezTo>
                    <a:pt x="9527" y="19200"/>
                    <a:pt x="9670" y="19200"/>
                    <a:pt x="9813" y="19200"/>
                  </a:cubicBezTo>
                  <a:cubicBezTo>
                    <a:pt x="9813" y="19200"/>
                    <a:pt x="9813" y="19200"/>
                    <a:pt x="9813" y="19200"/>
                  </a:cubicBezTo>
                  <a:cubicBezTo>
                    <a:pt x="9813" y="19200"/>
                    <a:pt x="9956" y="19200"/>
                    <a:pt x="9956" y="19050"/>
                  </a:cubicBezTo>
                  <a:cubicBezTo>
                    <a:pt x="10099" y="18750"/>
                    <a:pt x="10528" y="18150"/>
                    <a:pt x="10385" y="17700"/>
                  </a:cubicBezTo>
                  <a:cubicBezTo>
                    <a:pt x="10385" y="17550"/>
                    <a:pt x="10242" y="17400"/>
                    <a:pt x="10099" y="17250"/>
                  </a:cubicBezTo>
                  <a:cubicBezTo>
                    <a:pt x="9813" y="17100"/>
                    <a:pt x="9813" y="17100"/>
                    <a:pt x="9813" y="17100"/>
                  </a:cubicBezTo>
                  <a:cubicBezTo>
                    <a:pt x="9813" y="17100"/>
                    <a:pt x="9813" y="17100"/>
                    <a:pt x="9813" y="17100"/>
                  </a:cubicBezTo>
                  <a:cubicBezTo>
                    <a:pt x="9813" y="17400"/>
                    <a:pt x="9384" y="17700"/>
                    <a:pt x="8955" y="17700"/>
                  </a:cubicBezTo>
                  <a:cubicBezTo>
                    <a:pt x="8955" y="17700"/>
                    <a:pt x="8955" y="17700"/>
                    <a:pt x="8955" y="17700"/>
                  </a:cubicBezTo>
                  <a:lnTo>
                    <a:pt x="8955" y="18900"/>
                  </a:lnTo>
                  <a:close/>
                  <a:moveTo>
                    <a:pt x="10528" y="17400"/>
                  </a:moveTo>
                  <a:cubicBezTo>
                    <a:pt x="10528" y="17550"/>
                    <a:pt x="10528" y="17550"/>
                    <a:pt x="10528" y="17700"/>
                  </a:cubicBezTo>
                  <a:cubicBezTo>
                    <a:pt x="10672" y="18150"/>
                    <a:pt x="10385" y="18750"/>
                    <a:pt x="10099" y="19200"/>
                  </a:cubicBezTo>
                  <a:cubicBezTo>
                    <a:pt x="10528" y="18900"/>
                    <a:pt x="10815" y="18150"/>
                    <a:pt x="10815" y="17700"/>
                  </a:cubicBezTo>
                  <a:cubicBezTo>
                    <a:pt x="10672" y="17700"/>
                    <a:pt x="10672" y="17550"/>
                    <a:pt x="10528" y="17400"/>
                  </a:cubicBezTo>
                  <a:close/>
                  <a:moveTo>
                    <a:pt x="9813" y="17100"/>
                  </a:moveTo>
                  <a:cubicBezTo>
                    <a:pt x="10099" y="17100"/>
                    <a:pt x="10099" y="17100"/>
                    <a:pt x="10099" y="17100"/>
                  </a:cubicBezTo>
                  <a:cubicBezTo>
                    <a:pt x="10672" y="17250"/>
                    <a:pt x="10958" y="17550"/>
                    <a:pt x="10958" y="17700"/>
                  </a:cubicBezTo>
                  <a:cubicBezTo>
                    <a:pt x="11101" y="18150"/>
                    <a:pt x="10815" y="18750"/>
                    <a:pt x="10385" y="19200"/>
                  </a:cubicBezTo>
                  <a:cubicBezTo>
                    <a:pt x="11101" y="18900"/>
                    <a:pt x="11101" y="18300"/>
                    <a:pt x="11101" y="18000"/>
                  </a:cubicBezTo>
                  <a:cubicBezTo>
                    <a:pt x="11101" y="17400"/>
                    <a:pt x="10672" y="16500"/>
                    <a:pt x="10099" y="16500"/>
                  </a:cubicBezTo>
                  <a:cubicBezTo>
                    <a:pt x="9956" y="16500"/>
                    <a:pt x="9670" y="16650"/>
                    <a:pt x="9527" y="16950"/>
                  </a:cubicBezTo>
                  <a:cubicBezTo>
                    <a:pt x="9670" y="16950"/>
                    <a:pt x="9670" y="16950"/>
                    <a:pt x="9813" y="17100"/>
                  </a:cubicBezTo>
                  <a:close/>
                  <a:moveTo>
                    <a:pt x="17252" y="18300"/>
                  </a:moveTo>
                  <a:cubicBezTo>
                    <a:pt x="17395" y="18300"/>
                    <a:pt x="17538" y="18300"/>
                    <a:pt x="17681" y="18450"/>
                  </a:cubicBezTo>
                  <a:cubicBezTo>
                    <a:pt x="17824" y="18450"/>
                    <a:pt x="17824" y="18450"/>
                    <a:pt x="17824" y="18450"/>
                  </a:cubicBezTo>
                  <a:cubicBezTo>
                    <a:pt x="17681" y="18600"/>
                    <a:pt x="17681" y="18600"/>
                    <a:pt x="17681" y="18600"/>
                  </a:cubicBezTo>
                  <a:cubicBezTo>
                    <a:pt x="17681" y="18600"/>
                    <a:pt x="17538" y="18750"/>
                    <a:pt x="17395" y="18750"/>
                  </a:cubicBezTo>
                  <a:cubicBezTo>
                    <a:pt x="17967" y="18600"/>
                    <a:pt x="18539" y="18450"/>
                    <a:pt x="19254" y="18450"/>
                  </a:cubicBezTo>
                  <a:cubicBezTo>
                    <a:pt x="19683" y="18450"/>
                    <a:pt x="19970" y="18450"/>
                    <a:pt x="20256" y="18600"/>
                  </a:cubicBezTo>
                  <a:cubicBezTo>
                    <a:pt x="19826" y="18300"/>
                    <a:pt x="19254" y="18150"/>
                    <a:pt x="18539" y="18150"/>
                  </a:cubicBezTo>
                  <a:cubicBezTo>
                    <a:pt x="18110" y="18150"/>
                    <a:pt x="17681" y="18150"/>
                    <a:pt x="17252" y="18300"/>
                  </a:cubicBezTo>
                  <a:close/>
                  <a:moveTo>
                    <a:pt x="10099" y="16350"/>
                  </a:moveTo>
                  <a:cubicBezTo>
                    <a:pt x="10815" y="16350"/>
                    <a:pt x="11387" y="17250"/>
                    <a:pt x="11387" y="18000"/>
                  </a:cubicBezTo>
                  <a:cubicBezTo>
                    <a:pt x="11387" y="18150"/>
                    <a:pt x="11387" y="18300"/>
                    <a:pt x="11387" y="18450"/>
                  </a:cubicBezTo>
                  <a:cubicBezTo>
                    <a:pt x="11530" y="18150"/>
                    <a:pt x="11530" y="17700"/>
                    <a:pt x="11387" y="17100"/>
                  </a:cubicBezTo>
                  <a:cubicBezTo>
                    <a:pt x="11101" y="16500"/>
                    <a:pt x="10528" y="16200"/>
                    <a:pt x="9956" y="16350"/>
                  </a:cubicBezTo>
                  <a:cubicBezTo>
                    <a:pt x="10099" y="16350"/>
                    <a:pt x="10099" y="16350"/>
                    <a:pt x="10099" y="16350"/>
                  </a:cubicBezTo>
                  <a:close/>
                  <a:moveTo>
                    <a:pt x="4950" y="9750"/>
                  </a:moveTo>
                  <a:cubicBezTo>
                    <a:pt x="4950" y="10350"/>
                    <a:pt x="4664" y="10800"/>
                    <a:pt x="4377" y="11100"/>
                  </a:cubicBezTo>
                  <a:cubicBezTo>
                    <a:pt x="4377" y="11250"/>
                    <a:pt x="4234" y="11400"/>
                    <a:pt x="4234" y="11550"/>
                  </a:cubicBezTo>
                  <a:cubicBezTo>
                    <a:pt x="4664" y="11550"/>
                    <a:pt x="4950" y="11100"/>
                    <a:pt x="4950" y="10950"/>
                  </a:cubicBezTo>
                  <a:cubicBezTo>
                    <a:pt x="5093" y="10500"/>
                    <a:pt x="5093" y="10050"/>
                    <a:pt x="4950" y="9750"/>
                  </a:cubicBezTo>
                  <a:close/>
                  <a:moveTo>
                    <a:pt x="3805" y="9450"/>
                  </a:moveTo>
                  <a:cubicBezTo>
                    <a:pt x="3662" y="9750"/>
                    <a:pt x="3662" y="10350"/>
                    <a:pt x="3662" y="10800"/>
                  </a:cubicBezTo>
                  <a:cubicBezTo>
                    <a:pt x="3662" y="10950"/>
                    <a:pt x="3805" y="10950"/>
                    <a:pt x="3805" y="11100"/>
                  </a:cubicBezTo>
                  <a:cubicBezTo>
                    <a:pt x="4091" y="10650"/>
                    <a:pt x="4377" y="10050"/>
                    <a:pt x="4234" y="9750"/>
                  </a:cubicBezTo>
                  <a:cubicBezTo>
                    <a:pt x="4091" y="9600"/>
                    <a:pt x="4091" y="9450"/>
                    <a:pt x="3805" y="9450"/>
                  </a:cubicBezTo>
                  <a:close/>
                  <a:moveTo>
                    <a:pt x="4377" y="5400"/>
                  </a:moveTo>
                  <a:cubicBezTo>
                    <a:pt x="4234" y="5850"/>
                    <a:pt x="4091" y="6300"/>
                    <a:pt x="3948" y="6600"/>
                  </a:cubicBezTo>
                  <a:cubicBezTo>
                    <a:pt x="3805" y="7200"/>
                    <a:pt x="3662" y="7650"/>
                    <a:pt x="3805" y="8250"/>
                  </a:cubicBezTo>
                  <a:cubicBezTo>
                    <a:pt x="3805" y="7950"/>
                    <a:pt x="3948" y="7650"/>
                    <a:pt x="3948" y="7350"/>
                  </a:cubicBezTo>
                  <a:cubicBezTo>
                    <a:pt x="4234" y="6750"/>
                    <a:pt x="4377" y="6150"/>
                    <a:pt x="4377" y="5400"/>
                  </a:cubicBezTo>
                  <a:close/>
                </a:path>
              </a:pathLst>
            </a:custGeom>
            <a:solidFill>
              <a:srgbClr val="4D2A0A"/>
            </a:solidFill>
            <a:ln w="12700" cap="flat">
              <a:noFill/>
              <a:miter lim="400000"/>
            </a:ln>
            <a:effectLst/>
          </p:spPr>
          <p:txBody>
            <a:bodyPr wrap="square" lIns="45719" tIns="45719" rIns="45719" bIns="45719" numCol="1" anchor="t">
              <a:noAutofit/>
            </a:bodyPr>
            <a:lstStyle/>
            <a:p>
              <a:pPr/>
            </a:p>
          </p:txBody>
        </p:sp>
        <p:sp>
          <p:nvSpPr>
            <p:cNvPr id="198" name="Freeform 47"/>
            <p:cNvSpPr/>
            <p:nvPr/>
          </p:nvSpPr>
          <p:spPr>
            <a:xfrm>
              <a:off x="15" y="3084"/>
              <a:ext cx="314863" cy="319195"/>
            </a:xfrm>
            <a:custGeom>
              <a:avLst/>
              <a:gdLst/>
              <a:ahLst/>
              <a:cxnLst>
                <a:cxn ang="0">
                  <a:pos x="wd2" y="hd2"/>
                </a:cxn>
                <a:cxn ang="5400000">
                  <a:pos x="wd2" y="hd2"/>
                </a:cxn>
                <a:cxn ang="10800000">
                  <a:pos x="wd2" y="hd2"/>
                </a:cxn>
                <a:cxn ang="16200000">
                  <a:pos x="wd2" y="hd2"/>
                </a:cxn>
              </a:cxnLst>
              <a:rect l="0" t="0" r="r" b="b"/>
              <a:pathLst>
                <a:path w="19942" h="21600" fill="norm" stroke="1" extrusionOk="0">
                  <a:moveTo>
                    <a:pt x="6235" y="1184"/>
                  </a:moveTo>
                  <a:cubicBezTo>
                    <a:pt x="6906" y="2071"/>
                    <a:pt x="6638" y="2959"/>
                    <a:pt x="7577" y="3699"/>
                  </a:cubicBezTo>
                  <a:cubicBezTo>
                    <a:pt x="7845" y="3403"/>
                    <a:pt x="7308" y="2663"/>
                    <a:pt x="6772" y="2515"/>
                  </a:cubicBezTo>
                  <a:cubicBezTo>
                    <a:pt x="8113" y="1923"/>
                    <a:pt x="8247" y="3699"/>
                    <a:pt x="7979" y="5030"/>
                  </a:cubicBezTo>
                  <a:cubicBezTo>
                    <a:pt x="7443" y="5326"/>
                    <a:pt x="6906" y="5474"/>
                    <a:pt x="6101" y="5474"/>
                  </a:cubicBezTo>
                  <a:cubicBezTo>
                    <a:pt x="5296" y="4586"/>
                    <a:pt x="5296" y="2811"/>
                    <a:pt x="5028" y="1923"/>
                  </a:cubicBezTo>
                  <a:cubicBezTo>
                    <a:pt x="1405" y="2071"/>
                    <a:pt x="734" y="6066"/>
                    <a:pt x="1674" y="9173"/>
                  </a:cubicBezTo>
                  <a:cubicBezTo>
                    <a:pt x="2076" y="10652"/>
                    <a:pt x="3552" y="11984"/>
                    <a:pt x="4088" y="13611"/>
                  </a:cubicBezTo>
                  <a:cubicBezTo>
                    <a:pt x="5028" y="16422"/>
                    <a:pt x="4625" y="19085"/>
                    <a:pt x="3149" y="21600"/>
                  </a:cubicBezTo>
                  <a:cubicBezTo>
                    <a:pt x="3284" y="20268"/>
                    <a:pt x="4759" y="17901"/>
                    <a:pt x="3954" y="15386"/>
                  </a:cubicBezTo>
                  <a:cubicBezTo>
                    <a:pt x="3686" y="15090"/>
                    <a:pt x="3418" y="15090"/>
                    <a:pt x="3015" y="15090"/>
                  </a:cubicBezTo>
                  <a:cubicBezTo>
                    <a:pt x="3015" y="14795"/>
                    <a:pt x="3284" y="14942"/>
                    <a:pt x="3552" y="14942"/>
                  </a:cubicBezTo>
                  <a:cubicBezTo>
                    <a:pt x="3284" y="13167"/>
                    <a:pt x="466" y="11688"/>
                    <a:pt x="64" y="8877"/>
                  </a:cubicBezTo>
                  <a:cubicBezTo>
                    <a:pt x="-339" y="5030"/>
                    <a:pt x="1137" y="888"/>
                    <a:pt x="5028" y="1479"/>
                  </a:cubicBezTo>
                  <a:cubicBezTo>
                    <a:pt x="5564" y="1332"/>
                    <a:pt x="5833" y="740"/>
                    <a:pt x="6369" y="592"/>
                  </a:cubicBezTo>
                  <a:cubicBezTo>
                    <a:pt x="11065" y="148"/>
                    <a:pt x="16700" y="6805"/>
                    <a:pt x="18980" y="1923"/>
                  </a:cubicBezTo>
                  <a:cubicBezTo>
                    <a:pt x="19115" y="888"/>
                    <a:pt x="18846" y="444"/>
                    <a:pt x="18578" y="0"/>
                  </a:cubicBezTo>
                  <a:cubicBezTo>
                    <a:pt x="21127" y="296"/>
                    <a:pt x="19517" y="4290"/>
                    <a:pt x="18444" y="4882"/>
                  </a:cubicBezTo>
                  <a:cubicBezTo>
                    <a:pt x="14419" y="6953"/>
                    <a:pt x="9052" y="592"/>
                    <a:pt x="6235" y="1184"/>
                  </a:cubicBezTo>
                  <a:close/>
                  <a:moveTo>
                    <a:pt x="17907" y="4586"/>
                  </a:moveTo>
                  <a:cubicBezTo>
                    <a:pt x="18578" y="4290"/>
                    <a:pt x="19785" y="2515"/>
                    <a:pt x="19383" y="2367"/>
                  </a:cubicBezTo>
                  <a:cubicBezTo>
                    <a:pt x="16968" y="6362"/>
                    <a:pt x="12004" y="2071"/>
                    <a:pt x="8918" y="1184"/>
                  </a:cubicBezTo>
                  <a:cubicBezTo>
                    <a:pt x="11199" y="3107"/>
                    <a:pt x="13614" y="4882"/>
                    <a:pt x="17907" y="4586"/>
                  </a:cubicBezTo>
                  <a:close/>
                  <a:moveTo>
                    <a:pt x="3015" y="12427"/>
                  </a:moveTo>
                  <a:cubicBezTo>
                    <a:pt x="869" y="10504"/>
                    <a:pt x="466" y="3995"/>
                    <a:pt x="2479" y="2367"/>
                  </a:cubicBezTo>
                  <a:cubicBezTo>
                    <a:pt x="-473" y="4290"/>
                    <a:pt x="198" y="11540"/>
                    <a:pt x="3015" y="12427"/>
                  </a:cubicBezTo>
                  <a:close/>
                  <a:moveTo>
                    <a:pt x="7174" y="4142"/>
                  </a:moveTo>
                  <a:cubicBezTo>
                    <a:pt x="6906" y="3255"/>
                    <a:pt x="6638" y="2367"/>
                    <a:pt x="5698" y="2367"/>
                  </a:cubicBezTo>
                  <a:cubicBezTo>
                    <a:pt x="5698" y="3403"/>
                    <a:pt x="6235" y="3995"/>
                    <a:pt x="7174" y="4142"/>
                  </a:cubicBezTo>
                  <a:close/>
                  <a:moveTo>
                    <a:pt x="7174" y="4586"/>
                  </a:moveTo>
                  <a:cubicBezTo>
                    <a:pt x="6369" y="4882"/>
                    <a:pt x="6101" y="3551"/>
                    <a:pt x="5698" y="4142"/>
                  </a:cubicBezTo>
                  <a:cubicBezTo>
                    <a:pt x="5833" y="4586"/>
                    <a:pt x="7040" y="5918"/>
                    <a:pt x="7174" y="4586"/>
                  </a:cubicBezTo>
                  <a:close/>
                </a:path>
              </a:pathLst>
            </a:custGeom>
            <a:solidFill>
              <a:srgbClr val="4D2A0A"/>
            </a:solidFill>
            <a:ln w="12700" cap="flat">
              <a:noFill/>
              <a:miter lim="400000"/>
            </a:ln>
            <a:effectLst/>
          </p:spPr>
          <p:txBody>
            <a:bodyPr wrap="square" lIns="45719" tIns="45719" rIns="45719" bIns="45719" numCol="1" anchor="t">
              <a:noAutofit/>
            </a:bodyPr>
            <a:lstStyle/>
            <a:p>
              <a:pPr/>
            </a:p>
          </p:txBody>
        </p:sp>
        <p:sp>
          <p:nvSpPr>
            <p:cNvPr id="199" name="Freeform 48"/>
            <p:cNvSpPr/>
            <p:nvPr/>
          </p:nvSpPr>
          <p:spPr>
            <a:xfrm>
              <a:off x="0" y="0"/>
              <a:ext cx="315728" cy="32844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1728"/>
                  </a:moveTo>
                  <a:cubicBezTo>
                    <a:pt x="21600" y="2880"/>
                    <a:pt x="20592" y="4608"/>
                    <a:pt x="19872" y="4896"/>
                  </a:cubicBezTo>
                  <a:cubicBezTo>
                    <a:pt x="17280" y="6192"/>
                    <a:pt x="14256" y="4608"/>
                    <a:pt x="11664" y="3168"/>
                  </a:cubicBezTo>
                  <a:cubicBezTo>
                    <a:pt x="9936" y="2160"/>
                    <a:pt x="8208" y="1296"/>
                    <a:pt x="6912" y="1440"/>
                  </a:cubicBezTo>
                  <a:cubicBezTo>
                    <a:pt x="7200" y="1728"/>
                    <a:pt x="7344" y="2160"/>
                    <a:pt x="7488" y="2448"/>
                  </a:cubicBezTo>
                  <a:cubicBezTo>
                    <a:pt x="7488" y="2448"/>
                    <a:pt x="7488" y="2448"/>
                    <a:pt x="7488" y="2448"/>
                  </a:cubicBezTo>
                  <a:cubicBezTo>
                    <a:pt x="7776" y="2304"/>
                    <a:pt x="8064" y="2304"/>
                    <a:pt x="8352" y="2448"/>
                  </a:cubicBezTo>
                  <a:cubicBezTo>
                    <a:pt x="8784" y="2736"/>
                    <a:pt x="8784" y="3456"/>
                    <a:pt x="8784" y="3888"/>
                  </a:cubicBezTo>
                  <a:cubicBezTo>
                    <a:pt x="8784" y="4320"/>
                    <a:pt x="8784" y="4752"/>
                    <a:pt x="8640" y="5040"/>
                  </a:cubicBezTo>
                  <a:cubicBezTo>
                    <a:pt x="8640" y="5040"/>
                    <a:pt x="8640" y="5040"/>
                    <a:pt x="8640" y="5040"/>
                  </a:cubicBezTo>
                  <a:cubicBezTo>
                    <a:pt x="8640" y="5184"/>
                    <a:pt x="8640" y="5184"/>
                    <a:pt x="8640" y="5184"/>
                  </a:cubicBezTo>
                  <a:cubicBezTo>
                    <a:pt x="8208" y="5472"/>
                    <a:pt x="7488" y="5616"/>
                    <a:pt x="6480" y="5616"/>
                  </a:cubicBezTo>
                  <a:cubicBezTo>
                    <a:pt x="6480" y="5616"/>
                    <a:pt x="6480" y="5616"/>
                    <a:pt x="6480" y="5616"/>
                  </a:cubicBezTo>
                  <a:cubicBezTo>
                    <a:pt x="6480" y="5472"/>
                    <a:pt x="6480" y="5472"/>
                    <a:pt x="6480" y="5472"/>
                  </a:cubicBezTo>
                  <a:cubicBezTo>
                    <a:pt x="5904" y="4896"/>
                    <a:pt x="5760" y="3744"/>
                    <a:pt x="5616" y="2880"/>
                  </a:cubicBezTo>
                  <a:cubicBezTo>
                    <a:pt x="5616" y="2592"/>
                    <a:pt x="5472" y="2304"/>
                    <a:pt x="5472" y="2016"/>
                  </a:cubicBezTo>
                  <a:cubicBezTo>
                    <a:pt x="3024" y="2160"/>
                    <a:pt x="1584" y="3888"/>
                    <a:pt x="1584" y="6768"/>
                  </a:cubicBezTo>
                  <a:cubicBezTo>
                    <a:pt x="1584" y="7488"/>
                    <a:pt x="1728" y="8352"/>
                    <a:pt x="2016" y="9072"/>
                  </a:cubicBezTo>
                  <a:cubicBezTo>
                    <a:pt x="2160" y="9792"/>
                    <a:pt x="2592" y="10368"/>
                    <a:pt x="3168" y="11088"/>
                  </a:cubicBezTo>
                  <a:cubicBezTo>
                    <a:pt x="3744" y="11808"/>
                    <a:pt x="4320" y="12528"/>
                    <a:pt x="4608" y="13392"/>
                  </a:cubicBezTo>
                  <a:cubicBezTo>
                    <a:pt x="5616" y="15984"/>
                    <a:pt x="5184" y="18720"/>
                    <a:pt x="3600" y="21312"/>
                  </a:cubicBezTo>
                  <a:cubicBezTo>
                    <a:pt x="3312" y="21600"/>
                    <a:pt x="3312" y="21600"/>
                    <a:pt x="3312" y="21600"/>
                  </a:cubicBezTo>
                  <a:cubicBezTo>
                    <a:pt x="3312" y="21168"/>
                    <a:pt x="3312" y="21168"/>
                    <a:pt x="3312" y="21168"/>
                  </a:cubicBezTo>
                  <a:cubicBezTo>
                    <a:pt x="3456" y="20736"/>
                    <a:pt x="3600" y="20304"/>
                    <a:pt x="3744" y="19728"/>
                  </a:cubicBezTo>
                  <a:cubicBezTo>
                    <a:pt x="4032" y="18864"/>
                    <a:pt x="4464" y="17712"/>
                    <a:pt x="4464" y="16704"/>
                  </a:cubicBezTo>
                  <a:cubicBezTo>
                    <a:pt x="4464" y="16128"/>
                    <a:pt x="4320" y="15552"/>
                    <a:pt x="4176" y="15120"/>
                  </a:cubicBezTo>
                  <a:cubicBezTo>
                    <a:pt x="4032" y="14976"/>
                    <a:pt x="3744" y="14976"/>
                    <a:pt x="3312" y="14976"/>
                  </a:cubicBezTo>
                  <a:cubicBezTo>
                    <a:pt x="3168" y="14976"/>
                    <a:pt x="3168" y="14976"/>
                    <a:pt x="3168" y="14976"/>
                  </a:cubicBezTo>
                  <a:cubicBezTo>
                    <a:pt x="3168" y="14832"/>
                    <a:pt x="3168" y="14832"/>
                    <a:pt x="3168" y="14832"/>
                  </a:cubicBezTo>
                  <a:cubicBezTo>
                    <a:pt x="3168" y="14544"/>
                    <a:pt x="3456" y="14544"/>
                    <a:pt x="3744" y="14544"/>
                  </a:cubicBezTo>
                  <a:cubicBezTo>
                    <a:pt x="3744" y="14544"/>
                    <a:pt x="3744" y="14544"/>
                    <a:pt x="3744" y="14544"/>
                  </a:cubicBezTo>
                  <a:cubicBezTo>
                    <a:pt x="3600" y="13968"/>
                    <a:pt x="3024" y="13392"/>
                    <a:pt x="2448" y="12672"/>
                  </a:cubicBezTo>
                  <a:cubicBezTo>
                    <a:pt x="1440" y="11664"/>
                    <a:pt x="288" y="10368"/>
                    <a:pt x="144" y="8784"/>
                  </a:cubicBezTo>
                  <a:cubicBezTo>
                    <a:pt x="0" y="8352"/>
                    <a:pt x="0" y="7920"/>
                    <a:pt x="0" y="7488"/>
                  </a:cubicBezTo>
                  <a:cubicBezTo>
                    <a:pt x="0" y="5328"/>
                    <a:pt x="720" y="3456"/>
                    <a:pt x="1872" y="2448"/>
                  </a:cubicBezTo>
                  <a:cubicBezTo>
                    <a:pt x="2880" y="1584"/>
                    <a:pt x="4032" y="1296"/>
                    <a:pt x="5472" y="1440"/>
                  </a:cubicBezTo>
                  <a:cubicBezTo>
                    <a:pt x="5760" y="1440"/>
                    <a:pt x="5904" y="1296"/>
                    <a:pt x="6192" y="1008"/>
                  </a:cubicBezTo>
                  <a:cubicBezTo>
                    <a:pt x="6336" y="864"/>
                    <a:pt x="6624" y="720"/>
                    <a:pt x="6912" y="576"/>
                  </a:cubicBezTo>
                  <a:cubicBezTo>
                    <a:pt x="8928" y="432"/>
                    <a:pt x="11088" y="1296"/>
                    <a:pt x="13104" y="2304"/>
                  </a:cubicBezTo>
                  <a:cubicBezTo>
                    <a:pt x="16272" y="3600"/>
                    <a:pt x="18864" y="4752"/>
                    <a:pt x="20304" y="1872"/>
                  </a:cubicBezTo>
                  <a:cubicBezTo>
                    <a:pt x="20448" y="1728"/>
                    <a:pt x="20448" y="1584"/>
                    <a:pt x="20448" y="1440"/>
                  </a:cubicBezTo>
                  <a:cubicBezTo>
                    <a:pt x="20448" y="1008"/>
                    <a:pt x="20160" y="576"/>
                    <a:pt x="20016" y="288"/>
                  </a:cubicBezTo>
                  <a:cubicBezTo>
                    <a:pt x="19872" y="0"/>
                    <a:pt x="19872" y="0"/>
                    <a:pt x="19872" y="0"/>
                  </a:cubicBezTo>
                  <a:cubicBezTo>
                    <a:pt x="20016" y="0"/>
                    <a:pt x="20016" y="0"/>
                    <a:pt x="20016" y="0"/>
                  </a:cubicBezTo>
                  <a:cubicBezTo>
                    <a:pt x="21024" y="144"/>
                    <a:pt x="21600" y="720"/>
                    <a:pt x="21600" y="1728"/>
                  </a:cubicBezTo>
                  <a:close/>
                  <a:moveTo>
                    <a:pt x="6480" y="1296"/>
                  </a:moveTo>
                  <a:cubicBezTo>
                    <a:pt x="6768" y="1296"/>
                    <a:pt x="6768" y="1296"/>
                    <a:pt x="6768" y="1296"/>
                  </a:cubicBezTo>
                  <a:cubicBezTo>
                    <a:pt x="8064" y="1008"/>
                    <a:pt x="9792" y="1872"/>
                    <a:pt x="11808" y="2880"/>
                  </a:cubicBezTo>
                  <a:cubicBezTo>
                    <a:pt x="14400" y="4320"/>
                    <a:pt x="17280" y="5904"/>
                    <a:pt x="19872" y="4752"/>
                  </a:cubicBezTo>
                  <a:cubicBezTo>
                    <a:pt x="20448" y="4464"/>
                    <a:pt x="21312" y="2880"/>
                    <a:pt x="21312" y="1728"/>
                  </a:cubicBezTo>
                  <a:cubicBezTo>
                    <a:pt x="21312" y="1152"/>
                    <a:pt x="21168" y="432"/>
                    <a:pt x="20304" y="288"/>
                  </a:cubicBezTo>
                  <a:cubicBezTo>
                    <a:pt x="20448" y="576"/>
                    <a:pt x="20592" y="1008"/>
                    <a:pt x="20592" y="1440"/>
                  </a:cubicBezTo>
                  <a:cubicBezTo>
                    <a:pt x="20592" y="1584"/>
                    <a:pt x="20592" y="1872"/>
                    <a:pt x="20592" y="2016"/>
                  </a:cubicBezTo>
                  <a:cubicBezTo>
                    <a:pt x="20592" y="2016"/>
                    <a:pt x="20592" y="2016"/>
                    <a:pt x="20592" y="2016"/>
                  </a:cubicBezTo>
                  <a:cubicBezTo>
                    <a:pt x="19008" y="5040"/>
                    <a:pt x="16128" y="3744"/>
                    <a:pt x="13104" y="2448"/>
                  </a:cubicBezTo>
                  <a:cubicBezTo>
                    <a:pt x="10944" y="1584"/>
                    <a:pt x="8928" y="720"/>
                    <a:pt x="6912" y="864"/>
                  </a:cubicBezTo>
                  <a:cubicBezTo>
                    <a:pt x="6624" y="864"/>
                    <a:pt x="6480" y="1008"/>
                    <a:pt x="6336" y="1296"/>
                  </a:cubicBezTo>
                  <a:cubicBezTo>
                    <a:pt x="6048" y="1440"/>
                    <a:pt x="5904" y="1584"/>
                    <a:pt x="5616" y="1728"/>
                  </a:cubicBezTo>
                  <a:cubicBezTo>
                    <a:pt x="5472" y="1728"/>
                    <a:pt x="5472" y="1728"/>
                    <a:pt x="5472" y="1728"/>
                  </a:cubicBezTo>
                  <a:cubicBezTo>
                    <a:pt x="5472" y="1728"/>
                    <a:pt x="5472" y="1728"/>
                    <a:pt x="5472" y="1728"/>
                  </a:cubicBezTo>
                  <a:cubicBezTo>
                    <a:pt x="4176" y="1440"/>
                    <a:pt x="2880" y="1872"/>
                    <a:pt x="2016" y="2592"/>
                  </a:cubicBezTo>
                  <a:cubicBezTo>
                    <a:pt x="864" y="3600"/>
                    <a:pt x="288" y="5328"/>
                    <a:pt x="288" y="7488"/>
                  </a:cubicBezTo>
                  <a:cubicBezTo>
                    <a:pt x="288" y="7920"/>
                    <a:pt x="288" y="8352"/>
                    <a:pt x="288" y="8640"/>
                  </a:cubicBezTo>
                  <a:cubicBezTo>
                    <a:pt x="576" y="10368"/>
                    <a:pt x="1584" y="11520"/>
                    <a:pt x="2592" y="12528"/>
                  </a:cubicBezTo>
                  <a:cubicBezTo>
                    <a:pt x="3312" y="13248"/>
                    <a:pt x="3888" y="13968"/>
                    <a:pt x="4032" y="14688"/>
                  </a:cubicBezTo>
                  <a:cubicBezTo>
                    <a:pt x="4032" y="14688"/>
                    <a:pt x="4032" y="14688"/>
                    <a:pt x="4032" y="14688"/>
                  </a:cubicBezTo>
                  <a:cubicBezTo>
                    <a:pt x="3888" y="14688"/>
                    <a:pt x="3888" y="14688"/>
                    <a:pt x="3888" y="14688"/>
                  </a:cubicBezTo>
                  <a:cubicBezTo>
                    <a:pt x="3888" y="14688"/>
                    <a:pt x="3888" y="14688"/>
                    <a:pt x="3888" y="14688"/>
                  </a:cubicBezTo>
                  <a:cubicBezTo>
                    <a:pt x="4032" y="14832"/>
                    <a:pt x="4176" y="14832"/>
                    <a:pt x="4320" y="14976"/>
                  </a:cubicBezTo>
                  <a:cubicBezTo>
                    <a:pt x="4464" y="14976"/>
                    <a:pt x="4464" y="14976"/>
                    <a:pt x="4464" y="14976"/>
                  </a:cubicBezTo>
                  <a:cubicBezTo>
                    <a:pt x="4464" y="14976"/>
                    <a:pt x="4464" y="14976"/>
                    <a:pt x="4464" y="14976"/>
                  </a:cubicBezTo>
                  <a:cubicBezTo>
                    <a:pt x="4608" y="15552"/>
                    <a:pt x="4608" y="16128"/>
                    <a:pt x="4608" y="16704"/>
                  </a:cubicBezTo>
                  <a:cubicBezTo>
                    <a:pt x="4608" y="17856"/>
                    <a:pt x="4320" y="18864"/>
                    <a:pt x="4032" y="19872"/>
                  </a:cubicBezTo>
                  <a:cubicBezTo>
                    <a:pt x="3888" y="20160"/>
                    <a:pt x="3744" y="20304"/>
                    <a:pt x="3744" y="20592"/>
                  </a:cubicBezTo>
                  <a:cubicBezTo>
                    <a:pt x="5040" y="18288"/>
                    <a:pt x="5328" y="15840"/>
                    <a:pt x="4464" y="13392"/>
                  </a:cubicBezTo>
                  <a:cubicBezTo>
                    <a:pt x="4032" y="12672"/>
                    <a:pt x="3600" y="11952"/>
                    <a:pt x="3024" y="11232"/>
                  </a:cubicBezTo>
                  <a:cubicBezTo>
                    <a:pt x="2448" y="10512"/>
                    <a:pt x="2016" y="9936"/>
                    <a:pt x="1728" y="9216"/>
                  </a:cubicBezTo>
                  <a:cubicBezTo>
                    <a:pt x="1728" y="9072"/>
                    <a:pt x="1728" y="8928"/>
                    <a:pt x="1584" y="8784"/>
                  </a:cubicBezTo>
                  <a:cubicBezTo>
                    <a:pt x="1872" y="10224"/>
                    <a:pt x="2448" y="11376"/>
                    <a:pt x="3312" y="12096"/>
                  </a:cubicBezTo>
                  <a:cubicBezTo>
                    <a:pt x="3744" y="12384"/>
                    <a:pt x="3744" y="12384"/>
                    <a:pt x="3744" y="12384"/>
                  </a:cubicBezTo>
                  <a:cubicBezTo>
                    <a:pt x="3312" y="12240"/>
                    <a:pt x="3312" y="12240"/>
                    <a:pt x="3312" y="12240"/>
                  </a:cubicBezTo>
                  <a:cubicBezTo>
                    <a:pt x="1440" y="11808"/>
                    <a:pt x="576" y="9216"/>
                    <a:pt x="576" y="7056"/>
                  </a:cubicBezTo>
                  <a:cubicBezTo>
                    <a:pt x="576" y="4896"/>
                    <a:pt x="1296" y="3024"/>
                    <a:pt x="2592" y="2304"/>
                  </a:cubicBezTo>
                  <a:cubicBezTo>
                    <a:pt x="2736" y="2448"/>
                    <a:pt x="2736" y="2448"/>
                    <a:pt x="2736" y="2448"/>
                  </a:cubicBezTo>
                  <a:cubicBezTo>
                    <a:pt x="2160" y="3024"/>
                    <a:pt x="1728" y="4032"/>
                    <a:pt x="1440" y="5328"/>
                  </a:cubicBezTo>
                  <a:cubicBezTo>
                    <a:pt x="1872" y="3168"/>
                    <a:pt x="3312" y="2016"/>
                    <a:pt x="5472" y="1872"/>
                  </a:cubicBezTo>
                  <a:cubicBezTo>
                    <a:pt x="5616" y="1872"/>
                    <a:pt x="5616" y="1872"/>
                    <a:pt x="5616" y="1872"/>
                  </a:cubicBezTo>
                  <a:cubicBezTo>
                    <a:pt x="5616" y="1872"/>
                    <a:pt x="5616" y="1872"/>
                    <a:pt x="5616" y="1872"/>
                  </a:cubicBezTo>
                  <a:cubicBezTo>
                    <a:pt x="5760" y="2160"/>
                    <a:pt x="5760" y="2592"/>
                    <a:pt x="5760" y="2880"/>
                  </a:cubicBezTo>
                  <a:cubicBezTo>
                    <a:pt x="5904" y="3312"/>
                    <a:pt x="5904" y="3744"/>
                    <a:pt x="6048" y="4176"/>
                  </a:cubicBezTo>
                  <a:cubicBezTo>
                    <a:pt x="6048" y="4176"/>
                    <a:pt x="6048" y="4176"/>
                    <a:pt x="6048" y="4176"/>
                  </a:cubicBezTo>
                  <a:cubicBezTo>
                    <a:pt x="6192" y="4032"/>
                    <a:pt x="6336" y="3888"/>
                    <a:pt x="6336" y="3888"/>
                  </a:cubicBezTo>
                  <a:cubicBezTo>
                    <a:pt x="6624" y="3888"/>
                    <a:pt x="6768" y="4032"/>
                    <a:pt x="6912" y="4176"/>
                  </a:cubicBezTo>
                  <a:cubicBezTo>
                    <a:pt x="7200" y="4464"/>
                    <a:pt x="7488" y="4608"/>
                    <a:pt x="7776" y="4464"/>
                  </a:cubicBezTo>
                  <a:cubicBezTo>
                    <a:pt x="7920" y="4464"/>
                    <a:pt x="7920" y="4464"/>
                    <a:pt x="7920" y="4464"/>
                  </a:cubicBezTo>
                  <a:cubicBezTo>
                    <a:pt x="7920" y="4608"/>
                    <a:pt x="7920" y="4608"/>
                    <a:pt x="7920" y="4608"/>
                  </a:cubicBezTo>
                  <a:cubicBezTo>
                    <a:pt x="7776" y="5040"/>
                    <a:pt x="7632" y="5184"/>
                    <a:pt x="7488" y="5328"/>
                  </a:cubicBezTo>
                  <a:cubicBezTo>
                    <a:pt x="6912" y="5472"/>
                    <a:pt x="6192" y="4608"/>
                    <a:pt x="6048" y="4320"/>
                  </a:cubicBezTo>
                  <a:cubicBezTo>
                    <a:pt x="6048" y="4320"/>
                    <a:pt x="6048" y="4320"/>
                    <a:pt x="6048" y="4320"/>
                  </a:cubicBezTo>
                  <a:cubicBezTo>
                    <a:pt x="6192" y="4752"/>
                    <a:pt x="6336" y="5040"/>
                    <a:pt x="6624" y="5328"/>
                  </a:cubicBezTo>
                  <a:cubicBezTo>
                    <a:pt x="7488" y="5472"/>
                    <a:pt x="8064" y="5328"/>
                    <a:pt x="8496" y="5040"/>
                  </a:cubicBezTo>
                  <a:cubicBezTo>
                    <a:pt x="8640" y="4608"/>
                    <a:pt x="8640" y="4320"/>
                    <a:pt x="8640" y="3888"/>
                  </a:cubicBezTo>
                  <a:cubicBezTo>
                    <a:pt x="8640" y="3312"/>
                    <a:pt x="8496" y="2880"/>
                    <a:pt x="8208" y="2592"/>
                  </a:cubicBezTo>
                  <a:cubicBezTo>
                    <a:pt x="8064" y="2592"/>
                    <a:pt x="7920" y="2592"/>
                    <a:pt x="7632" y="2592"/>
                  </a:cubicBezTo>
                  <a:cubicBezTo>
                    <a:pt x="8064" y="2736"/>
                    <a:pt x="8352" y="3168"/>
                    <a:pt x="8352" y="3600"/>
                  </a:cubicBezTo>
                  <a:cubicBezTo>
                    <a:pt x="8352" y="3744"/>
                    <a:pt x="8352" y="3744"/>
                    <a:pt x="8208" y="3888"/>
                  </a:cubicBezTo>
                  <a:cubicBezTo>
                    <a:pt x="8208" y="3888"/>
                    <a:pt x="8208" y="3888"/>
                    <a:pt x="8208" y="3888"/>
                  </a:cubicBezTo>
                  <a:cubicBezTo>
                    <a:pt x="8064" y="3888"/>
                    <a:pt x="8064" y="3888"/>
                    <a:pt x="8064" y="3888"/>
                  </a:cubicBezTo>
                  <a:cubicBezTo>
                    <a:pt x="7632" y="3456"/>
                    <a:pt x="7488" y="3024"/>
                    <a:pt x="7344" y="2736"/>
                  </a:cubicBezTo>
                  <a:cubicBezTo>
                    <a:pt x="7056" y="2592"/>
                    <a:pt x="7056" y="2592"/>
                    <a:pt x="7056" y="2592"/>
                  </a:cubicBezTo>
                  <a:cubicBezTo>
                    <a:pt x="7200" y="2592"/>
                    <a:pt x="7200" y="2592"/>
                    <a:pt x="7200" y="2592"/>
                  </a:cubicBezTo>
                  <a:cubicBezTo>
                    <a:pt x="7200" y="2448"/>
                    <a:pt x="7200" y="2448"/>
                    <a:pt x="7200" y="2448"/>
                  </a:cubicBezTo>
                  <a:cubicBezTo>
                    <a:pt x="7056" y="2160"/>
                    <a:pt x="7056" y="1728"/>
                    <a:pt x="6624" y="1440"/>
                  </a:cubicBezTo>
                  <a:lnTo>
                    <a:pt x="6480" y="1296"/>
                  </a:lnTo>
                  <a:close/>
                  <a:moveTo>
                    <a:pt x="8208" y="3600"/>
                  </a:moveTo>
                  <a:cubicBezTo>
                    <a:pt x="8208" y="3456"/>
                    <a:pt x="7920" y="3024"/>
                    <a:pt x="7632" y="2736"/>
                  </a:cubicBezTo>
                  <a:cubicBezTo>
                    <a:pt x="7632" y="3024"/>
                    <a:pt x="7776" y="3312"/>
                    <a:pt x="8208" y="3600"/>
                  </a:cubicBezTo>
                  <a:close/>
                  <a:moveTo>
                    <a:pt x="6336" y="4176"/>
                  </a:moveTo>
                  <a:cubicBezTo>
                    <a:pt x="6480" y="4608"/>
                    <a:pt x="7056" y="5184"/>
                    <a:pt x="7344" y="5040"/>
                  </a:cubicBezTo>
                  <a:cubicBezTo>
                    <a:pt x="7488" y="5040"/>
                    <a:pt x="7632" y="4896"/>
                    <a:pt x="7632" y="4752"/>
                  </a:cubicBezTo>
                  <a:cubicBezTo>
                    <a:pt x="7344" y="4752"/>
                    <a:pt x="7056" y="4608"/>
                    <a:pt x="6768" y="4320"/>
                  </a:cubicBezTo>
                  <a:cubicBezTo>
                    <a:pt x="6624" y="4320"/>
                    <a:pt x="6480" y="4176"/>
                    <a:pt x="6480" y="4176"/>
                  </a:cubicBezTo>
                  <a:cubicBezTo>
                    <a:pt x="6336" y="4176"/>
                    <a:pt x="6336" y="4176"/>
                    <a:pt x="6336" y="4176"/>
                  </a:cubicBezTo>
                  <a:close/>
                  <a:moveTo>
                    <a:pt x="720" y="7056"/>
                  </a:moveTo>
                  <a:cubicBezTo>
                    <a:pt x="720" y="8928"/>
                    <a:pt x="1440" y="11088"/>
                    <a:pt x="2736" y="11808"/>
                  </a:cubicBezTo>
                  <a:cubicBezTo>
                    <a:pt x="1728" y="10656"/>
                    <a:pt x="1152" y="8352"/>
                    <a:pt x="1152" y="6624"/>
                  </a:cubicBezTo>
                  <a:cubicBezTo>
                    <a:pt x="1152" y="5184"/>
                    <a:pt x="1440" y="4032"/>
                    <a:pt x="1872" y="3168"/>
                  </a:cubicBezTo>
                  <a:cubicBezTo>
                    <a:pt x="1152" y="4176"/>
                    <a:pt x="720" y="5472"/>
                    <a:pt x="720" y="7056"/>
                  </a:cubicBezTo>
                  <a:close/>
                  <a:moveTo>
                    <a:pt x="21024" y="2592"/>
                  </a:moveTo>
                  <a:cubicBezTo>
                    <a:pt x="21024" y="2592"/>
                    <a:pt x="21024" y="2592"/>
                    <a:pt x="21024" y="2592"/>
                  </a:cubicBezTo>
                  <a:cubicBezTo>
                    <a:pt x="21024" y="3024"/>
                    <a:pt x="20016" y="4464"/>
                    <a:pt x="19296" y="4752"/>
                  </a:cubicBezTo>
                  <a:cubicBezTo>
                    <a:pt x="19296" y="4752"/>
                    <a:pt x="19296" y="4752"/>
                    <a:pt x="19296" y="4752"/>
                  </a:cubicBezTo>
                  <a:cubicBezTo>
                    <a:pt x="14832" y="5040"/>
                    <a:pt x="12240" y="3456"/>
                    <a:pt x="9504" y="1440"/>
                  </a:cubicBezTo>
                  <a:cubicBezTo>
                    <a:pt x="9072" y="1152"/>
                    <a:pt x="9072" y="1152"/>
                    <a:pt x="9072" y="1152"/>
                  </a:cubicBezTo>
                  <a:cubicBezTo>
                    <a:pt x="9648" y="1296"/>
                    <a:pt x="9648" y="1296"/>
                    <a:pt x="9648" y="1296"/>
                  </a:cubicBezTo>
                  <a:cubicBezTo>
                    <a:pt x="10512" y="1440"/>
                    <a:pt x="11520" y="1872"/>
                    <a:pt x="12672" y="2448"/>
                  </a:cubicBezTo>
                  <a:cubicBezTo>
                    <a:pt x="15552" y="3744"/>
                    <a:pt x="18864" y="5184"/>
                    <a:pt x="20736" y="2304"/>
                  </a:cubicBezTo>
                  <a:cubicBezTo>
                    <a:pt x="20880" y="2304"/>
                    <a:pt x="20880" y="2304"/>
                    <a:pt x="20880" y="2304"/>
                  </a:cubicBezTo>
                  <a:cubicBezTo>
                    <a:pt x="20880" y="2304"/>
                    <a:pt x="20880" y="2304"/>
                    <a:pt x="20880" y="2304"/>
                  </a:cubicBezTo>
                  <a:cubicBezTo>
                    <a:pt x="21024" y="2304"/>
                    <a:pt x="21024" y="2304"/>
                    <a:pt x="21024" y="2592"/>
                  </a:cubicBezTo>
                  <a:close/>
                  <a:moveTo>
                    <a:pt x="19152" y="4464"/>
                  </a:moveTo>
                  <a:cubicBezTo>
                    <a:pt x="19872" y="4176"/>
                    <a:pt x="20736" y="3024"/>
                    <a:pt x="20880" y="2592"/>
                  </a:cubicBezTo>
                  <a:cubicBezTo>
                    <a:pt x="18864" y="5328"/>
                    <a:pt x="15552" y="3888"/>
                    <a:pt x="12528" y="2592"/>
                  </a:cubicBezTo>
                  <a:cubicBezTo>
                    <a:pt x="11664" y="2160"/>
                    <a:pt x="10944" y="1872"/>
                    <a:pt x="10224" y="1584"/>
                  </a:cubicBezTo>
                  <a:cubicBezTo>
                    <a:pt x="12672" y="3312"/>
                    <a:pt x="15120" y="4752"/>
                    <a:pt x="19152" y="4464"/>
                  </a:cubicBezTo>
                  <a:close/>
                  <a:moveTo>
                    <a:pt x="7920" y="4320"/>
                  </a:moveTo>
                  <a:cubicBezTo>
                    <a:pt x="7776" y="4320"/>
                    <a:pt x="7776" y="4320"/>
                    <a:pt x="7776" y="4320"/>
                  </a:cubicBezTo>
                  <a:cubicBezTo>
                    <a:pt x="6768" y="4176"/>
                    <a:pt x="6048" y="3600"/>
                    <a:pt x="6048" y="2448"/>
                  </a:cubicBezTo>
                  <a:cubicBezTo>
                    <a:pt x="6048" y="2304"/>
                    <a:pt x="6048" y="2304"/>
                    <a:pt x="6048" y="2304"/>
                  </a:cubicBezTo>
                  <a:cubicBezTo>
                    <a:pt x="6192" y="2304"/>
                    <a:pt x="6192" y="2304"/>
                    <a:pt x="6192" y="2304"/>
                  </a:cubicBezTo>
                  <a:cubicBezTo>
                    <a:pt x="7200" y="2448"/>
                    <a:pt x="7632" y="3312"/>
                    <a:pt x="7920" y="4176"/>
                  </a:cubicBezTo>
                  <a:lnTo>
                    <a:pt x="7920" y="4320"/>
                  </a:lnTo>
                  <a:close/>
                  <a:moveTo>
                    <a:pt x="6192" y="2448"/>
                  </a:moveTo>
                  <a:cubicBezTo>
                    <a:pt x="6336" y="3456"/>
                    <a:pt x="6768" y="3888"/>
                    <a:pt x="7632" y="4032"/>
                  </a:cubicBezTo>
                  <a:cubicBezTo>
                    <a:pt x="7344" y="3312"/>
                    <a:pt x="7056" y="2736"/>
                    <a:pt x="6192" y="2448"/>
                  </a:cubicBezTo>
                  <a:close/>
                </a:path>
              </a:pathLst>
            </a:custGeom>
            <a:solidFill>
              <a:srgbClr val="4D2A0A"/>
            </a:solidFill>
            <a:ln w="12700" cap="flat">
              <a:noFill/>
              <a:miter lim="400000"/>
            </a:ln>
            <a:effectLst/>
          </p:spPr>
          <p:txBody>
            <a:bodyPr wrap="square" lIns="45719" tIns="45719" rIns="45719" bIns="45719" numCol="1" anchor="t">
              <a:noAutofit/>
            </a:bodyPr>
            <a:lstStyle/>
            <a:p>
              <a:pPr/>
            </a:p>
          </p:txBody>
        </p:sp>
        <p:sp>
          <p:nvSpPr>
            <p:cNvPr id="200" name="Freeform 49"/>
            <p:cNvSpPr/>
            <p:nvPr/>
          </p:nvSpPr>
          <p:spPr>
            <a:xfrm>
              <a:off x="3057495" y="45357"/>
              <a:ext cx="312131" cy="298750"/>
            </a:xfrm>
            <a:custGeom>
              <a:avLst/>
              <a:gdLst/>
              <a:ahLst/>
              <a:cxnLst>
                <a:cxn ang="0">
                  <a:pos x="wd2" y="hd2"/>
                </a:cxn>
                <a:cxn ang="5400000">
                  <a:pos x="wd2" y="hd2"/>
                </a:cxn>
                <a:cxn ang="10800000">
                  <a:pos x="wd2" y="hd2"/>
                </a:cxn>
                <a:cxn ang="16200000">
                  <a:pos x="wd2" y="hd2"/>
                </a:cxn>
              </a:cxnLst>
              <a:rect l="0" t="0" r="r" b="b"/>
              <a:pathLst>
                <a:path w="21455" h="20216" fill="norm" stroke="1" extrusionOk="0">
                  <a:moveTo>
                    <a:pt x="8843" y="1533"/>
                  </a:moveTo>
                  <a:cubicBezTo>
                    <a:pt x="9278" y="1533"/>
                    <a:pt x="9713" y="350"/>
                    <a:pt x="10148" y="941"/>
                  </a:cubicBezTo>
                  <a:cubicBezTo>
                    <a:pt x="9858" y="1237"/>
                    <a:pt x="9423" y="1533"/>
                    <a:pt x="9713" y="2273"/>
                  </a:cubicBezTo>
                  <a:cubicBezTo>
                    <a:pt x="11307" y="2273"/>
                    <a:pt x="10438" y="645"/>
                    <a:pt x="10293" y="202"/>
                  </a:cubicBezTo>
                  <a:cubicBezTo>
                    <a:pt x="10872" y="-390"/>
                    <a:pt x="11742" y="1237"/>
                    <a:pt x="11162" y="1977"/>
                  </a:cubicBezTo>
                  <a:cubicBezTo>
                    <a:pt x="14932" y="-982"/>
                    <a:pt x="20875" y="54"/>
                    <a:pt x="21165" y="4788"/>
                  </a:cubicBezTo>
                  <a:cubicBezTo>
                    <a:pt x="21455" y="8339"/>
                    <a:pt x="17831" y="10706"/>
                    <a:pt x="18121" y="14256"/>
                  </a:cubicBezTo>
                  <a:cubicBezTo>
                    <a:pt x="18846" y="14552"/>
                    <a:pt x="20005" y="12925"/>
                    <a:pt x="21165" y="13665"/>
                  </a:cubicBezTo>
                  <a:cubicBezTo>
                    <a:pt x="21600" y="14404"/>
                    <a:pt x="21310" y="15884"/>
                    <a:pt x="21455" y="16771"/>
                  </a:cubicBezTo>
                  <a:cubicBezTo>
                    <a:pt x="20585" y="17511"/>
                    <a:pt x="19570" y="17067"/>
                    <a:pt x="18701" y="16623"/>
                  </a:cubicBezTo>
                  <a:cubicBezTo>
                    <a:pt x="18701" y="18399"/>
                    <a:pt x="18701" y="20174"/>
                    <a:pt x="20440" y="20174"/>
                  </a:cubicBezTo>
                  <a:cubicBezTo>
                    <a:pt x="17396" y="20618"/>
                    <a:pt x="18121" y="17511"/>
                    <a:pt x="17976" y="14996"/>
                  </a:cubicBezTo>
                  <a:cubicBezTo>
                    <a:pt x="17831" y="13073"/>
                    <a:pt x="17106" y="12037"/>
                    <a:pt x="17541" y="10262"/>
                  </a:cubicBezTo>
                  <a:cubicBezTo>
                    <a:pt x="18121" y="7451"/>
                    <a:pt x="21600" y="4936"/>
                    <a:pt x="19136" y="1681"/>
                  </a:cubicBezTo>
                  <a:cubicBezTo>
                    <a:pt x="14642" y="-242"/>
                    <a:pt x="11017" y="3900"/>
                    <a:pt x="6668" y="3604"/>
                  </a:cubicBezTo>
                  <a:cubicBezTo>
                    <a:pt x="4494" y="3456"/>
                    <a:pt x="2319" y="1385"/>
                    <a:pt x="0" y="3013"/>
                  </a:cubicBezTo>
                  <a:cubicBezTo>
                    <a:pt x="2030" y="793"/>
                    <a:pt x="5364" y="2421"/>
                    <a:pt x="8698" y="2569"/>
                  </a:cubicBezTo>
                  <a:cubicBezTo>
                    <a:pt x="8988" y="2273"/>
                    <a:pt x="8408" y="1237"/>
                    <a:pt x="8408" y="645"/>
                  </a:cubicBezTo>
                  <a:cubicBezTo>
                    <a:pt x="8843" y="497"/>
                    <a:pt x="9278" y="-390"/>
                    <a:pt x="9858" y="202"/>
                  </a:cubicBezTo>
                  <a:cubicBezTo>
                    <a:pt x="9713" y="350"/>
                    <a:pt x="8553" y="350"/>
                    <a:pt x="8843" y="1533"/>
                  </a:cubicBezTo>
                  <a:close/>
                  <a:moveTo>
                    <a:pt x="8408" y="3013"/>
                  </a:moveTo>
                  <a:cubicBezTo>
                    <a:pt x="7103" y="2717"/>
                    <a:pt x="5944" y="2273"/>
                    <a:pt x="4494" y="2717"/>
                  </a:cubicBezTo>
                  <a:cubicBezTo>
                    <a:pt x="5944" y="2865"/>
                    <a:pt x="7103" y="3752"/>
                    <a:pt x="8408" y="3013"/>
                  </a:cubicBezTo>
                  <a:close/>
                  <a:moveTo>
                    <a:pt x="14642" y="645"/>
                  </a:moveTo>
                  <a:cubicBezTo>
                    <a:pt x="14207" y="1089"/>
                    <a:pt x="12322" y="1237"/>
                    <a:pt x="12757" y="1977"/>
                  </a:cubicBezTo>
                  <a:cubicBezTo>
                    <a:pt x="13047" y="1237"/>
                    <a:pt x="15077" y="1385"/>
                    <a:pt x="14642" y="645"/>
                  </a:cubicBezTo>
                  <a:close/>
                  <a:moveTo>
                    <a:pt x="20585" y="3752"/>
                  </a:moveTo>
                  <a:cubicBezTo>
                    <a:pt x="20295" y="3308"/>
                    <a:pt x="20005" y="3456"/>
                    <a:pt x="20440" y="4048"/>
                  </a:cubicBezTo>
                  <a:cubicBezTo>
                    <a:pt x="20150" y="7747"/>
                    <a:pt x="17541" y="8930"/>
                    <a:pt x="17686" y="13073"/>
                  </a:cubicBezTo>
                  <a:cubicBezTo>
                    <a:pt x="18411" y="9818"/>
                    <a:pt x="21165" y="7747"/>
                    <a:pt x="20585" y="3752"/>
                  </a:cubicBezTo>
                  <a:close/>
                  <a:moveTo>
                    <a:pt x="21020" y="16623"/>
                  </a:moveTo>
                  <a:cubicBezTo>
                    <a:pt x="21020" y="15736"/>
                    <a:pt x="21020" y="15144"/>
                    <a:pt x="20585" y="14700"/>
                  </a:cubicBezTo>
                  <a:cubicBezTo>
                    <a:pt x="20150" y="14700"/>
                    <a:pt x="19570" y="14700"/>
                    <a:pt x="19136" y="14700"/>
                  </a:cubicBezTo>
                  <a:cubicBezTo>
                    <a:pt x="18266" y="15736"/>
                    <a:pt x="19426" y="16919"/>
                    <a:pt x="21020" y="16623"/>
                  </a:cubicBezTo>
                  <a:close/>
                  <a:moveTo>
                    <a:pt x="21165" y="14256"/>
                  </a:moveTo>
                  <a:cubicBezTo>
                    <a:pt x="20585" y="13813"/>
                    <a:pt x="19860" y="13813"/>
                    <a:pt x="19426" y="14256"/>
                  </a:cubicBezTo>
                  <a:cubicBezTo>
                    <a:pt x="20150" y="13960"/>
                    <a:pt x="20875" y="14848"/>
                    <a:pt x="21165" y="14256"/>
                  </a:cubicBezTo>
                  <a:close/>
                </a:path>
              </a:pathLst>
            </a:custGeom>
            <a:solidFill>
              <a:srgbClr val="4D2A0A"/>
            </a:solidFill>
            <a:ln w="12700" cap="flat">
              <a:noFill/>
              <a:miter lim="400000"/>
            </a:ln>
            <a:effectLst/>
          </p:spPr>
          <p:txBody>
            <a:bodyPr wrap="square" lIns="45719" tIns="45719" rIns="45719" bIns="45719" numCol="1" anchor="t">
              <a:noAutofit/>
            </a:bodyPr>
            <a:lstStyle/>
            <a:p>
              <a:pPr/>
            </a:p>
          </p:txBody>
        </p:sp>
        <p:sp>
          <p:nvSpPr>
            <p:cNvPr id="201" name="Freeform 50"/>
            <p:cNvSpPr/>
            <p:nvPr/>
          </p:nvSpPr>
          <p:spPr>
            <a:xfrm>
              <a:off x="3057495" y="44717"/>
              <a:ext cx="314240" cy="30069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9423" y="0"/>
                  </a:moveTo>
                  <a:cubicBezTo>
                    <a:pt x="9568" y="0"/>
                    <a:pt x="9858" y="157"/>
                    <a:pt x="10003" y="313"/>
                  </a:cubicBezTo>
                  <a:cubicBezTo>
                    <a:pt x="10003" y="313"/>
                    <a:pt x="10003" y="313"/>
                    <a:pt x="10003" y="313"/>
                  </a:cubicBezTo>
                  <a:cubicBezTo>
                    <a:pt x="10003" y="470"/>
                    <a:pt x="10003" y="470"/>
                    <a:pt x="10003" y="470"/>
                  </a:cubicBezTo>
                  <a:cubicBezTo>
                    <a:pt x="9858" y="470"/>
                    <a:pt x="9858" y="470"/>
                    <a:pt x="9713" y="626"/>
                  </a:cubicBezTo>
                  <a:cubicBezTo>
                    <a:pt x="9423" y="626"/>
                    <a:pt x="9133" y="626"/>
                    <a:pt x="8988" y="939"/>
                  </a:cubicBezTo>
                  <a:cubicBezTo>
                    <a:pt x="8988" y="1096"/>
                    <a:pt x="8843" y="1252"/>
                    <a:pt x="8988" y="1565"/>
                  </a:cubicBezTo>
                  <a:cubicBezTo>
                    <a:pt x="9133" y="1409"/>
                    <a:pt x="9133" y="1252"/>
                    <a:pt x="9278" y="1096"/>
                  </a:cubicBezTo>
                  <a:cubicBezTo>
                    <a:pt x="9568" y="939"/>
                    <a:pt x="9713" y="783"/>
                    <a:pt x="9858" y="783"/>
                  </a:cubicBezTo>
                  <a:cubicBezTo>
                    <a:pt x="10003" y="783"/>
                    <a:pt x="10148" y="783"/>
                    <a:pt x="10148" y="939"/>
                  </a:cubicBezTo>
                  <a:cubicBezTo>
                    <a:pt x="10293" y="939"/>
                    <a:pt x="10293" y="939"/>
                    <a:pt x="10293" y="939"/>
                  </a:cubicBezTo>
                  <a:cubicBezTo>
                    <a:pt x="10148" y="1096"/>
                    <a:pt x="10148" y="1096"/>
                    <a:pt x="10148" y="1096"/>
                  </a:cubicBezTo>
                  <a:cubicBezTo>
                    <a:pt x="10148" y="1252"/>
                    <a:pt x="10003" y="1252"/>
                    <a:pt x="10003" y="1409"/>
                  </a:cubicBezTo>
                  <a:cubicBezTo>
                    <a:pt x="9858" y="1722"/>
                    <a:pt x="9713" y="1878"/>
                    <a:pt x="9713" y="2504"/>
                  </a:cubicBezTo>
                  <a:cubicBezTo>
                    <a:pt x="10148" y="2504"/>
                    <a:pt x="10293" y="2348"/>
                    <a:pt x="10438" y="2191"/>
                  </a:cubicBezTo>
                  <a:cubicBezTo>
                    <a:pt x="10728" y="1722"/>
                    <a:pt x="10293" y="783"/>
                    <a:pt x="10148" y="470"/>
                  </a:cubicBezTo>
                  <a:cubicBezTo>
                    <a:pt x="10148" y="313"/>
                    <a:pt x="10148" y="313"/>
                    <a:pt x="10148" y="313"/>
                  </a:cubicBezTo>
                  <a:cubicBezTo>
                    <a:pt x="10293" y="313"/>
                    <a:pt x="10293" y="313"/>
                    <a:pt x="10293" y="313"/>
                  </a:cubicBezTo>
                  <a:cubicBezTo>
                    <a:pt x="10293" y="157"/>
                    <a:pt x="10438" y="157"/>
                    <a:pt x="10583" y="157"/>
                  </a:cubicBezTo>
                  <a:cubicBezTo>
                    <a:pt x="10583" y="157"/>
                    <a:pt x="10583" y="157"/>
                    <a:pt x="10583" y="157"/>
                  </a:cubicBezTo>
                  <a:cubicBezTo>
                    <a:pt x="10872" y="157"/>
                    <a:pt x="11162" y="470"/>
                    <a:pt x="11307" y="783"/>
                  </a:cubicBezTo>
                  <a:cubicBezTo>
                    <a:pt x="11452" y="1096"/>
                    <a:pt x="11452" y="1409"/>
                    <a:pt x="11452" y="1722"/>
                  </a:cubicBezTo>
                  <a:cubicBezTo>
                    <a:pt x="12757" y="783"/>
                    <a:pt x="14352" y="313"/>
                    <a:pt x="15946" y="313"/>
                  </a:cubicBezTo>
                  <a:cubicBezTo>
                    <a:pt x="18991" y="313"/>
                    <a:pt x="21020" y="2191"/>
                    <a:pt x="21310" y="5165"/>
                  </a:cubicBezTo>
                  <a:cubicBezTo>
                    <a:pt x="21455" y="7043"/>
                    <a:pt x="20585" y="8609"/>
                    <a:pt x="19860" y="10174"/>
                  </a:cubicBezTo>
                  <a:cubicBezTo>
                    <a:pt x="18991" y="11739"/>
                    <a:pt x="18121" y="13304"/>
                    <a:pt x="18266" y="15183"/>
                  </a:cubicBezTo>
                  <a:cubicBezTo>
                    <a:pt x="18411" y="15183"/>
                    <a:pt x="18846" y="15026"/>
                    <a:pt x="19136" y="14870"/>
                  </a:cubicBezTo>
                  <a:cubicBezTo>
                    <a:pt x="19570" y="14557"/>
                    <a:pt x="20005" y="14243"/>
                    <a:pt x="20585" y="14243"/>
                  </a:cubicBezTo>
                  <a:cubicBezTo>
                    <a:pt x="20875" y="14243"/>
                    <a:pt x="21020" y="14400"/>
                    <a:pt x="21310" y="14557"/>
                  </a:cubicBezTo>
                  <a:cubicBezTo>
                    <a:pt x="21310" y="14557"/>
                    <a:pt x="21310" y="14557"/>
                    <a:pt x="21310" y="14557"/>
                  </a:cubicBezTo>
                  <a:cubicBezTo>
                    <a:pt x="21600" y="15026"/>
                    <a:pt x="21600" y="15809"/>
                    <a:pt x="21600" y="16591"/>
                  </a:cubicBezTo>
                  <a:cubicBezTo>
                    <a:pt x="21455" y="17061"/>
                    <a:pt x="21455" y="17530"/>
                    <a:pt x="21600" y="17843"/>
                  </a:cubicBezTo>
                  <a:cubicBezTo>
                    <a:pt x="21600" y="18000"/>
                    <a:pt x="21600" y="18000"/>
                    <a:pt x="21600" y="18000"/>
                  </a:cubicBezTo>
                  <a:cubicBezTo>
                    <a:pt x="21455" y="18000"/>
                    <a:pt x="21455" y="18000"/>
                    <a:pt x="21455" y="18000"/>
                  </a:cubicBezTo>
                  <a:cubicBezTo>
                    <a:pt x="21165" y="18313"/>
                    <a:pt x="20730" y="18470"/>
                    <a:pt x="20440" y="18470"/>
                  </a:cubicBezTo>
                  <a:cubicBezTo>
                    <a:pt x="19860" y="18470"/>
                    <a:pt x="19426" y="18157"/>
                    <a:pt x="18846" y="17843"/>
                  </a:cubicBezTo>
                  <a:cubicBezTo>
                    <a:pt x="18846" y="18000"/>
                    <a:pt x="18846" y="18000"/>
                    <a:pt x="18846" y="18000"/>
                  </a:cubicBezTo>
                  <a:cubicBezTo>
                    <a:pt x="18846" y="19722"/>
                    <a:pt x="18846" y="21287"/>
                    <a:pt x="20440" y="21287"/>
                  </a:cubicBezTo>
                  <a:cubicBezTo>
                    <a:pt x="20440" y="21600"/>
                    <a:pt x="20440" y="21600"/>
                    <a:pt x="20440" y="21600"/>
                  </a:cubicBezTo>
                  <a:cubicBezTo>
                    <a:pt x="20150" y="21600"/>
                    <a:pt x="20005" y="21600"/>
                    <a:pt x="19860" y="21600"/>
                  </a:cubicBezTo>
                  <a:cubicBezTo>
                    <a:pt x="17831" y="21600"/>
                    <a:pt x="17831" y="19565"/>
                    <a:pt x="17831" y="17530"/>
                  </a:cubicBezTo>
                  <a:cubicBezTo>
                    <a:pt x="17831" y="16904"/>
                    <a:pt x="17831" y="16435"/>
                    <a:pt x="17831" y="15965"/>
                  </a:cubicBezTo>
                  <a:cubicBezTo>
                    <a:pt x="17831" y="15496"/>
                    <a:pt x="17686" y="15026"/>
                    <a:pt x="17686" y="14713"/>
                  </a:cubicBezTo>
                  <a:cubicBezTo>
                    <a:pt x="17686" y="14713"/>
                    <a:pt x="17686" y="14713"/>
                    <a:pt x="17686" y="14713"/>
                  </a:cubicBezTo>
                  <a:cubicBezTo>
                    <a:pt x="17686" y="14557"/>
                    <a:pt x="17686" y="14557"/>
                    <a:pt x="17686" y="14557"/>
                  </a:cubicBezTo>
                  <a:cubicBezTo>
                    <a:pt x="17541" y="14400"/>
                    <a:pt x="17541" y="14243"/>
                    <a:pt x="17541" y="14087"/>
                  </a:cubicBezTo>
                  <a:cubicBezTo>
                    <a:pt x="17396" y="13148"/>
                    <a:pt x="17106" y="12209"/>
                    <a:pt x="17396" y="10957"/>
                  </a:cubicBezTo>
                  <a:cubicBezTo>
                    <a:pt x="17686" y="10017"/>
                    <a:pt x="18121" y="8922"/>
                    <a:pt x="18701" y="7983"/>
                  </a:cubicBezTo>
                  <a:cubicBezTo>
                    <a:pt x="19715" y="6104"/>
                    <a:pt x="20730" y="4226"/>
                    <a:pt x="19136" y="2035"/>
                  </a:cubicBezTo>
                  <a:cubicBezTo>
                    <a:pt x="18266" y="1722"/>
                    <a:pt x="17541" y="1565"/>
                    <a:pt x="16671" y="1565"/>
                  </a:cubicBezTo>
                  <a:cubicBezTo>
                    <a:pt x="15077" y="1565"/>
                    <a:pt x="13482" y="2191"/>
                    <a:pt x="12032" y="2817"/>
                  </a:cubicBezTo>
                  <a:cubicBezTo>
                    <a:pt x="10438" y="3443"/>
                    <a:pt x="8843" y="4070"/>
                    <a:pt x="7103" y="4070"/>
                  </a:cubicBezTo>
                  <a:cubicBezTo>
                    <a:pt x="6958" y="4070"/>
                    <a:pt x="6813" y="4070"/>
                    <a:pt x="6523" y="4070"/>
                  </a:cubicBezTo>
                  <a:cubicBezTo>
                    <a:pt x="5799" y="3913"/>
                    <a:pt x="5074" y="3600"/>
                    <a:pt x="4349" y="3443"/>
                  </a:cubicBezTo>
                  <a:cubicBezTo>
                    <a:pt x="3624" y="2974"/>
                    <a:pt x="2754" y="2661"/>
                    <a:pt x="1885" y="2661"/>
                  </a:cubicBezTo>
                  <a:cubicBezTo>
                    <a:pt x="1305" y="2661"/>
                    <a:pt x="580" y="2974"/>
                    <a:pt x="145" y="3287"/>
                  </a:cubicBezTo>
                  <a:cubicBezTo>
                    <a:pt x="0" y="3130"/>
                    <a:pt x="0" y="3130"/>
                    <a:pt x="0" y="3130"/>
                  </a:cubicBezTo>
                  <a:cubicBezTo>
                    <a:pt x="725" y="2348"/>
                    <a:pt x="1595" y="2035"/>
                    <a:pt x="2899" y="2035"/>
                  </a:cubicBezTo>
                  <a:cubicBezTo>
                    <a:pt x="2899" y="2035"/>
                    <a:pt x="2899" y="2035"/>
                    <a:pt x="2899" y="2035"/>
                  </a:cubicBezTo>
                  <a:cubicBezTo>
                    <a:pt x="3769" y="2035"/>
                    <a:pt x="4784" y="2191"/>
                    <a:pt x="5654" y="2348"/>
                  </a:cubicBezTo>
                  <a:cubicBezTo>
                    <a:pt x="6668" y="2504"/>
                    <a:pt x="7683" y="2661"/>
                    <a:pt x="8553" y="2661"/>
                  </a:cubicBezTo>
                  <a:cubicBezTo>
                    <a:pt x="8843" y="2504"/>
                    <a:pt x="8698" y="2035"/>
                    <a:pt x="8553" y="1565"/>
                  </a:cubicBezTo>
                  <a:cubicBezTo>
                    <a:pt x="8408" y="1252"/>
                    <a:pt x="8408" y="1096"/>
                    <a:pt x="8408" y="783"/>
                  </a:cubicBezTo>
                  <a:cubicBezTo>
                    <a:pt x="8408" y="783"/>
                    <a:pt x="8408" y="783"/>
                    <a:pt x="8408" y="783"/>
                  </a:cubicBezTo>
                  <a:cubicBezTo>
                    <a:pt x="8408" y="626"/>
                    <a:pt x="8408" y="626"/>
                    <a:pt x="8408" y="626"/>
                  </a:cubicBezTo>
                  <a:cubicBezTo>
                    <a:pt x="8553" y="626"/>
                    <a:pt x="8553" y="470"/>
                    <a:pt x="8698" y="470"/>
                  </a:cubicBezTo>
                  <a:cubicBezTo>
                    <a:pt x="8988" y="157"/>
                    <a:pt x="9133" y="0"/>
                    <a:pt x="9423" y="0"/>
                  </a:cubicBezTo>
                  <a:close/>
                  <a:moveTo>
                    <a:pt x="9713" y="313"/>
                  </a:moveTo>
                  <a:cubicBezTo>
                    <a:pt x="9423" y="157"/>
                    <a:pt x="9133" y="313"/>
                    <a:pt x="8843" y="626"/>
                  </a:cubicBezTo>
                  <a:cubicBezTo>
                    <a:pt x="8698" y="626"/>
                    <a:pt x="8698" y="783"/>
                    <a:pt x="8553" y="783"/>
                  </a:cubicBezTo>
                  <a:cubicBezTo>
                    <a:pt x="8553" y="1096"/>
                    <a:pt x="8698" y="1252"/>
                    <a:pt x="8698" y="1565"/>
                  </a:cubicBezTo>
                  <a:cubicBezTo>
                    <a:pt x="8698" y="1565"/>
                    <a:pt x="8698" y="1565"/>
                    <a:pt x="8698" y="1565"/>
                  </a:cubicBezTo>
                  <a:cubicBezTo>
                    <a:pt x="8698" y="1252"/>
                    <a:pt x="8698" y="1096"/>
                    <a:pt x="8843" y="783"/>
                  </a:cubicBezTo>
                  <a:cubicBezTo>
                    <a:pt x="8988" y="470"/>
                    <a:pt x="9423" y="470"/>
                    <a:pt x="9568" y="313"/>
                  </a:cubicBezTo>
                  <a:cubicBezTo>
                    <a:pt x="9568" y="313"/>
                    <a:pt x="9713" y="313"/>
                    <a:pt x="9713" y="313"/>
                  </a:cubicBezTo>
                  <a:close/>
                  <a:moveTo>
                    <a:pt x="11162" y="2191"/>
                  </a:moveTo>
                  <a:cubicBezTo>
                    <a:pt x="11017" y="2035"/>
                    <a:pt x="11017" y="2035"/>
                    <a:pt x="11017" y="2035"/>
                  </a:cubicBezTo>
                  <a:cubicBezTo>
                    <a:pt x="11307" y="1722"/>
                    <a:pt x="11307" y="1252"/>
                    <a:pt x="11162" y="939"/>
                  </a:cubicBezTo>
                  <a:cubicBezTo>
                    <a:pt x="10872" y="470"/>
                    <a:pt x="10583" y="157"/>
                    <a:pt x="10438" y="313"/>
                  </a:cubicBezTo>
                  <a:cubicBezTo>
                    <a:pt x="10583" y="783"/>
                    <a:pt x="11017" y="1722"/>
                    <a:pt x="10583" y="2348"/>
                  </a:cubicBezTo>
                  <a:cubicBezTo>
                    <a:pt x="10438" y="2504"/>
                    <a:pt x="10148" y="2661"/>
                    <a:pt x="9713" y="2661"/>
                  </a:cubicBezTo>
                  <a:cubicBezTo>
                    <a:pt x="9568" y="2661"/>
                    <a:pt x="9568" y="2661"/>
                    <a:pt x="9568" y="2661"/>
                  </a:cubicBezTo>
                  <a:cubicBezTo>
                    <a:pt x="9568" y="2661"/>
                    <a:pt x="9568" y="2661"/>
                    <a:pt x="9568" y="2661"/>
                  </a:cubicBezTo>
                  <a:cubicBezTo>
                    <a:pt x="9423" y="1878"/>
                    <a:pt x="9568" y="1565"/>
                    <a:pt x="9858" y="1252"/>
                  </a:cubicBezTo>
                  <a:cubicBezTo>
                    <a:pt x="9858" y="1252"/>
                    <a:pt x="9858" y="1096"/>
                    <a:pt x="10003" y="1096"/>
                  </a:cubicBezTo>
                  <a:cubicBezTo>
                    <a:pt x="10003" y="939"/>
                    <a:pt x="9858" y="939"/>
                    <a:pt x="9858" y="939"/>
                  </a:cubicBezTo>
                  <a:cubicBezTo>
                    <a:pt x="9713" y="939"/>
                    <a:pt x="9568" y="1096"/>
                    <a:pt x="9423" y="1252"/>
                  </a:cubicBezTo>
                  <a:cubicBezTo>
                    <a:pt x="9278" y="1565"/>
                    <a:pt x="9133" y="1722"/>
                    <a:pt x="8843" y="1878"/>
                  </a:cubicBezTo>
                  <a:cubicBezTo>
                    <a:pt x="8843" y="1878"/>
                    <a:pt x="8843" y="1878"/>
                    <a:pt x="8843" y="1878"/>
                  </a:cubicBezTo>
                  <a:cubicBezTo>
                    <a:pt x="8843" y="2191"/>
                    <a:pt x="8988" y="2661"/>
                    <a:pt x="8698" y="2817"/>
                  </a:cubicBezTo>
                  <a:cubicBezTo>
                    <a:pt x="8698" y="2974"/>
                    <a:pt x="8698" y="2974"/>
                    <a:pt x="8698" y="2974"/>
                  </a:cubicBezTo>
                  <a:cubicBezTo>
                    <a:pt x="8698" y="2974"/>
                    <a:pt x="8698" y="2974"/>
                    <a:pt x="8698" y="2974"/>
                  </a:cubicBezTo>
                  <a:cubicBezTo>
                    <a:pt x="7683" y="2817"/>
                    <a:pt x="6668" y="2661"/>
                    <a:pt x="5654" y="2504"/>
                  </a:cubicBezTo>
                  <a:cubicBezTo>
                    <a:pt x="4639" y="2348"/>
                    <a:pt x="3769" y="2191"/>
                    <a:pt x="2899" y="2191"/>
                  </a:cubicBezTo>
                  <a:cubicBezTo>
                    <a:pt x="2899" y="2191"/>
                    <a:pt x="2899" y="2191"/>
                    <a:pt x="2899" y="2191"/>
                  </a:cubicBezTo>
                  <a:cubicBezTo>
                    <a:pt x="2174" y="2191"/>
                    <a:pt x="1595" y="2348"/>
                    <a:pt x="1015" y="2661"/>
                  </a:cubicBezTo>
                  <a:cubicBezTo>
                    <a:pt x="1305" y="2504"/>
                    <a:pt x="1595" y="2504"/>
                    <a:pt x="1885" y="2504"/>
                  </a:cubicBezTo>
                  <a:cubicBezTo>
                    <a:pt x="2609" y="2504"/>
                    <a:pt x="3479" y="2817"/>
                    <a:pt x="4204" y="2974"/>
                  </a:cubicBezTo>
                  <a:cubicBezTo>
                    <a:pt x="4494" y="2974"/>
                    <a:pt x="4494" y="2974"/>
                    <a:pt x="4494" y="2974"/>
                  </a:cubicBezTo>
                  <a:cubicBezTo>
                    <a:pt x="4929" y="2817"/>
                    <a:pt x="5364" y="2661"/>
                    <a:pt x="5799" y="2661"/>
                  </a:cubicBezTo>
                  <a:cubicBezTo>
                    <a:pt x="5799" y="2661"/>
                    <a:pt x="5799" y="2661"/>
                    <a:pt x="5799" y="2661"/>
                  </a:cubicBezTo>
                  <a:cubicBezTo>
                    <a:pt x="6523" y="2661"/>
                    <a:pt x="7103" y="2817"/>
                    <a:pt x="7828" y="2974"/>
                  </a:cubicBezTo>
                  <a:cubicBezTo>
                    <a:pt x="7973" y="2974"/>
                    <a:pt x="8263" y="3130"/>
                    <a:pt x="8408" y="3130"/>
                  </a:cubicBezTo>
                  <a:cubicBezTo>
                    <a:pt x="8698" y="3130"/>
                    <a:pt x="8698" y="3130"/>
                    <a:pt x="8698" y="3130"/>
                  </a:cubicBezTo>
                  <a:cubicBezTo>
                    <a:pt x="8553" y="3287"/>
                    <a:pt x="8553" y="3287"/>
                    <a:pt x="8553" y="3287"/>
                  </a:cubicBezTo>
                  <a:cubicBezTo>
                    <a:pt x="8118" y="3600"/>
                    <a:pt x="7683" y="3757"/>
                    <a:pt x="7248" y="3757"/>
                  </a:cubicBezTo>
                  <a:cubicBezTo>
                    <a:pt x="6813" y="3757"/>
                    <a:pt x="6234" y="3600"/>
                    <a:pt x="5799" y="3443"/>
                  </a:cubicBezTo>
                  <a:cubicBezTo>
                    <a:pt x="5364" y="3287"/>
                    <a:pt x="4929" y="3130"/>
                    <a:pt x="4494" y="3130"/>
                  </a:cubicBezTo>
                  <a:cubicBezTo>
                    <a:pt x="4349" y="3130"/>
                    <a:pt x="4349" y="3130"/>
                    <a:pt x="4349" y="3130"/>
                  </a:cubicBezTo>
                  <a:cubicBezTo>
                    <a:pt x="4349" y="3130"/>
                    <a:pt x="4494" y="3130"/>
                    <a:pt x="4494" y="3130"/>
                  </a:cubicBezTo>
                  <a:cubicBezTo>
                    <a:pt x="5219" y="3443"/>
                    <a:pt x="5944" y="3757"/>
                    <a:pt x="6668" y="3757"/>
                  </a:cubicBezTo>
                  <a:cubicBezTo>
                    <a:pt x="6813" y="3757"/>
                    <a:pt x="6958" y="3757"/>
                    <a:pt x="7103" y="3757"/>
                  </a:cubicBezTo>
                  <a:cubicBezTo>
                    <a:pt x="8843" y="3757"/>
                    <a:pt x="10438" y="3130"/>
                    <a:pt x="11887" y="2504"/>
                  </a:cubicBezTo>
                  <a:cubicBezTo>
                    <a:pt x="12177" y="2504"/>
                    <a:pt x="12467" y="2348"/>
                    <a:pt x="12757" y="2191"/>
                  </a:cubicBezTo>
                  <a:cubicBezTo>
                    <a:pt x="12757" y="2191"/>
                    <a:pt x="12757" y="2191"/>
                    <a:pt x="12757" y="2191"/>
                  </a:cubicBezTo>
                  <a:cubicBezTo>
                    <a:pt x="12612" y="2035"/>
                    <a:pt x="12612" y="1878"/>
                    <a:pt x="12612" y="1878"/>
                  </a:cubicBezTo>
                  <a:cubicBezTo>
                    <a:pt x="12757" y="1565"/>
                    <a:pt x="13192" y="1409"/>
                    <a:pt x="13627" y="1096"/>
                  </a:cubicBezTo>
                  <a:cubicBezTo>
                    <a:pt x="14062" y="1096"/>
                    <a:pt x="14352" y="939"/>
                    <a:pt x="14497" y="783"/>
                  </a:cubicBezTo>
                  <a:cubicBezTo>
                    <a:pt x="14642" y="626"/>
                    <a:pt x="14642" y="626"/>
                    <a:pt x="14642" y="626"/>
                  </a:cubicBezTo>
                  <a:cubicBezTo>
                    <a:pt x="13337" y="939"/>
                    <a:pt x="12177" y="1409"/>
                    <a:pt x="11162" y="2191"/>
                  </a:cubicBezTo>
                  <a:close/>
                  <a:moveTo>
                    <a:pt x="18266" y="15339"/>
                  </a:moveTo>
                  <a:cubicBezTo>
                    <a:pt x="18266" y="15339"/>
                    <a:pt x="18121" y="15339"/>
                    <a:pt x="18121" y="15339"/>
                  </a:cubicBezTo>
                  <a:cubicBezTo>
                    <a:pt x="17976" y="15339"/>
                    <a:pt x="17976" y="15339"/>
                    <a:pt x="17976" y="15339"/>
                  </a:cubicBezTo>
                  <a:cubicBezTo>
                    <a:pt x="17976" y="15183"/>
                    <a:pt x="17976" y="15183"/>
                    <a:pt x="17976" y="15183"/>
                  </a:cubicBezTo>
                  <a:cubicBezTo>
                    <a:pt x="17831" y="13304"/>
                    <a:pt x="18701" y="11583"/>
                    <a:pt x="19570" y="10017"/>
                  </a:cubicBezTo>
                  <a:cubicBezTo>
                    <a:pt x="20440" y="8452"/>
                    <a:pt x="21310" y="7043"/>
                    <a:pt x="21165" y="5322"/>
                  </a:cubicBezTo>
                  <a:cubicBezTo>
                    <a:pt x="20875" y="2348"/>
                    <a:pt x="18846" y="626"/>
                    <a:pt x="15946" y="626"/>
                  </a:cubicBezTo>
                  <a:cubicBezTo>
                    <a:pt x="15511" y="626"/>
                    <a:pt x="15077" y="626"/>
                    <a:pt x="14642" y="626"/>
                  </a:cubicBezTo>
                  <a:cubicBezTo>
                    <a:pt x="14787" y="783"/>
                    <a:pt x="14787" y="783"/>
                    <a:pt x="14787" y="783"/>
                  </a:cubicBezTo>
                  <a:cubicBezTo>
                    <a:pt x="14787" y="939"/>
                    <a:pt x="14787" y="939"/>
                    <a:pt x="14787" y="1096"/>
                  </a:cubicBezTo>
                  <a:cubicBezTo>
                    <a:pt x="14642" y="1409"/>
                    <a:pt x="14352" y="1565"/>
                    <a:pt x="13917" y="1722"/>
                  </a:cubicBezTo>
                  <a:cubicBezTo>
                    <a:pt x="13482" y="1722"/>
                    <a:pt x="13047" y="1878"/>
                    <a:pt x="12902" y="2191"/>
                  </a:cubicBezTo>
                  <a:cubicBezTo>
                    <a:pt x="14062" y="1722"/>
                    <a:pt x="15366" y="1252"/>
                    <a:pt x="16671" y="1252"/>
                  </a:cubicBezTo>
                  <a:cubicBezTo>
                    <a:pt x="17541" y="1252"/>
                    <a:pt x="18411" y="1409"/>
                    <a:pt x="19136" y="1878"/>
                  </a:cubicBezTo>
                  <a:cubicBezTo>
                    <a:pt x="19281" y="1878"/>
                    <a:pt x="19281" y="1878"/>
                    <a:pt x="19281" y="1878"/>
                  </a:cubicBezTo>
                  <a:cubicBezTo>
                    <a:pt x="19281" y="1878"/>
                    <a:pt x="19281" y="1878"/>
                    <a:pt x="19281" y="1878"/>
                  </a:cubicBezTo>
                  <a:cubicBezTo>
                    <a:pt x="21020" y="4226"/>
                    <a:pt x="19860" y="6261"/>
                    <a:pt x="18846" y="8139"/>
                  </a:cubicBezTo>
                  <a:cubicBezTo>
                    <a:pt x="18266" y="9078"/>
                    <a:pt x="17831" y="10017"/>
                    <a:pt x="17686" y="11113"/>
                  </a:cubicBezTo>
                  <a:cubicBezTo>
                    <a:pt x="17396" y="11896"/>
                    <a:pt x="17541" y="12522"/>
                    <a:pt x="17541" y="13148"/>
                  </a:cubicBezTo>
                  <a:cubicBezTo>
                    <a:pt x="17686" y="11270"/>
                    <a:pt x="18266" y="9861"/>
                    <a:pt x="18991" y="8609"/>
                  </a:cubicBezTo>
                  <a:cubicBezTo>
                    <a:pt x="19570" y="7357"/>
                    <a:pt x="20150" y="6104"/>
                    <a:pt x="20295" y="4383"/>
                  </a:cubicBezTo>
                  <a:cubicBezTo>
                    <a:pt x="20150" y="4226"/>
                    <a:pt x="20005" y="3913"/>
                    <a:pt x="20150" y="3757"/>
                  </a:cubicBezTo>
                  <a:cubicBezTo>
                    <a:pt x="20150" y="3757"/>
                    <a:pt x="20150" y="3757"/>
                    <a:pt x="20295" y="3757"/>
                  </a:cubicBezTo>
                  <a:cubicBezTo>
                    <a:pt x="20295" y="3757"/>
                    <a:pt x="20295" y="3757"/>
                    <a:pt x="20295" y="3757"/>
                  </a:cubicBezTo>
                  <a:cubicBezTo>
                    <a:pt x="20440" y="3757"/>
                    <a:pt x="20585" y="3757"/>
                    <a:pt x="20730" y="4070"/>
                  </a:cubicBezTo>
                  <a:cubicBezTo>
                    <a:pt x="20730" y="4070"/>
                    <a:pt x="20730" y="4070"/>
                    <a:pt x="20730" y="4070"/>
                  </a:cubicBezTo>
                  <a:cubicBezTo>
                    <a:pt x="21020" y="6730"/>
                    <a:pt x="20150" y="8609"/>
                    <a:pt x="19281" y="10330"/>
                  </a:cubicBezTo>
                  <a:cubicBezTo>
                    <a:pt x="18701" y="11426"/>
                    <a:pt x="18121" y="12678"/>
                    <a:pt x="17831" y="13930"/>
                  </a:cubicBezTo>
                  <a:cubicBezTo>
                    <a:pt x="17831" y="14087"/>
                    <a:pt x="17831" y="14087"/>
                    <a:pt x="17831" y="14087"/>
                  </a:cubicBezTo>
                  <a:cubicBezTo>
                    <a:pt x="17831" y="14713"/>
                    <a:pt x="17976" y="15183"/>
                    <a:pt x="17976" y="15965"/>
                  </a:cubicBezTo>
                  <a:cubicBezTo>
                    <a:pt x="18121" y="16435"/>
                    <a:pt x="18121" y="16904"/>
                    <a:pt x="18121" y="17530"/>
                  </a:cubicBezTo>
                  <a:cubicBezTo>
                    <a:pt x="18121" y="19409"/>
                    <a:pt x="18121" y="21130"/>
                    <a:pt x="19570" y="21443"/>
                  </a:cubicBezTo>
                  <a:cubicBezTo>
                    <a:pt x="18701" y="20817"/>
                    <a:pt x="18701" y="19409"/>
                    <a:pt x="18701" y="18000"/>
                  </a:cubicBezTo>
                  <a:cubicBezTo>
                    <a:pt x="18701" y="17530"/>
                    <a:pt x="18701" y="17530"/>
                    <a:pt x="18701" y="17530"/>
                  </a:cubicBezTo>
                  <a:cubicBezTo>
                    <a:pt x="18846" y="17530"/>
                    <a:pt x="18846" y="17530"/>
                    <a:pt x="18846" y="17530"/>
                  </a:cubicBezTo>
                  <a:cubicBezTo>
                    <a:pt x="19281" y="18000"/>
                    <a:pt x="19860" y="18157"/>
                    <a:pt x="20440" y="18157"/>
                  </a:cubicBezTo>
                  <a:cubicBezTo>
                    <a:pt x="20730" y="18157"/>
                    <a:pt x="21020" y="18000"/>
                    <a:pt x="21310" y="17843"/>
                  </a:cubicBezTo>
                  <a:cubicBezTo>
                    <a:pt x="21310" y="17530"/>
                    <a:pt x="21310" y="17061"/>
                    <a:pt x="21310" y="16591"/>
                  </a:cubicBezTo>
                  <a:cubicBezTo>
                    <a:pt x="21310" y="16122"/>
                    <a:pt x="21310" y="15652"/>
                    <a:pt x="21310" y="15339"/>
                  </a:cubicBezTo>
                  <a:cubicBezTo>
                    <a:pt x="21310" y="15339"/>
                    <a:pt x="21310" y="15339"/>
                    <a:pt x="21310" y="15339"/>
                  </a:cubicBezTo>
                  <a:cubicBezTo>
                    <a:pt x="21165" y="15496"/>
                    <a:pt x="21020" y="15496"/>
                    <a:pt x="20875" y="15496"/>
                  </a:cubicBezTo>
                  <a:cubicBezTo>
                    <a:pt x="20730" y="15496"/>
                    <a:pt x="20585" y="15496"/>
                    <a:pt x="20440" y="15496"/>
                  </a:cubicBezTo>
                  <a:cubicBezTo>
                    <a:pt x="20005" y="15339"/>
                    <a:pt x="19715" y="15183"/>
                    <a:pt x="19426" y="15339"/>
                  </a:cubicBezTo>
                  <a:cubicBezTo>
                    <a:pt x="18991" y="15496"/>
                    <a:pt x="18991" y="15496"/>
                    <a:pt x="18991" y="15496"/>
                  </a:cubicBezTo>
                  <a:cubicBezTo>
                    <a:pt x="19281" y="15183"/>
                    <a:pt x="19281" y="15183"/>
                    <a:pt x="19281" y="15183"/>
                  </a:cubicBezTo>
                  <a:cubicBezTo>
                    <a:pt x="19860" y="14557"/>
                    <a:pt x="20585" y="14557"/>
                    <a:pt x="21310" y="15183"/>
                  </a:cubicBezTo>
                  <a:cubicBezTo>
                    <a:pt x="21310" y="15183"/>
                    <a:pt x="21310" y="15183"/>
                    <a:pt x="21310" y="15183"/>
                  </a:cubicBezTo>
                  <a:cubicBezTo>
                    <a:pt x="21310" y="15026"/>
                    <a:pt x="21165" y="14870"/>
                    <a:pt x="21165" y="14713"/>
                  </a:cubicBezTo>
                  <a:cubicBezTo>
                    <a:pt x="21020" y="14557"/>
                    <a:pt x="20730" y="14557"/>
                    <a:pt x="20585" y="14557"/>
                  </a:cubicBezTo>
                  <a:cubicBezTo>
                    <a:pt x="20150" y="14557"/>
                    <a:pt x="19715" y="14713"/>
                    <a:pt x="19281" y="15026"/>
                  </a:cubicBezTo>
                  <a:cubicBezTo>
                    <a:pt x="18846" y="15183"/>
                    <a:pt x="18556" y="15339"/>
                    <a:pt x="18266" y="15339"/>
                  </a:cubicBezTo>
                  <a:close/>
                  <a:moveTo>
                    <a:pt x="12757" y="1878"/>
                  </a:moveTo>
                  <a:cubicBezTo>
                    <a:pt x="13047" y="1722"/>
                    <a:pt x="13482" y="1565"/>
                    <a:pt x="13772" y="1409"/>
                  </a:cubicBezTo>
                  <a:cubicBezTo>
                    <a:pt x="14207" y="1252"/>
                    <a:pt x="14497" y="1252"/>
                    <a:pt x="14642" y="1096"/>
                  </a:cubicBezTo>
                  <a:cubicBezTo>
                    <a:pt x="14642" y="1096"/>
                    <a:pt x="14642" y="939"/>
                    <a:pt x="14642" y="939"/>
                  </a:cubicBezTo>
                  <a:cubicBezTo>
                    <a:pt x="14352" y="1096"/>
                    <a:pt x="14062" y="1252"/>
                    <a:pt x="13772" y="1409"/>
                  </a:cubicBezTo>
                  <a:cubicBezTo>
                    <a:pt x="13337" y="1565"/>
                    <a:pt x="12902" y="1722"/>
                    <a:pt x="12757" y="1878"/>
                  </a:cubicBezTo>
                  <a:close/>
                  <a:moveTo>
                    <a:pt x="8118" y="3287"/>
                  </a:moveTo>
                  <a:cubicBezTo>
                    <a:pt x="7973" y="3287"/>
                    <a:pt x="7828" y="3287"/>
                    <a:pt x="7683" y="3130"/>
                  </a:cubicBezTo>
                  <a:cubicBezTo>
                    <a:pt x="7103" y="2974"/>
                    <a:pt x="6523" y="2974"/>
                    <a:pt x="5799" y="2974"/>
                  </a:cubicBezTo>
                  <a:cubicBezTo>
                    <a:pt x="5654" y="2974"/>
                    <a:pt x="5364" y="2974"/>
                    <a:pt x="5074" y="2974"/>
                  </a:cubicBezTo>
                  <a:cubicBezTo>
                    <a:pt x="5364" y="3130"/>
                    <a:pt x="5509" y="3130"/>
                    <a:pt x="5799" y="3130"/>
                  </a:cubicBezTo>
                  <a:cubicBezTo>
                    <a:pt x="6379" y="3287"/>
                    <a:pt x="6813" y="3443"/>
                    <a:pt x="7248" y="3443"/>
                  </a:cubicBezTo>
                  <a:cubicBezTo>
                    <a:pt x="7538" y="3443"/>
                    <a:pt x="7828" y="3443"/>
                    <a:pt x="8118" y="3287"/>
                  </a:cubicBezTo>
                  <a:close/>
                  <a:moveTo>
                    <a:pt x="20440" y="4226"/>
                  </a:moveTo>
                  <a:cubicBezTo>
                    <a:pt x="20440" y="4070"/>
                    <a:pt x="20440" y="4070"/>
                    <a:pt x="20295" y="3913"/>
                  </a:cubicBezTo>
                  <a:cubicBezTo>
                    <a:pt x="20440" y="4070"/>
                    <a:pt x="20440" y="4226"/>
                    <a:pt x="20440" y="4226"/>
                  </a:cubicBezTo>
                  <a:cubicBezTo>
                    <a:pt x="20440" y="4383"/>
                    <a:pt x="20440" y="4383"/>
                    <a:pt x="20440" y="4383"/>
                  </a:cubicBezTo>
                  <a:cubicBezTo>
                    <a:pt x="20440" y="4383"/>
                    <a:pt x="20440" y="4383"/>
                    <a:pt x="20440" y="4383"/>
                  </a:cubicBezTo>
                  <a:cubicBezTo>
                    <a:pt x="20440" y="6261"/>
                    <a:pt x="19715" y="7513"/>
                    <a:pt x="19136" y="8765"/>
                  </a:cubicBezTo>
                  <a:cubicBezTo>
                    <a:pt x="18556" y="10017"/>
                    <a:pt x="17831" y="11270"/>
                    <a:pt x="17831" y="13148"/>
                  </a:cubicBezTo>
                  <a:cubicBezTo>
                    <a:pt x="18121" y="12052"/>
                    <a:pt x="18556" y="11113"/>
                    <a:pt x="18991" y="10330"/>
                  </a:cubicBezTo>
                  <a:cubicBezTo>
                    <a:pt x="20005" y="8452"/>
                    <a:pt x="20875" y="6730"/>
                    <a:pt x="20440" y="4226"/>
                  </a:cubicBezTo>
                  <a:close/>
                  <a:moveTo>
                    <a:pt x="21020" y="15339"/>
                  </a:moveTo>
                  <a:cubicBezTo>
                    <a:pt x="20585" y="14870"/>
                    <a:pt x="20150" y="14870"/>
                    <a:pt x="19715" y="15026"/>
                  </a:cubicBezTo>
                  <a:cubicBezTo>
                    <a:pt x="20005" y="15026"/>
                    <a:pt x="20295" y="15183"/>
                    <a:pt x="20440" y="15183"/>
                  </a:cubicBezTo>
                  <a:cubicBezTo>
                    <a:pt x="20730" y="15339"/>
                    <a:pt x="20875" y="15339"/>
                    <a:pt x="21020" y="15339"/>
                  </a:cubicBezTo>
                  <a:close/>
                  <a:moveTo>
                    <a:pt x="19136" y="15652"/>
                  </a:moveTo>
                  <a:cubicBezTo>
                    <a:pt x="20585" y="15652"/>
                    <a:pt x="20585" y="15652"/>
                    <a:pt x="20585" y="15652"/>
                  </a:cubicBezTo>
                  <a:cubicBezTo>
                    <a:pt x="20730" y="15652"/>
                    <a:pt x="20730" y="15652"/>
                    <a:pt x="20730" y="15652"/>
                  </a:cubicBezTo>
                  <a:cubicBezTo>
                    <a:pt x="21165" y="15965"/>
                    <a:pt x="21165" y="16904"/>
                    <a:pt x="21165" y="17687"/>
                  </a:cubicBezTo>
                  <a:cubicBezTo>
                    <a:pt x="21165" y="17843"/>
                    <a:pt x="21165" y="17843"/>
                    <a:pt x="21165" y="17843"/>
                  </a:cubicBezTo>
                  <a:cubicBezTo>
                    <a:pt x="21020" y="17843"/>
                    <a:pt x="21020" y="17843"/>
                    <a:pt x="21020" y="17843"/>
                  </a:cubicBezTo>
                  <a:cubicBezTo>
                    <a:pt x="20005" y="18000"/>
                    <a:pt x="19136" y="17530"/>
                    <a:pt x="18846" y="16904"/>
                  </a:cubicBezTo>
                  <a:cubicBezTo>
                    <a:pt x="18701" y="16435"/>
                    <a:pt x="18701" y="15965"/>
                    <a:pt x="19136" y="15652"/>
                  </a:cubicBezTo>
                  <a:close/>
                  <a:moveTo>
                    <a:pt x="20585" y="15809"/>
                  </a:moveTo>
                  <a:cubicBezTo>
                    <a:pt x="19281" y="15809"/>
                    <a:pt x="19281" y="15809"/>
                    <a:pt x="19281" y="15809"/>
                  </a:cubicBezTo>
                  <a:cubicBezTo>
                    <a:pt x="18991" y="16122"/>
                    <a:pt x="18846" y="16435"/>
                    <a:pt x="18991" y="16748"/>
                  </a:cubicBezTo>
                  <a:cubicBezTo>
                    <a:pt x="19281" y="17374"/>
                    <a:pt x="20005" y="17687"/>
                    <a:pt x="20875" y="17530"/>
                  </a:cubicBezTo>
                  <a:cubicBezTo>
                    <a:pt x="21020" y="16591"/>
                    <a:pt x="20875" y="16122"/>
                    <a:pt x="20585" y="15809"/>
                  </a:cubicBezTo>
                  <a:close/>
                </a:path>
              </a:pathLst>
            </a:custGeom>
            <a:solidFill>
              <a:srgbClr val="4D2A0A"/>
            </a:solidFill>
            <a:ln w="12700" cap="flat">
              <a:noFill/>
              <a:miter lim="400000"/>
            </a:ln>
            <a:effectLst/>
          </p:spPr>
          <p:txBody>
            <a:bodyPr wrap="square" lIns="45719" tIns="45719" rIns="45719" bIns="45719" numCol="1" anchor="t">
              <a:noAutofit/>
            </a:bodyPr>
            <a:lstStyle/>
            <a:p>
              <a:pPr/>
            </a:p>
          </p:txBody>
        </p:sp>
        <p:sp>
          <p:nvSpPr>
            <p:cNvPr id="202" name="Freeform 51"/>
            <p:cNvSpPr/>
            <p:nvPr/>
          </p:nvSpPr>
          <p:spPr>
            <a:xfrm>
              <a:off x="3097706" y="2380710"/>
              <a:ext cx="278679" cy="297830"/>
            </a:xfrm>
            <a:custGeom>
              <a:avLst/>
              <a:gdLst/>
              <a:ahLst/>
              <a:cxnLst>
                <a:cxn ang="0">
                  <a:pos x="wd2" y="hd2"/>
                </a:cxn>
                <a:cxn ang="5400000">
                  <a:pos x="wd2" y="hd2"/>
                </a:cxn>
                <a:cxn ang="10800000">
                  <a:pos x="wd2" y="hd2"/>
                </a:cxn>
                <a:cxn ang="16200000">
                  <a:pos x="wd2" y="hd2"/>
                </a:cxn>
              </a:cxnLst>
              <a:rect l="0" t="0" r="r" b="b"/>
              <a:pathLst>
                <a:path w="21161" h="19225" fill="norm" stroke="1" extrusionOk="0">
                  <a:moveTo>
                    <a:pt x="7520" y="18088"/>
                  </a:moveTo>
                  <a:cubicBezTo>
                    <a:pt x="9920" y="18088"/>
                    <a:pt x="12160" y="16112"/>
                    <a:pt x="14560" y="15406"/>
                  </a:cubicBezTo>
                  <a:cubicBezTo>
                    <a:pt x="13120" y="16253"/>
                    <a:pt x="10080" y="18230"/>
                    <a:pt x="7520" y="18794"/>
                  </a:cubicBezTo>
                  <a:cubicBezTo>
                    <a:pt x="4480" y="19500"/>
                    <a:pt x="0" y="19641"/>
                    <a:pt x="0" y="16818"/>
                  </a:cubicBezTo>
                  <a:cubicBezTo>
                    <a:pt x="960" y="16677"/>
                    <a:pt x="160" y="17947"/>
                    <a:pt x="640" y="18088"/>
                  </a:cubicBezTo>
                  <a:cubicBezTo>
                    <a:pt x="6080" y="20206"/>
                    <a:pt x="10400" y="15265"/>
                    <a:pt x="15520" y="14700"/>
                  </a:cubicBezTo>
                  <a:cubicBezTo>
                    <a:pt x="15680" y="13994"/>
                    <a:pt x="16000" y="13430"/>
                    <a:pt x="16000" y="12583"/>
                  </a:cubicBezTo>
                  <a:cubicBezTo>
                    <a:pt x="17440" y="11312"/>
                    <a:pt x="20960" y="5806"/>
                    <a:pt x="20000" y="2418"/>
                  </a:cubicBezTo>
                  <a:cubicBezTo>
                    <a:pt x="19680" y="1006"/>
                    <a:pt x="17440" y="-688"/>
                    <a:pt x="16160" y="1430"/>
                  </a:cubicBezTo>
                  <a:cubicBezTo>
                    <a:pt x="15520" y="583"/>
                    <a:pt x="17120" y="-123"/>
                    <a:pt x="18240" y="18"/>
                  </a:cubicBezTo>
                  <a:cubicBezTo>
                    <a:pt x="20000" y="159"/>
                    <a:pt x="20960" y="1853"/>
                    <a:pt x="21120" y="3547"/>
                  </a:cubicBezTo>
                  <a:cubicBezTo>
                    <a:pt x="21600" y="7218"/>
                    <a:pt x="17760" y="12018"/>
                    <a:pt x="17120" y="14277"/>
                  </a:cubicBezTo>
                  <a:cubicBezTo>
                    <a:pt x="21280" y="14136"/>
                    <a:pt x="20160" y="20912"/>
                    <a:pt x="16000" y="18653"/>
                  </a:cubicBezTo>
                  <a:cubicBezTo>
                    <a:pt x="15520" y="17665"/>
                    <a:pt x="15680" y="16253"/>
                    <a:pt x="15200" y="15265"/>
                  </a:cubicBezTo>
                  <a:cubicBezTo>
                    <a:pt x="12480" y="15265"/>
                    <a:pt x="10080" y="17241"/>
                    <a:pt x="7520" y="18088"/>
                  </a:cubicBezTo>
                  <a:close/>
                  <a:moveTo>
                    <a:pt x="16320" y="14418"/>
                  </a:moveTo>
                  <a:cubicBezTo>
                    <a:pt x="17920" y="11171"/>
                    <a:pt x="20800" y="8206"/>
                    <a:pt x="20480" y="4394"/>
                  </a:cubicBezTo>
                  <a:cubicBezTo>
                    <a:pt x="20160" y="8488"/>
                    <a:pt x="16800" y="11030"/>
                    <a:pt x="16320" y="14418"/>
                  </a:cubicBezTo>
                  <a:close/>
                  <a:moveTo>
                    <a:pt x="18240" y="14841"/>
                  </a:moveTo>
                  <a:cubicBezTo>
                    <a:pt x="18720" y="15971"/>
                    <a:pt x="19360" y="16394"/>
                    <a:pt x="18880" y="17383"/>
                  </a:cubicBezTo>
                  <a:cubicBezTo>
                    <a:pt x="20480" y="16959"/>
                    <a:pt x="19040" y="15124"/>
                    <a:pt x="18240" y="14841"/>
                  </a:cubicBezTo>
                  <a:close/>
                  <a:moveTo>
                    <a:pt x="16640" y="14841"/>
                  </a:moveTo>
                  <a:cubicBezTo>
                    <a:pt x="16000" y="15406"/>
                    <a:pt x="16000" y="16959"/>
                    <a:pt x="16320" y="17806"/>
                  </a:cubicBezTo>
                  <a:cubicBezTo>
                    <a:pt x="17280" y="17947"/>
                    <a:pt x="17600" y="18371"/>
                    <a:pt x="18400" y="18088"/>
                  </a:cubicBezTo>
                  <a:cubicBezTo>
                    <a:pt x="19200" y="16394"/>
                    <a:pt x="18240" y="14983"/>
                    <a:pt x="16640" y="14841"/>
                  </a:cubicBezTo>
                  <a:close/>
                </a:path>
              </a:pathLst>
            </a:custGeom>
            <a:solidFill>
              <a:srgbClr val="4D2A0A"/>
            </a:solidFill>
            <a:ln w="12700" cap="flat">
              <a:noFill/>
              <a:miter lim="400000"/>
            </a:ln>
            <a:effectLst/>
          </p:spPr>
          <p:txBody>
            <a:bodyPr wrap="square" lIns="45719" tIns="45719" rIns="45719" bIns="45719" numCol="1" anchor="t">
              <a:noAutofit/>
            </a:bodyPr>
            <a:lstStyle/>
            <a:p>
              <a:pPr/>
            </a:p>
          </p:txBody>
        </p:sp>
        <p:sp>
          <p:nvSpPr>
            <p:cNvPr id="203" name="Freeform 52"/>
            <p:cNvSpPr/>
            <p:nvPr/>
          </p:nvSpPr>
          <p:spPr>
            <a:xfrm>
              <a:off x="3094728" y="2379307"/>
              <a:ext cx="283710" cy="302233"/>
            </a:xfrm>
            <a:custGeom>
              <a:avLst/>
              <a:gdLst/>
              <a:ahLst/>
              <a:cxnLst>
                <a:cxn ang="0">
                  <a:pos x="wd2" y="hd2"/>
                </a:cxn>
                <a:cxn ang="5400000">
                  <a:pos x="wd2" y="hd2"/>
                </a:cxn>
                <a:cxn ang="10800000">
                  <a:pos x="wd2" y="hd2"/>
                </a:cxn>
                <a:cxn ang="16200000">
                  <a:pos x="wd2" y="hd2"/>
                </a:cxn>
              </a:cxnLst>
              <a:rect l="0" t="0" r="r" b="b"/>
              <a:pathLst>
                <a:path w="21320" h="21600" fill="norm" stroke="1" extrusionOk="0">
                  <a:moveTo>
                    <a:pt x="4129" y="21600"/>
                  </a:moveTo>
                  <a:cubicBezTo>
                    <a:pt x="2541" y="21600"/>
                    <a:pt x="1429" y="21287"/>
                    <a:pt x="794" y="20504"/>
                  </a:cubicBezTo>
                  <a:cubicBezTo>
                    <a:pt x="318" y="20191"/>
                    <a:pt x="0" y="19565"/>
                    <a:pt x="0" y="18783"/>
                  </a:cubicBezTo>
                  <a:cubicBezTo>
                    <a:pt x="0" y="18783"/>
                    <a:pt x="0" y="18783"/>
                    <a:pt x="0" y="18783"/>
                  </a:cubicBezTo>
                  <a:cubicBezTo>
                    <a:pt x="159" y="18626"/>
                    <a:pt x="159" y="18626"/>
                    <a:pt x="159" y="18626"/>
                  </a:cubicBezTo>
                  <a:cubicBezTo>
                    <a:pt x="318" y="18626"/>
                    <a:pt x="476" y="18626"/>
                    <a:pt x="635" y="18783"/>
                  </a:cubicBezTo>
                  <a:cubicBezTo>
                    <a:pt x="794" y="18939"/>
                    <a:pt x="794" y="19252"/>
                    <a:pt x="794" y="19409"/>
                  </a:cubicBezTo>
                  <a:cubicBezTo>
                    <a:pt x="794" y="19722"/>
                    <a:pt x="794" y="20035"/>
                    <a:pt x="953" y="20035"/>
                  </a:cubicBezTo>
                  <a:cubicBezTo>
                    <a:pt x="1747" y="20504"/>
                    <a:pt x="2700" y="20661"/>
                    <a:pt x="3653" y="20661"/>
                  </a:cubicBezTo>
                  <a:cubicBezTo>
                    <a:pt x="5876" y="20661"/>
                    <a:pt x="7782" y="19565"/>
                    <a:pt x="10006" y="18470"/>
                  </a:cubicBezTo>
                  <a:cubicBezTo>
                    <a:pt x="11753" y="17530"/>
                    <a:pt x="13500" y="16591"/>
                    <a:pt x="15406" y="16278"/>
                  </a:cubicBezTo>
                  <a:cubicBezTo>
                    <a:pt x="15406" y="16278"/>
                    <a:pt x="15406" y="16278"/>
                    <a:pt x="15406" y="16278"/>
                  </a:cubicBezTo>
                  <a:cubicBezTo>
                    <a:pt x="15724" y="15652"/>
                    <a:pt x="15882" y="15026"/>
                    <a:pt x="15882" y="14087"/>
                  </a:cubicBezTo>
                  <a:cubicBezTo>
                    <a:pt x="15882" y="14087"/>
                    <a:pt x="15882" y="14087"/>
                    <a:pt x="15882" y="14087"/>
                  </a:cubicBezTo>
                  <a:cubicBezTo>
                    <a:pt x="15882" y="14087"/>
                    <a:pt x="15882" y="14087"/>
                    <a:pt x="15882" y="14087"/>
                  </a:cubicBezTo>
                  <a:cubicBezTo>
                    <a:pt x="17312" y="12678"/>
                    <a:pt x="20965" y="6574"/>
                    <a:pt x="19853" y="2817"/>
                  </a:cubicBezTo>
                  <a:cubicBezTo>
                    <a:pt x="19694" y="1878"/>
                    <a:pt x="18582" y="626"/>
                    <a:pt x="17629" y="626"/>
                  </a:cubicBezTo>
                  <a:cubicBezTo>
                    <a:pt x="17153" y="626"/>
                    <a:pt x="16676" y="1096"/>
                    <a:pt x="16359" y="1722"/>
                  </a:cubicBezTo>
                  <a:cubicBezTo>
                    <a:pt x="16200" y="1878"/>
                    <a:pt x="16200" y="1878"/>
                    <a:pt x="16200" y="1878"/>
                  </a:cubicBezTo>
                  <a:cubicBezTo>
                    <a:pt x="16041" y="1722"/>
                    <a:pt x="16041" y="1722"/>
                    <a:pt x="16041" y="1722"/>
                  </a:cubicBezTo>
                  <a:cubicBezTo>
                    <a:pt x="15882" y="1409"/>
                    <a:pt x="15882" y="1252"/>
                    <a:pt x="16041" y="939"/>
                  </a:cubicBezTo>
                  <a:cubicBezTo>
                    <a:pt x="16359" y="313"/>
                    <a:pt x="17312" y="0"/>
                    <a:pt x="18106" y="0"/>
                  </a:cubicBezTo>
                  <a:cubicBezTo>
                    <a:pt x="18106" y="0"/>
                    <a:pt x="18106" y="0"/>
                    <a:pt x="18265" y="0"/>
                  </a:cubicBezTo>
                  <a:cubicBezTo>
                    <a:pt x="20171" y="157"/>
                    <a:pt x="21124" y="2191"/>
                    <a:pt x="21282" y="4070"/>
                  </a:cubicBezTo>
                  <a:cubicBezTo>
                    <a:pt x="21600" y="6887"/>
                    <a:pt x="19853" y="10330"/>
                    <a:pt x="18582" y="12991"/>
                  </a:cubicBezTo>
                  <a:cubicBezTo>
                    <a:pt x="17947" y="14087"/>
                    <a:pt x="17471" y="15026"/>
                    <a:pt x="17312" y="15809"/>
                  </a:cubicBezTo>
                  <a:cubicBezTo>
                    <a:pt x="19059" y="15809"/>
                    <a:pt x="19853" y="17217"/>
                    <a:pt x="19853" y="18626"/>
                  </a:cubicBezTo>
                  <a:cubicBezTo>
                    <a:pt x="19853" y="20035"/>
                    <a:pt x="19059" y="21443"/>
                    <a:pt x="17629" y="21443"/>
                  </a:cubicBezTo>
                  <a:cubicBezTo>
                    <a:pt x="16994" y="21443"/>
                    <a:pt x="16518" y="21287"/>
                    <a:pt x="15882" y="20974"/>
                  </a:cubicBezTo>
                  <a:cubicBezTo>
                    <a:pt x="15882" y="20817"/>
                    <a:pt x="15882" y="20817"/>
                    <a:pt x="15882" y="20817"/>
                  </a:cubicBezTo>
                  <a:cubicBezTo>
                    <a:pt x="15882" y="20817"/>
                    <a:pt x="15882" y="20817"/>
                    <a:pt x="15882" y="20817"/>
                  </a:cubicBezTo>
                  <a:cubicBezTo>
                    <a:pt x="15565" y="20348"/>
                    <a:pt x="15565" y="19565"/>
                    <a:pt x="15406" y="18783"/>
                  </a:cubicBezTo>
                  <a:cubicBezTo>
                    <a:pt x="15406" y="18157"/>
                    <a:pt x="15406" y="17687"/>
                    <a:pt x="15247" y="17217"/>
                  </a:cubicBezTo>
                  <a:cubicBezTo>
                    <a:pt x="15088" y="17217"/>
                    <a:pt x="15088" y="17217"/>
                    <a:pt x="14929" y="17217"/>
                  </a:cubicBezTo>
                  <a:cubicBezTo>
                    <a:pt x="14612" y="17374"/>
                    <a:pt x="14612" y="17374"/>
                    <a:pt x="14612" y="17374"/>
                  </a:cubicBezTo>
                  <a:cubicBezTo>
                    <a:pt x="14453" y="17530"/>
                    <a:pt x="14135" y="17687"/>
                    <a:pt x="13818" y="18000"/>
                  </a:cubicBezTo>
                  <a:cubicBezTo>
                    <a:pt x="12229" y="18939"/>
                    <a:pt x="9688" y="20661"/>
                    <a:pt x="7624" y="21130"/>
                  </a:cubicBezTo>
                  <a:cubicBezTo>
                    <a:pt x="6512" y="21443"/>
                    <a:pt x="5241" y="21600"/>
                    <a:pt x="4129" y="21600"/>
                  </a:cubicBezTo>
                  <a:close/>
                  <a:moveTo>
                    <a:pt x="794" y="20191"/>
                  </a:moveTo>
                  <a:cubicBezTo>
                    <a:pt x="794" y="20348"/>
                    <a:pt x="794" y="20348"/>
                    <a:pt x="953" y="20348"/>
                  </a:cubicBezTo>
                  <a:cubicBezTo>
                    <a:pt x="1588" y="20974"/>
                    <a:pt x="2700" y="21443"/>
                    <a:pt x="4129" y="21443"/>
                  </a:cubicBezTo>
                  <a:cubicBezTo>
                    <a:pt x="5241" y="21443"/>
                    <a:pt x="6512" y="21130"/>
                    <a:pt x="7624" y="20974"/>
                  </a:cubicBezTo>
                  <a:cubicBezTo>
                    <a:pt x="9688" y="20348"/>
                    <a:pt x="12071" y="18783"/>
                    <a:pt x="13659" y="17843"/>
                  </a:cubicBezTo>
                  <a:cubicBezTo>
                    <a:pt x="13024" y="18000"/>
                    <a:pt x="12388" y="18313"/>
                    <a:pt x="11912" y="18626"/>
                  </a:cubicBezTo>
                  <a:cubicBezTo>
                    <a:pt x="10482" y="19409"/>
                    <a:pt x="9053" y="20191"/>
                    <a:pt x="7624" y="20191"/>
                  </a:cubicBezTo>
                  <a:cubicBezTo>
                    <a:pt x="6988" y="20191"/>
                    <a:pt x="6988" y="20191"/>
                    <a:pt x="6988" y="20191"/>
                  </a:cubicBezTo>
                  <a:cubicBezTo>
                    <a:pt x="7624" y="20035"/>
                    <a:pt x="7624" y="20035"/>
                    <a:pt x="7624" y="20035"/>
                  </a:cubicBezTo>
                  <a:cubicBezTo>
                    <a:pt x="8576" y="19722"/>
                    <a:pt x="9371" y="19252"/>
                    <a:pt x="10324" y="18783"/>
                  </a:cubicBezTo>
                  <a:cubicBezTo>
                    <a:pt x="11912" y="17843"/>
                    <a:pt x="13500" y="16904"/>
                    <a:pt x="15247" y="16904"/>
                  </a:cubicBezTo>
                  <a:cubicBezTo>
                    <a:pt x="15247" y="16904"/>
                    <a:pt x="15247" y="16904"/>
                    <a:pt x="15247" y="16904"/>
                  </a:cubicBezTo>
                  <a:cubicBezTo>
                    <a:pt x="15406" y="16904"/>
                    <a:pt x="15406" y="16904"/>
                    <a:pt x="15406" y="16904"/>
                  </a:cubicBezTo>
                  <a:cubicBezTo>
                    <a:pt x="15406" y="16904"/>
                    <a:pt x="15406" y="16904"/>
                    <a:pt x="15406" y="16904"/>
                  </a:cubicBezTo>
                  <a:cubicBezTo>
                    <a:pt x="15406" y="16904"/>
                    <a:pt x="15406" y="16904"/>
                    <a:pt x="15406" y="16904"/>
                  </a:cubicBezTo>
                  <a:cubicBezTo>
                    <a:pt x="15406" y="17061"/>
                    <a:pt x="15406" y="17061"/>
                    <a:pt x="15406" y="17061"/>
                  </a:cubicBezTo>
                  <a:cubicBezTo>
                    <a:pt x="15565" y="17530"/>
                    <a:pt x="15724" y="18157"/>
                    <a:pt x="15724" y="18783"/>
                  </a:cubicBezTo>
                  <a:cubicBezTo>
                    <a:pt x="15724" y="19409"/>
                    <a:pt x="15882" y="20191"/>
                    <a:pt x="16041" y="20661"/>
                  </a:cubicBezTo>
                  <a:cubicBezTo>
                    <a:pt x="16518" y="20974"/>
                    <a:pt x="17153" y="21130"/>
                    <a:pt x="17629" y="21130"/>
                  </a:cubicBezTo>
                  <a:cubicBezTo>
                    <a:pt x="18741" y="21130"/>
                    <a:pt x="19376" y="20191"/>
                    <a:pt x="19535" y="19252"/>
                  </a:cubicBezTo>
                  <a:cubicBezTo>
                    <a:pt x="19376" y="19409"/>
                    <a:pt x="19218" y="19565"/>
                    <a:pt x="18900" y="19565"/>
                  </a:cubicBezTo>
                  <a:cubicBezTo>
                    <a:pt x="18741" y="19565"/>
                    <a:pt x="18741" y="19565"/>
                    <a:pt x="18741" y="19565"/>
                  </a:cubicBezTo>
                  <a:cubicBezTo>
                    <a:pt x="18741" y="19878"/>
                    <a:pt x="18582" y="20035"/>
                    <a:pt x="18582" y="20191"/>
                  </a:cubicBezTo>
                  <a:cubicBezTo>
                    <a:pt x="18582" y="20191"/>
                    <a:pt x="18582" y="20191"/>
                    <a:pt x="18582" y="20191"/>
                  </a:cubicBezTo>
                  <a:cubicBezTo>
                    <a:pt x="18582" y="20191"/>
                    <a:pt x="18582" y="20191"/>
                    <a:pt x="18582" y="20191"/>
                  </a:cubicBezTo>
                  <a:cubicBezTo>
                    <a:pt x="18265" y="20348"/>
                    <a:pt x="18106" y="20348"/>
                    <a:pt x="17947" y="20348"/>
                  </a:cubicBezTo>
                  <a:cubicBezTo>
                    <a:pt x="17947" y="20348"/>
                    <a:pt x="17947" y="20348"/>
                    <a:pt x="17947" y="20348"/>
                  </a:cubicBezTo>
                  <a:cubicBezTo>
                    <a:pt x="17629" y="20348"/>
                    <a:pt x="17312" y="20348"/>
                    <a:pt x="17153" y="20191"/>
                  </a:cubicBezTo>
                  <a:cubicBezTo>
                    <a:pt x="16835" y="20191"/>
                    <a:pt x="16676" y="20035"/>
                    <a:pt x="16359" y="20035"/>
                  </a:cubicBezTo>
                  <a:cubicBezTo>
                    <a:pt x="16359" y="20035"/>
                    <a:pt x="16359" y="20035"/>
                    <a:pt x="16359" y="20035"/>
                  </a:cubicBezTo>
                  <a:cubicBezTo>
                    <a:pt x="16359" y="20035"/>
                    <a:pt x="16359" y="20035"/>
                    <a:pt x="16359" y="20035"/>
                  </a:cubicBezTo>
                  <a:cubicBezTo>
                    <a:pt x="15882" y="19096"/>
                    <a:pt x="15882" y="17217"/>
                    <a:pt x="16518" y="16435"/>
                  </a:cubicBezTo>
                  <a:cubicBezTo>
                    <a:pt x="16676" y="16435"/>
                    <a:pt x="16676" y="16435"/>
                    <a:pt x="16676" y="16435"/>
                  </a:cubicBezTo>
                  <a:cubicBezTo>
                    <a:pt x="16676" y="16435"/>
                    <a:pt x="16676" y="16435"/>
                    <a:pt x="16676" y="16435"/>
                  </a:cubicBezTo>
                  <a:cubicBezTo>
                    <a:pt x="17471" y="16591"/>
                    <a:pt x="18106" y="16904"/>
                    <a:pt x="18424" y="17530"/>
                  </a:cubicBezTo>
                  <a:cubicBezTo>
                    <a:pt x="18741" y="18157"/>
                    <a:pt x="18900" y="18783"/>
                    <a:pt x="18741" y="19409"/>
                  </a:cubicBezTo>
                  <a:cubicBezTo>
                    <a:pt x="18741" y="19409"/>
                    <a:pt x="18741" y="19409"/>
                    <a:pt x="18741" y="19409"/>
                  </a:cubicBezTo>
                  <a:cubicBezTo>
                    <a:pt x="19218" y="18626"/>
                    <a:pt x="18900" y="18157"/>
                    <a:pt x="18582" y="17530"/>
                  </a:cubicBezTo>
                  <a:cubicBezTo>
                    <a:pt x="18424" y="17217"/>
                    <a:pt x="18265" y="17061"/>
                    <a:pt x="18106" y="16591"/>
                  </a:cubicBezTo>
                  <a:cubicBezTo>
                    <a:pt x="18106" y="16435"/>
                    <a:pt x="18106" y="16435"/>
                    <a:pt x="18106" y="16435"/>
                  </a:cubicBezTo>
                  <a:cubicBezTo>
                    <a:pt x="18265" y="16435"/>
                    <a:pt x="18265" y="16435"/>
                    <a:pt x="18265" y="16435"/>
                  </a:cubicBezTo>
                  <a:cubicBezTo>
                    <a:pt x="18582" y="16591"/>
                    <a:pt x="19218" y="17061"/>
                    <a:pt x="19535" y="17687"/>
                  </a:cubicBezTo>
                  <a:cubicBezTo>
                    <a:pt x="19218" y="16748"/>
                    <a:pt x="18424" y="15965"/>
                    <a:pt x="17153" y="15965"/>
                  </a:cubicBezTo>
                  <a:cubicBezTo>
                    <a:pt x="16994" y="15965"/>
                    <a:pt x="16994" y="15965"/>
                    <a:pt x="16994" y="15965"/>
                  </a:cubicBezTo>
                  <a:cubicBezTo>
                    <a:pt x="16994" y="15809"/>
                    <a:pt x="16994" y="15809"/>
                    <a:pt x="16994" y="15809"/>
                  </a:cubicBezTo>
                  <a:cubicBezTo>
                    <a:pt x="17153" y="15183"/>
                    <a:pt x="17788" y="14087"/>
                    <a:pt x="18265" y="12835"/>
                  </a:cubicBezTo>
                  <a:cubicBezTo>
                    <a:pt x="19694" y="10174"/>
                    <a:pt x="21282" y="6887"/>
                    <a:pt x="21124" y="4070"/>
                  </a:cubicBezTo>
                  <a:cubicBezTo>
                    <a:pt x="20806" y="2348"/>
                    <a:pt x="20012" y="470"/>
                    <a:pt x="18265" y="313"/>
                  </a:cubicBezTo>
                  <a:cubicBezTo>
                    <a:pt x="17471" y="157"/>
                    <a:pt x="16518" y="626"/>
                    <a:pt x="16200" y="1096"/>
                  </a:cubicBezTo>
                  <a:cubicBezTo>
                    <a:pt x="16200" y="1096"/>
                    <a:pt x="16200" y="1252"/>
                    <a:pt x="16200" y="1409"/>
                  </a:cubicBezTo>
                  <a:cubicBezTo>
                    <a:pt x="16676" y="626"/>
                    <a:pt x="17312" y="470"/>
                    <a:pt x="17629" y="470"/>
                  </a:cubicBezTo>
                  <a:cubicBezTo>
                    <a:pt x="18741" y="470"/>
                    <a:pt x="19853" y="1722"/>
                    <a:pt x="20171" y="2817"/>
                  </a:cubicBezTo>
                  <a:cubicBezTo>
                    <a:pt x="21124" y="6574"/>
                    <a:pt x="17471" y="12678"/>
                    <a:pt x="16041" y="14243"/>
                  </a:cubicBezTo>
                  <a:cubicBezTo>
                    <a:pt x="16200" y="15026"/>
                    <a:pt x="15882" y="15652"/>
                    <a:pt x="15724" y="16278"/>
                  </a:cubicBezTo>
                  <a:cubicBezTo>
                    <a:pt x="15565" y="16435"/>
                    <a:pt x="15565" y="16435"/>
                    <a:pt x="15565" y="16435"/>
                  </a:cubicBezTo>
                  <a:cubicBezTo>
                    <a:pt x="15565" y="16435"/>
                    <a:pt x="15565" y="16435"/>
                    <a:pt x="15565" y="16435"/>
                  </a:cubicBezTo>
                  <a:cubicBezTo>
                    <a:pt x="13659" y="16748"/>
                    <a:pt x="11912" y="17687"/>
                    <a:pt x="10165" y="18626"/>
                  </a:cubicBezTo>
                  <a:cubicBezTo>
                    <a:pt x="8100" y="19722"/>
                    <a:pt x="5876" y="20817"/>
                    <a:pt x="3653" y="20817"/>
                  </a:cubicBezTo>
                  <a:cubicBezTo>
                    <a:pt x="2700" y="20817"/>
                    <a:pt x="1747" y="20661"/>
                    <a:pt x="794" y="20191"/>
                  </a:cubicBezTo>
                  <a:cubicBezTo>
                    <a:pt x="794" y="20191"/>
                    <a:pt x="794" y="20191"/>
                    <a:pt x="794" y="20191"/>
                  </a:cubicBezTo>
                  <a:close/>
                  <a:moveTo>
                    <a:pt x="16518" y="19878"/>
                  </a:moveTo>
                  <a:cubicBezTo>
                    <a:pt x="16835" y="19878"/>
                    <a:pt x="16994" y="19878"/>
                    <a:pt x="17153" y="20035"/>
                  </a:cubicBezTo>
                  <a:cubicBezTo>
                    <a:pt x="17629" y="20191"/>
                    <a:pt x="17947" y="20191"/>
                    <a:pt x="18424" y="20035"/>
                  </a:cubicBezTo>
                  <a:cubicBezTo>
                    <a:pt x="18741" y="19252"/>
                    <a:pt x="18741" y="18313"/>
                    <a:pt x="18265" y="17687"/>
                  </a:cubicBezTo>
                  <a:cubicBezTo>
                    <a:pt x="17947" y="17217"/>
                    <a:pt x="17312" y="16748"/>
                    <a:pt x="16676" y="16748"/>
                  </a:cubicBezTo>
                  <a:cubicBezTo>
                    <a:pt x="16200" y="17374"/>
                    <a:pt x="16200" y="18939"/>
                    <a:pt x="16518" y="19878"/>
                  </a:cubicBezTo>
                  <a:close/>
                  <a:moveTo>
                    <a:pt x="14135" y="17217"/>
                  </a:moveTo>
                  <a:cubicBezTo>
                    <a:pt x="12865" y="17530"/>
                    <a:pt x="11594" y="18313"/>
                    <a:pt x="10324" y="18939"/>
                  </a:cubicBezTo>
                  <a:cubicBezTo>
                    <a:pt x="9688" y="19252"/>
                    <a:pt x="9053" y="19565"/>
                    <a:pt x="8418" y="19878"/>
                  </a:cubicBezTo>
                  <a:cubicBezTo>
                    <a:pt x="9529" y="19722"/>
                    <a:pt x="10641" y="19096"/>
                    <a:pt x="11753" y="18470"/>
                  </a:cubicBezTo>
                  <a:cubicBezTo>
                    <a:pt x="12547" y="18000"/>
                    <a:pt x="13341" y="17530"/>
                    <a:pt x="14135" y="17217"/>
                  </a:cubicBezTo>
                  <a:close/>
                  <a:moveTo>
                    <a:pt x="318" y="18939"/>
                  </a:moveTo>
                  <a:cubicBezTo>
                    <a:pt x="318" y="19252"/>
                    <a:pt x="476" y="19565"/>
                    <a:pt x="635" y="19878"/>
                  </a:cubicBezTo>
                  <a:cubicBezTo>
                    <a:pt x="476" y="19878"/>
                    <a:pt x="476" y="19565"/>
                    <a:pt x="476" y="19409"/>
                  </a:cubicBezTo>
                  <a:cubicBezTo>
                    <a:pt x="476" y="19252"/>
                    <a:pt x="635" y="19096"/>
                    <a:pt x="476" y="18939"/>
                  </a:cubicBezTo>
                  <a:cubicBezTo>
                    <a:pt x="476" y="18939"/>
                    <a:pt x="476" y="18939"/>
                    <a:pt x="318" y="18939"/>
                  </a:cubicBezTo>
                  <a:close/>
                  <a:moveTo>
                    <a:pt x="18424" y="16904"/>
                  </a:moveTo>
                  <a:cubicBezTo>
                    <a:pt x="18582" y="17061"/>
                    <a:pt x="18741" y="17217"/>
                    <a:pt x="18741" y="17374"/>
                  </a:cubicBezTo>
                  <a:cubicBezTo>
                    <a:pt x="19059" y="18000"/>
                    <a:pt x="19376" y="18470"/>
                    <a:pt x="19059" y="19252"/>
                  </a:cubicBezTo>
                  <a:cubicBezTo>
                    <a:pt x="19376" y="19096"/>
                    <a:pt x="19535" y="18939"/>
                    <a:pt x="19535" y="18626"/>
                  </a:cubicBezTo>
                  <a:cubicBezTo>
                    <a:pt x="19535" y="18000"/>
                    <a:pt x="18900" y="17217"/>
                    <a:pt x="18424" y="16904"/>
                  </a:cubicBezTo>
                  <a:close/>
                  <a:moveTo>
                    <a:pt x="16200" y="16904"/>
                  </a:moveTo>
                  <a:cubicBezTo>
                    <a:pt x="16359" y="16122"/>
                    <a:pt x="16359" y="16122"/>
                    <a:pt x="16359" y="16122"/>
                  </a:cubicBezTo>
                  <a:cubicBezTo>
                    <a:pt x="16518" y="14400"/>
                    <a:pt x="17312" y="12835"/>
                    <a:pt x="18106" y="11270"/>
                  </a:cubicBezTo>
                  <a:cubicBezTo>
                    <a:pt x="19218" y="9391"/>
                    <a:pt x="20171" y="7357"/>
                    <a:pt x="20329" y="5009"/>
                  </a:cubicBezTo>
                  <a:cubicBezTo>
                    <a:pt x="20647" y="5009"/>
                    <a:pt x="20647" y="5009"/>
                    <a:pt x="20647" y="5009"/>
                  </a:cubicBezTo>
                  <a:cubicBezTo>
                    <a:pt x="20806" y="7983"/>
                    <a:pt x="19376" y="10643"/>
                    <a:pt x="18106" y="13148"/>
                  </a:cubicBezTo>
                  <a:cubicBezTo>
                    <a:pt x="17471" y="14087"/>
                    <a:pt x="16994" y="15183"/>
                    <a:pt x="16518" y="16122"/>
                  </a:cubicBezTo>
                  <a:lnTo>
                    <a:pt x="16200" y="16904"/>
                  </a:lnTo>
                  <a:close/>
                  <a:moveTo>
                    <a:pt x="20329" y="6887"/>
                  </a:moveTo>
                  <a:cubicBezTo>
                    <a:pt x="19853" y="8452"/>
                    <a:pt x="19059" y="9861"/>
                    <a:pt x="18424" y="11270"/>
                  </a:cubicBezTo>
                  <a:cubicBezTo>
                    <a:pt x="17629" y="12678"/>
                    <a:pt x="16994" y="13930"/>
                    <a:pt x="16676" y="15183"/>
                  </a:cubicBezTo>
                  <a:cubicBezTo>
                    <a:pt x="17153" y="14400"/>
                    <a:pt x="17471" y="13774"/>
                    <a:pt x="17788" y="12991"/>
                  </a:cubicBezTo>
                  <a:cubicBezTo>
                    <a:pt x="18900" y="11113"/>
                    <a:pt x="20012" y="9078"/>
                    <a:pt x="20329" y="6887"/>
                  </a:cubicBezTo>
                  <a:close/>
                </a:path>
              </a:pathLst>
            </a:custGeom>
            <a:solidFill>
              <a:srgbClr val="4D2A0A"/>
            </a:solidFill>
            <a:ln w="12700" cap="flat">
              <a:noFill/>
              <a:miter lim="400000"/>
            </a:ln>
            <a:effectLst/>
          </p:spPr>
          <p:txBody>
            <a:bodyPr wrap="square" lIns="45719" tIns="45719" rIns="45719" bIns="45719" numCol="1" anchor="t">
              <a:noAutofit/>
            </a:bodyPr>
            <a:lstStyle/>
            <a:p>
              <a:pPr/>
            </a:p>
          </p:txBody>
        </p:sp>
      </p:grpSp>
      <p:sp>
        <p:nvSpPr>
          <p:cNvPr id="205" name="Picture Placeholder 33"/>
          <p:cNvSpPr/>
          <p:nvPr>
            <p:ph type="pic" sz="quarter" idx="23"/>
          </p:nvPr>
        </p:nvSpPr>
        <p:spPr>
          <a:xfrm>
            <a:off x="5546780" y="3456066"/>
            <a:ext cx="2993366" cy="2305339"/>
          </a:xfrm>
          <a:prstGeom prst="rect">
            <a:avLst/>
          </a:prstGeom>
          <a:ln w="38100">
            <a:solidFill>
              <a:srgbClr val="FFFFFF"/>
            </a:solidFill>
            <a:round/>
          </a:ln>
        </p:spPr>
        <p:txBody>
          <a:bodyPr lIns="91439" rIns="91439">
            <a:noAutofit/>
          </a:bodyPr>
          <a:lstStyle/>
          <a:p>
            <a:pPr/>
          </a:p>
        </p:txBody>
      </p:sp>
      <p:sp>
        <p:nvSpPr>
          <p:cNvPr id="206" name="Body Level One…"/>
          <p:cNvSpPr txBox="1"/>
          <p:nvPr>
            <p:ph type="body" sz="quarter" idx="1"/>
          </p:nvPr>
        </p:nvSpPr>
        <p:spPr>
          <a:xfrm>
            <a:off x="9066214" y="2484991"/>
            <a:ext cx="2286001" cy="3248730"/>
          </a:xfrm>
          <a:prstGeom prst="rect">
            <a:avLst/>
          </a:prstGeom>
        </p:spPr>
        <p:txBody>
          <a:bodyPr/>
          <a:lstStyle>
            <a:lvl1pPr marL="0" indent="0">
              <a:spcBef>
                <a:spcPts val="1600"/>
              </a:spcBef>
              <a:buSzTx/>
              <a:buFontTx/>
              <a:buNone/>
              <a:defRPr sz="1600"/>
            </a:lvl1pPr>
            <a:lvl2pPr marL="0" indent="457200">
              <a:spcBef>
                <a:spcPts val="1600"/>
              </a:spcBef>
              <a:buSzTx/>
              <a:buFontTx/>
              <a:buNone/>
              <a:defRPr sz="1600"/>
            </a:lvl2pPr>
            <a:lvl3pPr marL="0" indent="914400">
              <a:spcBef>
                <a:spcPts val="1600"/>
              </a:spcBef>
              <a:buSzTx/>
              <a:buFontTx/>
              <a:buNone/>
              <a:defRPr sz="1600"/>
            </a:lvl3pPr>
            <a:lvl4pPr marL="0" indent="1371600">
              <a:spcBef>
                <a:spcPts val="1600"/>
              </a:spcBef>
              <a:buSzTx/>
              <a:buFontTx/>
              <a:buNone/>
              <a:defRPr sz="1600"/>
            </a:lvl4pPr>
            <a:lvl5pPr marL="0" indent="1828800">
              <a:spcBef>
                <a:spcPts val="1600"/>
              </a:spcBef>
              <a:buSzTx/>
              <a:buFontTx/>
              <a:buNone/>
              <a:defRPr sz="1600"/>
            </a:lvl5pPr>
          </a:lstStyle>
          <a:p>
            <a:pPr/>
            <a:r>
              <a:t>Body Level One</a:t>
            </a:r>
          </a:p>
          <a:p>
            <a:pPr lvl="1"/>
            <a:r>
              <a:t>Body Level Two</a:t>
            </a:r>
          </a:p>
          <a:p>
            <a:pPr lvl="2"/>
            <a:r>
              <a:t>Body Level Three</a:t>
            </a:r>
          </a:p>
          <a:p>
            <a:pPr lvl="3"/>
            <a:r>
              <a:t>Body Level Four</a:t>
            </a:r>
          </a:p>
          <a:p>
            <a:pPr lvl="4"/>
            <a:r>
              <a:t>Body Level Five</a:t>
            </a:r>
          </a:p>
        </p:txBody>
      </p:sp>
      <p:sp>
        <p:nvSpPr>
          <p:cNvPr id="207"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ontent with Caption">
    <p:spTree>
      <p:nvGrpSpPr>
        <p:cNvPr id="1" name=""/>
        <p:cNvGrpSpPr/>
        <p:nvPr/>
      </p:nvGrpSpPr>
      <p:grpSpPr>
        <a:xfrm>
          <a:off x="0" y="0"/>
          <a:ext cx="0" cy="0"/>
          <a:chOff x="0" y="0"/>
          <a:chExt cx="0" cy="0"/>
        </a:xfrm>
      </p:grpSpPr>
      <p:sp>
        <p:nvSpPr>
          <p:cNvPr id="214" name="Title Text"/>
          <p:cNvSpPr txBox="1"/>
          <p:nvPr>
            <p:ph type="title"/>
          </p:nvPr>
        </p:nvSpPr>
        <p:spPr>
          <a:xfrm>
            <a:off x="7511732" y="1330346"/>
            <a:ext cx="3840481" cy="2103122"/>
          </a:xfrm>
          <a:prstGeom prst="rect">
            <a:avLst/>
          </a:prstGeom>
        </p:spPr>
        <p:txBody>
          <a:bodyPr/>
          <a:lstStyle/>
          <a:p>
            <a:pPr/>
            <a:r>
              <a:t>Title Text</a:t>
            </a:r>
          </a:p>
        </p:txBody>
      </p:sp>
      <p:sp>
        <p:nvSpPr>
          <p:cNvPr id="215" name="Body Level One…"/>
          <p:cNvSpPr txBox="1"/>
          <p:nvPr>
            <p:ph type="body" sz="half" idx="1"/>
          </p:nvPr>
        </p:nvSpPr>
        <p:spPr>
          <a:xfrm>
            <a:off x="836612" y="914400"/>
            <a:ext cx="6172203" cy="5029200"/>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216" name="Text Placeholder 3"/>
          <p:cNvSpPr/>
          <p:nvPr>
            <p:ph type="body" sz="quarter" idx="21"/>
          </p:nvPr>
        </p:nvSpPr>
        <p:spPr>
          <a:xfrm>
            <a:off x="7511732" y="3555522"/>
            <a:ext cx="3840481" cy="2388078"/>
          </a:xfrm>
          <a:prstGeom prst="rect">
            <a:avLst/>
          </a:prstGeom>
        </p:spPr>
        <p:txBody>
          <a:bodyPr/>
          <a:lstStyle/>
          <a:p>
            <a:pPr marL="0" indent="0">
              <a:buSzTx/>
              <a:buFontTx/>
              <a:buNone/>
              <a:defRPr sz="1800"/>
            </a:pPr>
          </a:p>
        </p:txBody>
      </p:sp>
      <p:sp>
        <p:nvSpPr>
          <p:cNvPr id="217"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icture with Caption">
    <p:spTree>
      <p:nvGrpSpPr>
        <p:cNvPr id="1" name=""/>
        <p:cNvGrpSpPr/>
        <p:nvPr/>
      </p:nvGrpSpPr>
      <p:grpSpPr>
        <a:xfrm>
          <a:off x="0" y="0"/>
          <a:ext cx="0" cy="0"/>
          <a:chOff x="0" y="0"/>
          <a:chExt cx="0" cy="0"/>
        </a:xfrm>
      </p:grpSpPr>
      <p:sp>
        <p:nvSpPr>
          <p:cNvPr id="224" name="Title Text"/>
          <p:cNvSpPr txBox="1"/>
          <p:nvPr>
            <p:ph type="title"/>
          </p:nvPr>
        </p:nvSpPr>
        <p:spPr>
          <a:xfrm>
            <a:off x="7492890" y="1330346"/>
            <a:ext cx="3840481" cy="2103122"/>
          </a:xfrm>
          <a:prstGeom prst="rect">
            <a:avLst/>
          </a:prstGeom>
        </p:spPr>
        <p:txBody>
          <a:bodyPr/>
          <a:lstStyle/>
          <a:p>
            <a:pPr/>
            <a:r>
              <a:t>Title Text</a:t>
            </a:r>
          </a:p>
        </p:txBody>
      </p:sp>
      <p:grpSp>
        <p:nvGrpSpPr>
          <p:cNvPr id="238" name="Group 7"/>
          <p:cNvGrpSpPr/>
          <p:nvPr/>
        </p:nvGrpSpPr>
        <p:grpSpPr>
          <a:xfrm>
            <a:off x="613114" y="786948"/>
            <a:ext cx="6415831" cy="5037012"/>
            <a:chOff x="0" y="0"/>
            <a:chExt cx="6415830" cy="5037011"/>
          </a:xfrm>
        </p:grpSpPr>
        <p:sp>
          <p:nvSpPr>
            <p:cNvPr id="225" name="Freeform 42"/>
            <p:cNvSpPr/>
            <p:nvPr/>
          </p:nvSpPr>
          <p:spPr>
            <a:xfrm flipH="1" rot="5400000">
              <a:off x="-1836426" y="2489101"/>
              <a:ext cx="3827995" cy="15511"/>
            </a:xfrm>
            <a:custGeom>
              <a:avLst/>
              <a:gdLst/>
              <a:ahLst/>
              <a:cxnLst>
                <a:cxn ang="0">
                  <a:pos x="wd2" y="hd2"/>
                </a:cxn>
                <a:cxn ang="5400000">
                  <a:pos x="wd2" y="hd2"/>
                </a:cxn>
                <a:cxn ang="10800000">
                  <a:pos x="wd2" y="hd2"/>
                </a:cxn>
                <a:cxn ang="16200000">
                  <a:pos x="wd2" y="hd2"/>
                </a:cxn>
              </a:cxnLst>
              <a:rect l="0" t="0" r="r" b="b"/>
              <a:pathLst>
                <a:path w="21600" h="19069" fill="norm" stroke="1" extrusionOk="0">
                  <a:moveTo>
                    <a:pt x="0" y="8640"/>
                  </a:moveTo>
                  <a:cubicBezTo>
                    <a:pt x="1794" y="4320"/>
                    <a:pt x="3588" y="0"/>
                    <a:pt x="5400" y="4320"/>
                  </a:cubicBezTo>
                  <a:cubicBezTo>
                    <a:pt x="6288" y="4320"/>
                    <a:pt x="7194" y="8640"/>
                    <a:pt x="8100" y="8640"/>
                  </a:cubicBezTo>
                  <a:cubicBezTo>
                    <a:pt x="8988" y="8640"/>
                    <a:pt x="9894" y="4320"/>
                    <a:pt x="10800" y="4320"/>
                  </a:cubicBezTo>
                  <a:cubicBezTo>
                    <a:pt x="12594" y="4320"/>
                    <a:pt x="14388" y="0"/>
                    <a:pt x="16200" y="0"/>
                  </a:cubicBezTo>
                  <a:cubicBezTo>
                    <a:pt x="17088" y="0"/>
                    <a:pt x="17994" y="4320"/>
                    <a:pt x="18900" y="4320"/>
                  </a:cubicBezTo>
                  <a:cubicBezTo>
                    <a:pt x="19788" y="4320"/>
                    <a:pt x="20694" y="4320"/>
                    <a:pt x="21600" y="8640"/>
                  </a:cubicBezTo>
                  <a:cubicBezTo>
                    <a:pt x="21600" y="8640"/>
                    <a:pt x="21600" y="8640"/>
                    <a:pt x="21600" y="8640"/>
                  </a:cubicBezTo>
                  <a:cubicBezTo>
                    <a:pt x="20694" y="12960"/>
                    <a:pt x="19788" y="12960"/>
                    <a:pt x="18900" y="17280"/>
                  </a:cubicBezTo>
                  <a:cubicBezTo>
                    <a:pt x="17994" y="17280"/>
                    <a:pt x="17088" y="17280"/>
                    <a:pt x="16200" y="17280"/>
                  </a:cubicBezTo>
                  <a:cubicBezTo>
                    <a:pt x="14388" y="21600"/>
                    <a:pt x="12594" y="17280"/>
                    <a:pt x="10800" y="12960"/>
                  </a:cubicBezTo>
                  <a:cubicBezTo>
                    <a:pt x="9894" y="12960"/>
                    <a:pt x="8988" y="12960"/>
                    <a:pt x="8100" y="12960"/>
                  </a:cubicBezTo>
                  <a:cubicBezTo>
                    <a:pt x="7194" y="12960"/>
                    <a:pt x="6288" y="17280"/>
                    <a:pt x="5400" y="17280"/>
                  </a:cubicBezTo>
                  <a:cubicBezTo>
                    <a:pt x="3588" y="17280"/>
                    <a:pt x="1794" y="17280"/>
                    <a:pt x="0" y="8640"/>
                  </a:cubicBezTo>
                  <a:close/>
                </a:path>
              </a:pathLst>
            </a:custGeom>
            <a:solidFill>
              <a:srgbClr val="4D2A0A"/>
            </a:solidFill>
            <a:ln w="12700" cap="flat">
              <a:noFill/>
              <a:miter lim="400000"/>
            </a:ln>
            <a:effectLst/>
          </p:spPr>
          <p:txBody>
            <a:bodyPr wrap="square" lIns="45719" tIns="45719" rIns="45719" bIns="45719" numCol="1" anchor="t">
              <a:noAutofit/>
            </a:bodyPr>
            <a:lstStyle/>
            <a:p>
              <a:pPr/>
            </a:p>
          </p:txBody>
        </p:sp>
        <p:sp>
          <p:nvSpPr>
            <p:cNvPr id="226" name="Freeform 43"/>
            <p:cNvSpPr/>
            <p:nvPr/>
          </p:nvSpPr>
          <p:spPr>
            <a:xfrm flipH="1" rot="5400000">
              <a:off x="4386745" y="2513528"/>
              <a:ext cx="3836877" cy="15510"/>
            </a:xfrm>
            <a:custGeom>
              <a:avLst/>
              <a:gdLst/>
              <a:ahLst/>
              <a:cxnLst>
                <a:cxn ang="0">
                  <a:pos x="wd2" y="hd2"/>
                </a:cxn>
                <a:cxn ang="5400000">
                  <a:pos x="wd2" y="hd2"/>
                </a:cxn>
                <a:cxn ang="10800000">
                  <a:pos x="wd2" y="hd2"/>
                </a:cxn>
                <a:cxn ang="16200000">
                  <a:pos x="wd2" y="hd2"/>
                </a:cxn>
              </a:cxnLst>
              <a:rect l="0" t="0" r="r" b="b"/>
              <a:pathLst>
                <a:path w="21600" h="19069" fill="norm" stroke="1" extrusionOk="0">
                  <a:moveTo>
                    <a:pt x="0" y="8640"/>
                  </a:moveTo>
                  <a:cubicBezTo>
                    <a:pt x="1790" y="4320"/>
                    <a:pt x="3597" y="0"/>
                    <a:pt x="5387" y="4320"/>
                  </a:cubicBezTo>
                  <a:cubicBezTo>
                    <a:pt x="6290" y="4320"/>
                    <a:pt x="7194" y="8640"/>
                    <a:pt x="8098" y="8640"/>
                  </a:cubicBezTo>
                  <a:cubicBezTo>
                    <a:pt x="9001" y="8640"/>
                    <a:pt x="9905" y="4320"/>
                    <a:pt x="10791" y="4320"/>
                  </a:cubicBezTo>
                  <a:cubicBezTo>
                    <a:pt x="12599" y="4320"/>
                    <a:pt x="14406" y="0"/>
                    <a:pt x="16196" y="0"/>
                  </a:cubicBezTo>
                  <a:cubicBezTo>
                    <a:pt x="17099" y="0"/>
                    <a:pt x="18003" y="4320"/>
                    <a:pt x="18907" y="4320"/>
                  </a:cubicBezTo>
                  <a:cubicBezTo>
                    <a:pt x="19793" y="4320"/>
                    <a:pt x="20696" y="4320"/>
                    <a:pt x="21600" y="8640"/>
                  </a:cubicBezTo>
                  <a:cubicBezTo>
                    <a:pt x="21600" y="12960"/>
                    <a:pt x="21600" y="12960"/>
                    <a:pt x="21600" y="12960"/>
                  </a:cubicBezTo>
                  <a:cubicBezTo>
                    <a:pt x="20696" y="12960"/>
                    <a:pt x="19793" y="17280"/>
                    <a:pt x="18907" y="17280"/>
                  </a:cubicBezTo>
                  <a:cubicBezTo>
                    <a:pt x="18003" y="17280"/>
                    <a:pt x="17099" y="17280"/>
                    <a:pt x="16196" y="17280"/>
                  </a:cubicBezTo>
                  <a:cubicBezTo>
                    <a:pt x="14406" y="21600"/>
                    <a:pt x="12599" y="17280"/>
                    <a:pt x="10791" y="12960"/>
                  </a:cubicBezTo>
                  <a:cubicBezTo>
                    <a:pt x="9905" y="12960"/>
                    <a:pt x="9001" y="12960"/>
                    <a:pt x="8098" y="12960"/>
                  </a:cubicBezTo>
                  <a:cubicBezTo>
                    <a:pt x="7194" y="12960"/>
                    <a:pt x="6290" y="17280"/>
                    <a:pt x="5387" y="17280"/>
                  </a:cubicBezTo>
                  <a:cubicBezTo>
                    <a:pt x="3597" y="17280"/>
                    <a:pt x="1790" y="17280"/>
                    <a:pt x="0" y="12960"/>
                  </a:cubicBezTo>
                  <a:lnTo>
                    <a:pt x="0" y="8640"/>
                  </a:lnTo>
                  <a:close/>
                </a:path>
              </a:pathLst>
            </a:custGeom>
            <a:solidFill>
              <a:srgbClr val="4D2A0A"/>
            </a:solidFill>
            <a:ln w="12700" cap="flat">
              <a:noFill/>
              <a:miter lim="400000"/>
            </a:ln>
            <a:effectLst/>
          </p:spPr>
          <p:txBody>
            <a:bodyPr wrap="square" lIns="45719" tIns="45719" rIns="45719" bIns="45719" numCol="1" anchor="t">
              <a:noAutofit/>
            </a:bodyPr>
            <a:lstStyle/>
            <a:p>
              <a:pPr/>
            </a:p>
          </p:txBody>
        </p:sp>
        <p:grpSp>
          <p:nvGrpSpPr>
            <p:cNvPr id="229" name="Group 10"/>
            <p:cNvGrpSpPr/>
            <p:nvPr/>
          </p:nvGrpSpPr>
          <p:grpSpPr>
            <a:xfrm>
              <a:off x="634192" y="72164"/>
              <a:ext cx="5129149" cy="4880472"/>
              <a:chOff x="0" y="0"/>
              <a:chExt cx="5129147" cy="4880470"/>
            </a:xfrm>
          </p:grpSpPr>
          <p:sp>
            <p:nvSpPr>
              <p:cNvPr id="227" name="Freeform 41"/>
              <p:cNvSpPr/>
              <p:nvPr/>
            </p:nvSpPr>
            <p:spPr>
              <a:xfrm flipH="1" rot="5400000">
                <a:off x="2557665" y="2308988"/>
                <a:ext cx="13818" cy="5129148"/>
              </a:xfrm>
              <a:custGeom>
                <a:avLst/>
                <a:gdLst/>
                <a:ahLst/>
                <a:cxnLst>
                  <a:cxn ang="0">
                    <a:pos x="wd2" y="hd2"/>
                  </a:cxn>
                  <a:cxn ang="5400000">
                    <a:pos x="wd2" y="hd2"/>
                  </a:cxn>
                  <a:cxn ang="10800000">
                    <a:pos x="wd2" y="hd2"/>
                  </a:cxn>
                  <a:cxn ang="16200000">
                    <a:pos x="wd2" y="hd2"/>
                  </a:cxn>
                </a:cxnLst>
                <a:rect l="0" t="0" r="r" b="b"/>
                <a:pathLst>
                  <a:path w="19200" h="21600" fill="norm" stroke="1" extrusionOk="0">
                    <a:moveTo>
                      <a:pt x="12960" y="0"/>
                    </a:moveTo>
                    <a:cubicBezTo>
                      <a:pt x="17280" y="1817"/>
                      <a:pt x="17280" y="3608"/>
                      <a:pt x="17280" y="5400"/>
                    </a:cubicBezTo>
                    <a:cubicBezTo>
                      <a:pt x="17280" y="6296"/>
                      <a:pt x="12960" y="7217"/>
                      <a:pt x="12960" y="8112"/>
                    </a:cubicBezTo>
                    <a:cubicBezTo>
                      <a:pt x="12960" y="9008"/>
                      <a:pt x="12960" y="9904"/>
                      <a:pt x="17280" y="10800"/>
                    </a:cubicBezTo>
                    <a:cubicBezTo>
                      <a:pt x="17280" y="12617"/>
                      <a:pt x="21600" y="14408"/>
                      <a:pt x="17280" y="16200"/>
                    </a:cubicBezTo>
                    <a:cubicBezTo>
                      <a:pt x="21600" y="17096"/>
                      <a:pt x="17280" y="18017"/>
                      <a:pt x="17280" y="18912"/>
                    </a:cubicBezTo>
                    <a:cubicBezTo>
                      <a:pt x="17280" y="19808"/>
                      <a:pt x="12960" y="20704"/>
                      <a:pt x="12960" y="21600"/>
                    </a:cubicBezTo>
                    <a:cubicBezTo>
                      <a:pt x="8640" y="21600"/>
                      <a:pt x="8640" y="21600"/>
                      <a:pt x="8640" y="21600"/>
                    </a:cubicBezTo>
                    <a:cubicBezTo>
                      <a:pt x="8640" y="20704"/>
                      <a:pt x="4320" y="19808"/>
                      <a:pt x="4320" y="18912"/>
                    </a:cubicBezTo>
                    <a:cubicBezTo>
                      <a:pt x="4320" y="18017"/>
                      <a:pt x="0" y="17096"/>
                      <a:pt x="0" y="16200"/>
                    </a:cubicBezTo>
                    <a:cubicBezTo>
                      <a:pt x="0" y="14408"/>
                      <a:pt x="4320" y="12617"/>
                      <a:pt x="4320" y="10800"/>
                    </a:cubicBezTo>
                    <a:cubicBezTo>
                      <a:pt x="8640" y="9904"/>
                      <a:pt x="8640" y="9008"/>
                      <a:pt x="8640" y="8112"/>
                    </a:cubicBezTo>
                    <a:cubicBezTo>
                      <a:pt x="8640" y="7217"/>
                      <a:pt x="4320" y="6296"/>
                      <a:pt x="4320" y="5400"/>
                    </a:cubicBezTo>
                    <a:cubicBezTo>
                      <a:pt x="0" y="3608"/>
                      <a:pt x="4320" y="1817"/>
                      <a:pt x="8640" y="0"/>
                    </a:cubicBezTo>
                    <a:lnTo>
                      <a:pt x="12960" y="0"/>
                    </a:lnTo>
                    <a:close/>
                  </a:path>
                </a:pathLst>
              </a:custGeom>
              <a:solidFill>
                <a:srgbClr val="4D2A0A"/>
              </a:solidFill>
              <a:ln w="12700" cap="flat">
                <a:noFill/>
                <a:miter lim="400000"/>
              </a:ln>
              <a:effectLst/>
            </p:spPr>
            <p:txBody>
              <a:bodyPr wrap="square" lIns="45719" tIns="45719" rIns="45719" bIns="45719" numCol="1" anchor="t">
                <a:noAutofit/>
              </a:bodyPr>
              <a:lstStyle/>
              <a:p>
                <a:pPr/>
              </a:p>
            </p:txBody>
          </p:sp>
          <p:sp>
            <p:nvSpPr>
              <p:cNvPr id="228" name="Freeform 44"/>
              <p:cNvSpPr/>
              <p:nvPr/>
            </p:nvSpPr>
            <p:spPr>
              <a:xfrm flipH="1" rot="5400000">
                <a:off x="2514126" y="-2514128"/>
                <a:ext cx="13323" cy="504157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00" y="21600"/>
                    </a:moveTo>
                    <a:cubicBezTo>
                      <a:pt x="0" y="19802"/>
                      <a:pt x="0" y="18004"/>
                      <a:pt x="0" y="16206"/>
                    </a:cubicBezTo>
                    <a:cubicBezTo>
                      <a:pt x="0" y="15295"/>
                      <a:pt x="5400" y="14408"/>
                      <a:pt x="5400" y="13497"/>
                    </a:cubicBezTo>
                    <a:cubicBezTo>
                      <a:pt x="5400" y="12611"/>
                      <a:pt x="5400" y="11699"/>
                      <a:pt x="5400" y="10813"/>
                    </a:cubicBezTo>
                    <a:cubicBezTo>
                      <a:pt x="0" y="9015"/>
                      <a:pt x="0" y="7192"/>
                      <a:pt x="0" y="5394"/>
                    </a:cubicBezTo>
                    <a:cubicBezTo>
                      <a:pt x="0" y="4507"/>
                      <a:pt x="0" y="3596"/>
                      <a:pt x="0" y="2709"/>
                    </a:cubicBezTo>
                    <a:cubicBezTo>
                      <a:pt x="5400" y="1798"/>
                      <a:pt x="5400" y="912"/>
                      <a:pt x="10800" y="0"/>
                    </a:cubicBezTo>
                    <a:cubicBezTo>
                      <a:pt x="10800" y="0"/>
                      <a:pt x="10800" y="0"/>
                      <a:pt x="10800" y="0"/>
                    </a:cubicBezTo>
                    <a:cubicBezTo>
                      <a:pt x="16200" y="912"/>
                      <a:pt x="16200" y="1798"/>
                      <a:pt x="16200" y="2709"/>
                    </a:cubicBezTo>
                    <a:cubicBezTo>
                      <a:pt x="21600" y="3596"/>
                      <a:pt x="21600" y="4507"/>
                      <a:pt x="21600" y="5394"/>
                    </a:cubicBezTo>
                    <a:cubicBezTo>
                      <a:pt x="21600" y="7192"/>
                      <a:pt x="16200" y="9015"/>
                      <a:pt x="16200" y="10813"/>
                    </a:cubicBezTo>
                    <a:cubicBezTo>
                      <a:pt x="16200" y="11699"/>
                      <a:pt x="10800" y="12611"/>
                      <a:pt x="10800" y="13497"/>
                    </a:cubicBezTo>
                    <a:cubicBezTo>
                      <a:pt x="16200" y="14408"/>
                      <a:pt x="16200" y="15295"/>
                      <a:pt x="16200" y="16206"/>
                    </a:cubicBezTo>
                    <a:cubicBezTo>
                      <a:pt x="21600" y="18004"/>
                      <a:pt x="16200" y="19802"/>
                      <a:pt x="10800" y="21600"/>
                    </a:cubicBezTo>
                    <a:close/>
                  </a:path>
                </a:pathLst>
              </a:custGeom>
              <a:solidFill>
                <a:srgbClr val="4D2A0A"/>
              </a:solidFill>
              <a:ln w="12700" cap="flat">
                <a:noFill/>
                <a:miter lim="400000"/>
              </a:ln>
              <a:effectLst/>
            </p:spPr>
            <p:txBody>
              <a:bodyPr wrap="square" lIns="45719" tIns="45719" rIns="45719" bIns="45719" numCol="1" anchor="t">
                <a:noAutofit/>
              </a:bodyPr>
              <a:lstStyle/>
              <a:p>
                <a:pPr/>
              </a:p>
            </p:txBody>
          </p:sp>
        </p:grpSp>
        <p:sp>
          <p:nvSpPr>
            <p:cNvPr id="230" name="Freeform 45"/>
            <p:cNvSpPr/>
            <p:nvPr/>
          </p:nvSpPr>
          <p:spPr>
            <a:xfrm flipH="1" rot="5400000">
              <a:off x="22391" y="4540924"/>
              <a:ext cx="465850" cy="503242"/>
            </a:xfrm>
            <a:custGeom>
              <a:avLst/>
              <a:gdLst/>
              <a:ahLst/>
              <a:cxnLst>
                <a:cxn ang="0">
                  <a:pos x="wd2" y="hd2"/>
                </a:cxn>
                <a:cxn ang="5400000">
                  <a:pos x="wd2" y="hd2"/>
                </a:cxn>
                <a:cxn ang="10800000">
                  <a:pos x="wd2" y="hd2"/>
                </a:cxn>
                <a:cxn ang="16200000">
                  <a:pos x="wd2" y="hd2"/>
                </a:cxn>
              </a:cxnLst>
              <a:rect l="0" t="0" r="r" b="b"/>
              <a:pathLst>
                <a:path w="21078" h="20724" fill="norm" stroke="1" extrusionOk="0">
                  <a:moveTo>
                    <a:pt x="17525" y="17805"/>
                  </a:moveTo>
                  <a:cubicBezTo>
                    <a:pt x="15820" y="17222"/>
                    <a:pt x="13546" y="19995"/>
                    <a:pt x="11415" y="19557"/>
                  </a:cubicBezTo>
                  <a:cubicBezTo>
                    <a:pt x="12552" y="20724"/>
                    <a:pt x="14541" y="18973"/>
                    <a:pt x="15394" y="19119"/>
                  </a:cubicBezTo>
                  <a:cubicBezTo>
                    <a:pt x="12978" y="21454"/>
                    <a:pt x="8857" y="18535"/>
                    <a:pt x="6299" y="20724"/>
                  </a:cubicBezTo>
                  <a:cubicBezTo>
                    <a:pt x="2178" y="20724"/>
                    <a:pt x="-380" y="17951"/>
                    <a:pt x="46" y="13865"/>
                  </a:cubicBezTo>
                  <a:cubicBezTo>
                    <a:pt x="331" y="11968"/>
                    <a:pt x="2178" y="10800"/>
                    <a:pt x="2320" y="8903"/>
                  </a:cubicBezTo>
                  <a:cubicBezTo>
                    <a:pt x="2746" y="8465"/>
                    <a:pt x="2604" y="8757"/>
                    <a:pt x="3173" y="8465"/>
                  </a:cubicBezTo>
                  <a:cubicBezTo>
                    <a:pt x="3031" y="6568"/>
                    <a:pt x="4167" y="4962"/>
                    <a:pt x="3883" y="3357"/>
                  </a:cubicBezTo>
                  <a:cubicBezTo>
                    <a:pt x="3741" y="1751"/>
                    <a:pt x="2178" y="1168"/>
                    <a:pt x="2178" y="0"/>
                  </a:cubicBezTo>
                  <a:cubicBezTo>
                    <a:pt x="4594" y="1022"/>
                    <a:pt x="5304" y="5254"/>
                    <a:pt x="4167" y="8319"/>
                  </a:cubicBezTo>
                  <a:cubicBezTo>
                    <a:pt x="4310" y="8757"/>
                    <a:pt x="5162" y="8611"/>
                    <a:pt x="5304" y="9195"/>
                  </a:cubicBezTo>
                  <a:cubicBezTo>
                    <a:pt x="5589" y="10070"/>
                    <a:pt x="5162" y="10946"/>
                    <a:pt x="4594" y="11676"/>
                  </a:cubicBezTo>
                  <a:cubicBezTo>
                    <a:pt x="3315" y="11530"/>
                    <a:pt x="2320" y="10800"/>
                    <a:pt x="3173" y="9778"/>
                  </a:cubicBezTo>
                  <a:cubicBezTo>
                    <a:pt x="-380" y="12843"/>
                    <a:pt x="1467" y="21600"/>
                    <a:pt x="8573" y="19265"/>
                  </a:cubicBezTo>
                  <a:cubicBezTo>
                    <a:pt x="7152" y="17222"/>
                    <a:pt x="9852" y="14157"/>
                    <a:pt x="11415" y="16346"/>
                  </a:cubicBezTo>
                  <a:cubicBezTo>
                    <a:pt x="11699" y="17951"/>
                    <a:pt x="10989" y="18389"/>
                    <a:pt x="10420" y="19119"/>
                  </a:cubicBezTo>
                  <a:cubicBezTo>
                    <a:pt x="13831" y="19995"/>
                    <a:pt x="18378" y="14886"/>
                    <a:pt x="21078" y="18827"/>
                  </a:cubicBezTo>
                  <a:cubicBezTo>
                    <a:pt x="19799" y="17076"/>
                    <a:pt x="17099" y="18097"/>
                    <a:pt x="15678" y="19119"/>
                  </a:cubicBezTo>
                  <a:cubicBezTo>
                    <a:pt x="15962" y="18389"/>
                    <a:pt x="16957" y="18389"/>
                    <a:pt x="17525" y="17805"/>
                  </a:cubicBezTo>
                  <a:close/>
                  <a:moveTo>
                    <a:pt x="9994" y="18681"/>
                  </a:moveTo>
                  <a:cubicBezTo>
                    <a:pt x="12410" y="18535"/>
                    <a:pt x="10562" y="14303"/>
                    <a:pt x="9141" y="16346"/>
                  </a:cubicBezTo>
                  <a:cubicBezTo>
                    <a:pt x="10136" y="16346"/>
                    <a:pt x="9283" y="17076"/>
                    <a:pt x="8857" y="17076"/>
                  </a:cubicBezTo>
                  <a:cubicBezTo>
                    <a:pt x="8857" y="17368"/>
                    <a:pt x="8857" y="17805"/>
                    <a:pt x="8857" y="18243"/>
                  </a:cubicBezTo>
                  <a:cubicBezTo>
                    <a:pt x="9141" y="18389"/>
                    <a:pt x="9283" y="18681"/>
                    <a:pt x="9852" y="18681"/>
                  </a:cubicBezTo>
                  <a:cubicBezTo>
                    <a:pt x="10136" y="18097"/>
                    <a:pt x="10846" y="17076"/>
                    <a:pt x="9994" y="16638"/>
                  </a:cubicBezTo>
                  <a:cubicBezTo>
                    <a:pt x="11415" y="16784"/>
                    <a:pt x="10562" y="18243"/>
                    <a:pt x="9994" y="18681"/>
                  </a:cubicBezTo>
                  <a:close/>
                  <a:moveTo>
                    <a:pt x="757" y="12843"/>
                  </a:moveTo>
                  <a:cubicBezTo>
                    <a:pt x="-522" y="17659"/>
                    <a:pt x="3457" y="21600"/>
                    <a:pt x="7436" y="19703"/>
                  </a:cubicBezTo>
                  <a:cubicBezTo>
                    <a:pt x="2320" y="21162"/>
                    <a:pt x="1325" y="16784"/>
                    <a:pt x="757" y="12843"/>
                  </a:cubicBezTo>
                  <a:close/>
                  <a:moveTo>
                    <a:pt x="4736" y="8903"/>
                  </a:moveTo>
                  <a:cubicBezTo>
                    <a:pt x="4878" y="10070"/>
                    <a:pt x="4310" y="10508"/>
                    <a:pt x="3883" y="11238"/>
                  </a:cubicBezTo>
                  <a:cubicBezTo>
                    <a:pt x="5162" y="11384"/>
                    <a:pt x="5446" y="9632"/>
                    <a:pt x="4736" y="8903"/>
                  </a:cubicBezTo>
                  <a:close/>
                  <a:moveTo>
                    <a:pt x="3741" y="8319"/>
                  </a:moveTo>
                  <a:cubicBezTo>
                    <a:pt x="3741" y="7151"/>
                    <a:pt x="4878" y="5838"/>
                    <a:pt x="4167" y="4524"/>
                  </a:cubicBezTo>
                  <a:cubicBezTo>
                    <a:pt x="4310" y="5984"/>
                    <a:pt x="3173" y="7151"/>
                    <a:pt x="3741" y="8319"/>
                  </a:cubicBezTo>
                  <a:close/>
                  <a:moveTo>
                    <a:pt x="3741" y="8903"/>
                  </a:moveTo>
                  <a:cubicBezTo>
                    <a:pt x="3457" y="9195"/>
                    <a:pt x="3315" y="10508"/>
                    <a:pt x="3741" y="10800"/>
                  </a:cubicBezTo>
                  <a:cubicBezTo>
                    <a:pt x="4167" y="10216"/>
                    <a:pt x="4594" y="9195"/>
                    <a:pt x="3741" y="8903"/>
                  </a:cubicBezTo>
                  <a:close/>
                </a:path>
              </a:pathLst>
            </a:custGeom>
            <a:solidFill>
              <a:srgbClr val="4D2A0A"/>
            </a:solidFill>
            <a:ln w="12700" cap="flat">
              <a:noFill/>
              <a:miter lim="400000"/>
            </a:ln>
            <a:effectLst/>
          </p:spPr>
          <p:txBody>
            <a:bodyPr wrap="square" lIns="45719" tIns="45719" rIns="45719" bIns="45719" numCol="1" anchor="t">
              <a:noAutofit/>
            </a:bodyPr>
            <a:lstStyle/>
            <a:p>
              <a:pPr/>
            </a:p>
          </p:txBody>
        </p:sp>
        <p:sp>
          <p:nvSpPr>
            <p:cNvPr id="231" name="Freeform 46"/>
            <p:cNvSpPr/>
            <p:nvPr/>
          </p:nvSpPr>
          <p:spPr>
            <a:xfrm flipH="1" rot="5400000">
              <a:off x="19496" y="4535684"/>
              <a:ext cx="472964" cy="511957"/>
            </a:xfrm>
            <a:custGeom>
              <a:avLst/>
              <a:gdLst/>
              <a:ahLst/>
              <a:cxnLst>
                <a:cxn ang="0">
                  <a:pos x="wd2" y="hd2"/>
                </a:cxn>
                <a:cxn ang="5400000">
                  <a:pos x="wd2" y="hd2"/>
                </a:cxn>
                <a:cxn ang="10800000">
                  <a:pos x="wd2" y="hd2"/>
                </a:cxn>
                <a:cxn ang="16200000">
                  <a:pos x="wd2" y="hd2"/>
                </a:cxn>
              </a:cxnLst>
              <a:rect l="0" t="0" r="r" b="b"/>
              <a:pathLst>
                <a:path w="21400" h="21600" fill="norm" stroke="1" extrusionOk="0">
                  <a:moveTo>
                    <a:pt x="6523" y="21600"/>
                  </a:moveTo>
                  <a:cubicBezTo>
                    <a:pt x="6380" y="21600"/>
                    <a:pt x="6380" y="21600"/>
                    <a:pt x="6380" y="21600"/>
                  </a:cubicBezTo>
                  <a:cubicBezTo>
                    <a:pt x="4377" y="21600"/>
                    <a:pt x="2518" y="20850"/>
                    <a:pt x="1374" y="19350"/>
                  </a:cubicBezTo>
                  <a:cubicBezTo>
                    <a:pt x="229" y="18150"/>
                    <a:pt x="-200" y="16350"/>
                    <a:pt x="86" y="14400"/>
                  </a:cubicBezTo>
                  <a:cubicBezTo>
                    <a:pt x="229" y="13500"/>
                    <a:pt x="658" y="12600"/>
                    <a:pt x="1230" y="11850"/>
                  </a:cubicBezTo>
                  <a:cubicBezTo>
                    <a:pt x="1660" y="10950"/>
                    <a:pt x="2232" y="10200"/>
                    <a:pt x="2232" y="9300"/>
                  </a:cubicBezTo>
                  <a:cubicBezTo>
                    <a:pt x="2232" y="9300"/>
                    <a:pt x="2232" y="9300"/>
                    <a:pt x="2232" y="9300"/>
                  </a:cubicBezTo>
                  <a:cubicBezTo>
                    <a:pt x="2518" y="9000"/>
                    <a:pt x="2661" y="8850"/>
                    <a:pt x="2804" y="8850"/>
                  </a:cubicBezTo>
                  <a:cubicBezTo>
                    <a:pt x="2804" y="8850"/>
                    <a:pt x="2947" y="8850"/>
                    <a:pt x="3090" y="8850"/>
                  </a:cubicBezTo>
                  <a:cubicBezTo>
                    <a:pt x="3090" y="7950"/>
                    <a:pt x="3233" y="7050"/>
                    <a:pt x="3519" y="6150"/>
                  </a:cubicBezTo>
                  <a:cubicBezTo>
                    <a:pt x="3805" y="5250"/>
                    <a:pt x="4091" y="4500"/>
                    <a:pt x="3948" y="3600"/>
                  </a:cubicBezTo>
                  <a:cubicBezTo>
                    <a:pt x="3805" y="2850"/>
                    <a:pt x="3376" y="2250"/>
                    <a:pt x="2947" y="1800"/>
                  </a:cubicBezTo>
                  <a:cubicBezTo>
                    <a:pt x="2518" y="1200"/>
                    <a:pt x="2089" y="750"/>
                    <a:pt x="2089" y="150"/>
                  </a:cubicBezTo>
                  <a:cubicBezTo>
                    <a:pt x="2089" y="0"/>
                    <a:pt x="2089" y="0"/>
                    <a:pt x="2089" y="0"/>
                  </a:cubicBezTo>
                  <a:cubicBezTo>
                    <a:pt x="2232" y="0"/>
                    <a:pt x="2232" y="0"/>
                    <a:pt x="2232" y="0"/>
                  </a:cubicBezTo>
                  <a:cubicBezTo>
                    <a:pt x="4807" y="1200"/>
                    <a:pt x="5522" y="5550"/>
                    <a:pt x="4377" y="8700"/>
                  </a:cubicBezTo>
                  <a:cubicBezTo>
                    <a:pt x="4377" y="8850"/>
                    <a:pt x="4664" y="8850"/>
                    <a:pt x="4807" y="9000"/>
                  </a:cubicBezTo>
                  <a:cubicBezTo>
                    <a:pt x="5093" y="9150"/>
                    <a:pt x="5379" y="9150"/>
                    <a:pt x="5522" y="9450"/>
                  </a:cubicBezTo>
                  <a:cubicBezTo>
                    <a:pt x="5951" y="10800"/>
                    <a:pt x="5093" y="11700"/>
                    <a:pt x="4664" y="12150"/>
                  </a:cubicBezTo>
                  <a:cubicBezTo>
                    <a:pt x="4664" y="12150"/>
                    <a:pt x="4664" y="12150"/>
                    <a:pt x="4664" y="12150"/>
                  </a:cubicBezTo>
                  <a:cubicBezTo>
                    <a:pt x="4664" y="12150"/>
                    <a:pt x="4664" y="12150"/>
                    <a:pt x="4664" y="12150"/>
                  </a:cubicBezTo>
                  <a:cubicBezTo>
                    <a:pt x="3805" y="12150"/>
                    <a:pt x="3090" y="11850"/>
                    <a:pt x="2947" y="11400"/>
                  </a:cubicBezTo>
                  <a:cubicBezTo>
                    <a:pt x="2804" y="11250"/>
                    <a:pt x="2804" y="10950"/>
                    <a:pt x="2804" y="10650"/>
                  </a:cubicBezTo>
                  <a:cubicBezTo>
                    <a:pt x="1517" y="12300"/>
                    <a:pt x="1230" y="14700"/>
                    <a:pt x="1946" y="16800"/>
                  </a:cubicBezTo>
                  <a:cubicBezTo>
                    <a:pt x="2661" y="19050"/>
                    <a:pt x="4377" y="20250"/>
                    <a:pt x="6380" y="20250"/>
                  </a:cubicBezTo>
                  <a:cubicBezTo>
                    <a:pt x="7095" y="20250"/>
                    <a:pt x="7811" y="20100"/>
                    <a:pt x="8526" y="19950"/>
                  </a:cubicBezTo>
                  <a:cubicBezTo>
                    <a:pt x="8097" y="19200"/>
                    <a:pt x="7954" y="18300"/>
                    <a:pt x="8383" y="17400"/>
                  </a:cubicBezTo>
                  <a:cubicBezTo>
                    <a:pt x="8812" y="16650"/>
                    <a:pt x="9527" y="16050"/>
                    <a:pt x="10242" y="16050"/>
                  </a:cubicBezTo>
                  <a:cubicBezTo>
                    <a:pt x="10528" y="16050"/>
                    <a:pt x="11101" y="16200"/>
                    <a:pt x="11673" y="16950"/>
                  </a:cubicBezTo>
                  <a:cubicBezTo>
                    <a:pt x="11673" y="16950"/>
                    <a:pt x="11673" y="16950"/>
                    <a:pt x="11673" y="16950"/>
                  </a:cubicBezTo>
                  <a:cubicBezTo>
                    <a:pt x="11816" y="18300"/>
                    <a:pt x="11387" y="18900"/>
                    <a:pt x="10815" y="19500"/>
                  </a:cubicBezTo>
                  <a:cubicBezTo>
                    <a:pt x="10815" y="19500"/>
                    <a:pt x="10815" y="19650"/>
                    <a:pt x="10672" y="19650"/>
                  </a:cubicBezTo>
                  <a:cubicBezTo>
                    <a:pt x="10958" y="19800"/>
                    <a:pt x="11244" y="19800"/>
                    <a:pt x="11530" y="19800"/>
                  </a:cubicBezTo>
                  <a:cubicBezTo>
                    <a:pt x="12674" y="19800"/>
                    <a:pt x="13819" y="19350"/>
                    <a:pt x="15106" y="18750"/>
                  </a:cubicBezTo>
                  <a:cubicBezTo>
                    <a:pt x="16250" y="18300"/>
                    <a:pt x="17395" y="17850"/>
                    <a:pt x="18539" y="17850"/>
                  </a:cubicBezTo>
                  <a:cubicBezTo>
                    <a:pt x="19683" y="17850"/>
                    <a:pt x="20685" y="18450"/>
                    <a:pt x="21400" y="19500"/>
                  </a:cubicBezTo>
                  <a:cubicBezTo>
                    <a:pt x="21257" y="19650"/>
                    <a:pt x="21257" y="19650"/>
                    <a:pt x="21257" y="19650"/>
                  </a:cubicBezTo>
                  <a:cubicBezTo>
                    <a:pt x="20685" y="19050"/>
                    <a:pt x="20113" y="18600"/>
                    <a:pt x="19254" y="18600"/>
                  </a:cubicBezTo>
                  <a:cubicBezTo>
                    <a:pt x="17824" y="18600"/>
                    <a:pt x="16250" y="19650"/>
                    <a:pt x="15821" y="19800"/>
                  </a:cubicBezTo>
                  <a:cubicBezTo>
                    <a:pt x="15535" y="20100"/>
                    <a:pt x="15535" y="20100"/>
                    <a:pt x="15535" y="20100"/>
                  </a:cubicBezTo>
                  <a:cubicBezTo>
                    <a:pt x="15535" y="19950"/>
                    <a:pt x="15535" y="19950"/>
                    <a:pt x="15535" y="19950"/>
                  </a:cubicBezTo>
                  <a:cubicBezTo>
                    <a:pt x="14820" y="20550"/>
                    <a:pt x="13962" y="20850"/>
                    <a:pt x="12674" y="20850"/>
                  </a:cubicBezTo>
                  <a:cubicBezTo>
                    <a:pt x="12102" y="20850"/>
                    <a:pt x="11530" y="20850"/>
                    <a:pt x="10958" y="20850"/>
                  </a:cubicBezTo>
                  <a:cubicBezTo>
                    <a:pt x="10385" y="20700"/>
                    <a:pt x="9813" y="20700"/>
                    <a:pt x="9241" y="20700"/>
                  </a:cubicBezTo>
                  <a:cubicBezTo>
                    <a:pt x="8097" y="20700"/>
                    <a:pt x="7238" y="21000"/>
                    <a:pt x="6523" y="21600"/>
                  </a:cubicBezTo>
                  <a:close/>
                  <a:moveTo>
                    <a:pt x="801" y="12900"/>
                  </a:moveTo>
                  <a:cubicBezTo>
                    <a:pt x="515" y="13350"/>
                    <a:pt x="372" y="13950"/>
                    <a:pt x="229" y="14400"/>
                  </a:cubicBezTo>
                  <a:cubicBezTo>
                    <a:pt x="86" y="16350"/>
                    <a:pt x="515" y="18000"/>
                    <a:pt x="1517" y="19200"/>
                  </a:cubicBezTo>
                  <a:cubicBezTo>
                    <a:pt x="2661" y="20550"/>
                    <a:pt x="4377" y="21300"/>
                    <a:pt x="6380" y="21300"/>
                  </a:cubicBezTo>
                  <a:cubicBezTo>
                    <a:pt x="7095" y="20700"/>
                    <a:pt x="7954" y="20400"/>
                    <a:pt x="9241" y="20400"/>
                  </a:cubicBezTo>
                  <a:cubicBezTo>
                    <a:pt x="9813" y="20400"/>
                    <a:pt x="10385" y="20550"/>
                    <a:pt x="10958" y="20550"/>
                  </a:cubicBezTo>
                  <a:cubicBezTo>
                    <a:pt x="11387" y="20550"/>
                    <a:pt x="11673" y="20700"/>
                    <a:pt x="12102" y="20700"/>
                  </a:cubicBezTo>
                  <a:cubicBezTo>
                    <a:pt x="11816" y="20550"/>
                    <a:pt x="11673" y="20400"/>
                    <a:pt x="11387" y="20250"/>
                  </a:cubicBezTo>
                  <a:cubicBezTo>
                    <a:pt x="11244" y="19950"/>
                    <a:pt x="11244" y="19950"/>
                    <a:pt x="11244" y="19950"/>
                  </a:cubicBezTo>
                  <a:cubicBezTo>
                    <a:pt x="11530" y="20100"/>
                    <a:pt x="11530" y="20100"/>
                    <a:pt x="11530" y="20100"/>
                  </a:cubicBezTo>
                  <a:cubicBezTo>
                    <a:pt x="11673" y="20100"/>
                    <a:pt x="11816" y="20100"/>
                    <a:pt x="12102" y="20100"/>
                  </a:cubicBezTo>
                  <a:cubicBezTo>
                    <a:pt x="12960" y="20100"/>
                    <a:pt x="13962" y="19650"/>
                    <a:pt x="14820" y="19200"/>
                  </a:cubicBezTo>
                  <a:cubicBezTo>
                    <a:pt x="14820" y="19200"/>
                    <a:pt x="14820" y="19200"/>
                    <a:pt x="14820" y="19200"/>
                  </a:cubicBezTo>
                  <a:cubicBezTo>
                    <a:pt x="13675" y="19650"/>
                    <a:pt x="12531" y="19950"/>
                    <a:pt x="11530" y="19950"/>
                  </a:cubicBezTo>
                  <a:cubicBezTo>
                    <a:pt x="11101" y="19950"/>
                    <a:pt x="10815" y="19950"/>
                    <a:pt x="10528" y="19950"/>
                  </a:cubicBezTo>
                  <a:cubicBezTo>
                    <a:pt x="10385" y="19800"/>
                    <a:pt x="10385" y="19800"/>
                    <a:pt x="10385" y="19800"/>
                  </a:cubicBezTo>
                  <a:cubicBezTo>
                    <a:pt x="10385" y="19650"/>
                    <a:pt x="10385" y="19650"/>
                    <a:pt x="10385" y="19650"/>
                  </a:cubicBezTo>
                  <a:cubicBezTo>
                    <a:pt x="10528" y="19650"/>
                    <a:pt x="10672" y="19500"/>
                    <a:pt x="10672" y="19350"/>
                  </a:cubicBezTo>
                  <a:cubicBezTo>
                    <a:pt x="10815" y="19350"/>
                    <a:pt x="10815" y="19200"/>
                    <a:pt x="10815" y="19200"/>
                  </a:cubicBezTo>
                  <a:cubicBezTo>
                    <a:pt x="10672" y="19350"/>
                    <a:pt x="10385" y="19500"/>
                    <a:pt x="10099" y="19500"/>
                  </a:cubicBezTo>
                  <a:cubicBezTo>
                    <a:pt x="9813" y="19500"/>
                    <a:pt x="9813" y="19500"/>
                    <a:pt x="9813" y="19500"/>
                  </a:cubicBezTo>
                  <a:cubicBezTo>
                    <a:pt x="9813" y="19500"/>
                    <a:pt x="9813" y="19500"/>
                    <a:pt x="9813" y="19500"/>
                  </a:cubicBezTo>
                  <a:cubicBezTo>
                    <a:pt x="9527" y="19500"/>
                    <a:pt x="9384" y="19350"/>
                    <a:pt x="9241" y="19200"/>
                  </a:cubicBezTo>
                  <a:cubicBezTo>
                    <a:pt x="9098" y="19200"/>
                    <a:pt x="8955" y="19050"/>
                    <a:pt x="8812" y="19050"/>
                  </a:cubicBezTo>
                  <a:cubicBezTo>
                    <a:pt x="8812" y="19050"/>
                    <a:pt x="8812" y="19050"/>
                    <a:pt x="8812" y="19050"/>
                  </a:cubicBezTo>
                  <a:cubicBezTo>
                    <a:pt x="8812" y="17550"/>
                    <a:pt x="8812" y="17550"/>
                    <a:pt x="8812" y="17550"/>
                  </a:cubicBezTo>
                  <a:cubicBezTo>
                    <a:pt x="8955" y="17550"/>
                    <a:pt x="8955" y="17550"/>
                    <a:pt x="8955" y="17550"/>
                  </a:cubicBezTo>
                  <a:cubicBezTo>
                    <a:pt x="8955" y="17550"/>
                    <a:pt x="8955" y="17550"/>
                    <a:pt x="8955" y="17550"/>
                  </a:cubicBezTo>
                  <a:cubicBezTo>
                    <a:pt x="9241" y="17550"/>
                    <a:pt x="9527" y="17250"/>
                    <a:pt x="9527" y="17100"/>
                  </a:cubicBezTo>
                  <a:cubicBezTo>
                    <a:pt x="9527" y="17100"/>
                    <a:pt x="9527" y="17100"/>
                    <a:pt x="9241" y="17100"/>
                  </a:cubicBezTo>
                  <a:cubicBezTo>
                    <a:pt x="9098" y="17100"/>
                    <a:pt x="9098" y="17100"/>
                    <a:pt x="9098" y="17100"/>
                  </a:cubicBezTo>
                  <a:cubicBezTo>
                    <a:pt x="9241" y="16950"/>
                    <a:pt x="9241" y="16950"/>
                    <a:pt x="9241" y="16950"/>
                  </a:cubicBezTo>
                  <a:cubicBezTo>
                    <a:pt x="9384" y="16500"/>
                    <a:pt x="9670" y="16350"/>
                    <a:pt x="9956" y="16350"/>
                  </a:cubicBezTo>
                  <a:cubicBezTo>
                    <a:pt x="9384" y="16500"/>
                    <a:pt x="8955" y="16950"/>
                    <a:pt x="8669" y="17550"/>
                  </a:cubicBezTo>
                  <a:cubicBezTo>
                    <a:pt x="8240" y="18300"/>
                    <a:pt x="8240" y="19200"/>
                    <a:pt x="8812" y="19950"/>
                  </a:cubicBezTo>
                  <a:cubicBezTo>
                    <a:pt x="8812" y="20100"/>
                    <a:pt x="8812" y="20100"/>
                    <a:pt x="8812" y="20100"/>
                  </a:cubicBezTo>
                  <a:cubicBezTo>
                    <a:pt x="8669" y="20100"/>
                    <a:pt x="8669" y="20100"/>
                    <a:pt x="8669" y="20100"/>
                  </a:cubicBezTo>
                  <a:cubicBezTo>
                    <a:pt x="8240" y="20250"/>
                    <a:pt x="7811" y="20400"/>
                    <a:pt x="7525" y="20400"/>
                  </a:cubicBezTo>
                  <a:cubicBezTo>
                    <a:pt x="7525" y="20550"/>
                    <a:pt x="7525" y="20550"/>
                    <a:pt x="7525" y="20550"/>
                  </a:cubicBezTo>
                  <a:cubicBezTo>
                    <a:pt x="6809" y="20850"/>
                    <a:pt x="6094" y="21000"/>
                    <a:pt x="5379" y="21000"/>
                  </a:cubicBezTo>
                  <a:cubicBezTo>
                    <a:pt x="3948" y="21000"/>
                    <a:pt x="2518" y="20250"/>
                    <a:pt x="1660" y="19050"/>
                  </a:cubicBezTo>
                  <a:cubicBezTo>
                    <a:pt x="515" y="17400"/>
                    <a:pt x="86" y="15450"/>
                    <a:pt x="658" y="13350"/>
                  </a:cubicBezTo>
                  <a:lnTo>
                    <a:pt x="801" y="12900"/>
                  </a:lnTo>
                  <a:close/>
                  <a:moveTo>
                    <a:pt x="801" y="13950"/>
                  </a:moveTo>
                  <a:cubicBezTo>
                    <a:pt x="372" y="15750"/>
                    <a:pt x="801" y="17550"/>
                    <a:pt x="1803" y="18900"/>
                  </a:cubicBezTo>
                  <a:cubicBezTo>
                    <a:pt x="2804" y="20250"/>
                    <a:pt x="4234" y="20850"/>
                    <a:pt x="5665" y="20850"/>
                  </a:cubicBezTo>
                  <a:cubicBezTo>
                    <a:pt x="5665" y="20850"/>
                    <a:pt x="5665" y="20850"/>
                    <a:pt x="5665" y="20850"/>
                  </a:cubicBezTo>
                  <a:cubicBezTo>
                    <a:pt x="2089" y="20850"/>
                    <a:pt x="1230" y="16950"/>
                    <a:pt x="801" y="13950"/>
                  </a:cubicBezTo>
                  <a:close/>
                  <a:moveTo>
                    <a:pt x="15249" y="19950"/>
                  </a:moveTo>
                  <a:cubicBezTo>
                    <a:pt x="14963" y="19950"/>
                    <a:pt x="14677" y="20100"/>
                    <a:pt x="14391" y="20250"/>
                  </a:cubicBezTo>
                  <a:cubicBezTo>
                    <a:pt x="13962" y="20400"/>
                    <a:pt x="13389" y="20550"/>
                    <a:pt x="12960" y="20700"/>
                  </a:cubicBezTo>
                  <a:cubicBezTo>
                    <a:pt x="13962" y="20700"/>
                    <a:pt x="14677" y="20400"/>
                    <a:pt x="15249" y="19950"/>
                  </a:cubicBezTo>
                  <a:close/>
                  <a:moveTo>
                    <a:pt x="801" y="12900"/>
                  </a:moveTo>
                  <a:cubicBezTo>
                    <a:pt x="801" y="13350"/>
                    <a:pt x="801" y="13350"/>
                    <a:pt x="801" y="13350"/>
                  </a:cubicBezTo>
                  <a:cubicBezTo>
                    <a:pt x="1517" y="17100"/>
                    <a:pt x="2232" y="20550"/>
                    <a:pt x="5665" y="20550"/>
                  </a:cubicBezTo>
                  <a:cubicBezTo>
                    <a:pt x="5951" y="20550"/>
                    <a:pt x="6237" y="20550"/>
                    <a:pt x="6666" y="20550"/>
                  </a:cubicBezTo>
                  <a:cubicBezTo>
                    <a:pt x="4377" y="20550"/>
                    <a:pt x="2518" y="19200"/>
                    <a:pt x="1660" y="16950"/>
                  </a:cubicBezTo>
                  <a:cubicBezTo>
                    <a:pt x="801" y="14400"/>
                    <a:pt x="1517" y="11550"/>
                    <a:pt x="3090" y="10050"/>
                  </a:cubicBezTo>
                  <a:cubicBezTo>
                    <a:pt x="3519" y="9750"/>
                    <a:pt x="3519" y="9750"/>
                    <a:pt x="3519" y="9750"/>
                  </a:cubicBezTo>
                  <a:cubicBezTo>
                    <a:pt x="3519" y="9450"/>
                    <a:pt x="3662" y="9300"/>
                    <a:pt x="3662" y="9300"/>
                  </a:cubicBezTo>
                  <a:cubicBezTo>
                    <a:pt x="3805" y="9150"/>
                    <a:pt x="3805" y="9150"/>
                    <a:pt x="3805" y="9150"/>
                  </a:cubicBezTo>
                  <a:cubicBezTo>
                    <a:pt x="3805" y="9150"/>
                    <a:pt x="3805" y="9150"/>
                    <a:pt x="3805" y="9150"/>
                  </a:cubicBezTo>
                  <a:cubicBezTo>
                    <a:pt x="4091" y="9300"/>
                    <a:pt x="4234" y="9450"/>
                    <a:pt x="4377" y="9600"/>
                  </a:cubicBezTo>
                  <a:cubicBezTo>
                    <a:pt x="4521" y="10200"/>
                    <a:pt x="4091" y="10950"/>
                    <a:pt x="3948" y="11250"/>
                  </a:cubicBezTo>
                  <a:cubicBezTo>
                    <a:pt x="3805" y="11400"/>
                    <a:pt x="3805" y="11400"/>
                    <a:pt x="3805" y="11400"/>
                  </a:cubicBezTo>
                  <a:cubicBezTo>
                    <a:pt x="3805" y="11400"/>
                    <a:pt x="3805" y="11400"/>
                    <a:pt x="3805" y="11400"/>
                  </a:cubicBezTo>
                  <a:cubicBezTo>
                    <a:pt x="3662" y="11250"/>
                    <a:pt x="3519" y="11100"/>
                    <a:pt x="3519" y="10800"/>
                  </a:cubicBezTo>
                  <a:cubicBezTo>
                    <a:pt x="3376" y="10500"/>
                    <a:pt x="3519" y="10200"/>
                    <a:pt x="3519" y="9900"/>
                  </a:cubicBezTo>
                  <a:cubicBezTo>
                    <a:pt x="3233" y="10200"/>
                    <a:pt x="3233" y="10200"/>
                    <a:pt x="3233" y="10200"/>
                  </a:cubicBezTo>
                  <a:cubicBezTo>
                    <a:pt x="2947" y="10650"/>
                    <a:pt x="2947" y="10950"/>
                    <a:pt x="3090" y="11250"/>
                  </a:cubicBezTo>
                  <a:cubicBezTo>
                    <a:pt x="3233" y="11700"/>
                    <a:pt x="3805" y="12000"/>
                    <a:pt x="4521" y="12000"/>
                  </a:cubicBezTo>
                  <a:cubicBezTo>
                    <a:pt x="4950" y="11550"/>
                    <a:pt x="5665" y="10650"/>
                    <a:pt x="5379" y="9600"/>
                  </a:cubicBezTo>
                  <a:cubicBezTo>
                    <a:pt x="5236" y="9450"/>
                    <a:pt x="5093" y="9300"/>
                    <a:pt x="4807" y="9300"/>
                  </a:cubicBezTo>
                  <a:cubicBezTo>
                    <a:pt x="4950" y="9300"/>
                    <a:pt x="4950" y="9300"/>
                    <a:pt x="4950" y="9300"/>
                  </a:cubicBezTo>
                  <a:cubicBezTo>
                    <a:pt x="5236" y="9600"/>
                    <a:pt x="5379" y="10350"/>
                    <a:pt x="5236" y="10950"/>
                  </a:cubicBezTo>
                  <a:cubicBezTo>
                    <a:pt x="4950" y="11550"/>
                    <a:pt x="4664" y="11850"/>
                    <a:pt x="4091" y="11850"/>
                  </a:cubicBezTo>
                  <a:cubicBezTo>
                    <a:pt x="4091" y="11850"/>
                    <a:pt x="4091" y="11850"/>
                    <a:pt x="4091" y="11850"/>
                  </a:cubicBezTo>
                  <a:cubicBezTo>
                    <a:pt x="4091" y="11850"/>
                    <a:pt x="4091" y="11850"/>
                    <a:pt x="3948" y="11850"/>
                  </a:cubicBezTo>
                  <a:cubicBezTo>
                    <a:pt x="3805" y="11700"/>
                    <a:pt x="3805" y="11700"/>
                    <a:pt x="3805" y="11700"/>
                  </a:cubicBezTo>
                  <a:cubicBezTo>
                    <a:pt x="3948" y="11700"/>
                    <a:pt x="3948" y="11700"/>
                    <a:pt x="3948" y="11700"/>
                  </a:cubicBezTo>
                  <a:cubicBezTo>
                    <a:pt x="3948" y="11400"/>
                    <a:pt x="4091" y="11250"/>
                    <a:pt x="4234" y="11100"/>
                  </a:cubicBezTo>
                  <a:cubicBezTo>
                    <a:pt x="4521" y="10650"/>
                    <a:pt x="4807" y="10200"/>
                    <a:pt x="4664" y="9300"/>
                  </a:cubicBezTo>
                  <a:cubicBezTo>
                    <a:pt x="4664" y="9150"/>
                    <a:pt x="4664" y="9150"/>
                    <a:pt x="4664" y="9150"/>
                  </a:cubicBezTo>
                  <a:cubicBezTo>
                    <a:pt x="4521" y="9150"/>
                    <a:pt x="4234" y="9000"/>
                    <a:pt x="4091" y="8700"/>
                  </a:cubicBezTo>
                  <a:cubicBezTo>
                    <a:pt x="4091" y="8700"/>
                    <a:pt x="4091" y="8700"/>
                    <a:pt x="4091" y="8700"/>
                  </a:cubicBezTo>
                  <a:cubicBezTo>
                    <a:pt x="4091" y="8700"/>
                    <a:pt x="4091" y="8700"/>
                    <a:pt x="4091" y="8700"/>
                  </a:cubicBezTo>
                  <a:cubicBezTo>
                    <a:pt x="5236" y="5850"/>
                    <a:pt x="4664" y="1500"/>
                    <a:pt x="2375" y="300"/>
                  </a:cubicBezTo>
                  <a:cubicBezTo>
                    <a:pt x="2375" y="750"/>
                    <a:pt x="2661" y="1200"/>
                    <a:pt x="3090" y="1650"/>
                  </a:cubicBezTo>
                  <a:cubicBezTo>
                    <a:pt x="3519" y="2100"/>
                    <a:pt x="3948" y="2700"/>
                    <a:pt x="4091" y="3600"/>
                  </a:cubicBezTo>
                  <a:cubicBezTo>
                    <a:pt x="4091" y="3900"/>
                    <a:pt x="4091" y="4200"/>
                    <a:pt x="4091" y="4500"/>
                  </a:cubicBezTo>
                  <a:cubicBezTo>
                    <a:pt x="4234" y="4800"/>
                    <a:pt x="4234" y="4800"/>
                    <a:pt x="4234" y="4800"/>
                  </a:cubicBezTo>
                  <a:cubicBezTo>
                    <a:pt x="4807" y="5700"/>
                    <a:pt x="4521" y="6600"/>
                    <a:pt x="4234" y="7350"/>
                  </a:cubicBezTo>
                  <a:cubicBezTo>
                    <a:pt x="4091" y="7800"/>
                    <a:pt x="3948" y="8250"/>
                    <a:pt x="3948" y="8700"/>
                  </a:cubicBezTo>
                  <a:cubicBezTo>
                    <a:pt x="3948" y="9150"/>
                    <a:pt x="3948" y="9150"/>
                    <a:pt x="3948" y="9150"/>
                  </a:cubicBezTo>
                  <a:cubicBezTo>
                    <a:pt x="3662" y="8700"/>
                    <a:pt x="3662" y="8700"/>
                    <a:pt x="3662" y="8700"/>
                  </a:cubicBezTo>
                  <a:cubicBezTo>
                    <a:pt x="3376" y="7950"/>
                    <a:pt x="3519" y="7350"/>
                    <a:pt x="3805" y="6600"/>
                  </a:cubicBezTo>
                  <a:cubicBezTo>
                    <a:pt x="3948" y="6000"/>
                    <a:pt x="4234" y="5400"/>
                    <a:pt x="4091" y="4800"/>
                  </a:cubicBezTo>
                  <a:cubicBezTo>
                    <a:pt x="4091" y="4800"/>
                    <a:pt x="4091" y="4800"/>
                    <a:pt x="4091" y="4800"/>
                  </a:cubicBezTo>
                  <a:cubicBezTo>
                    <a:pt x="4091" y="5250"/>
                    <a:pt x="3948" y="5700"/>
                    <a:pt x="3805" y="6300"/>
                  </a:cubicBezTo>
                  <a:cubicBezTo>
                    <a:pt x="3519" y="7050"/>
                    <a:pt x="3233" y="7950"/>
                    <a:pt x="3233" y="8850"/>
                  </a:cubicBezTo>
                  <a:cubicBezTo>
                    <a:pt x="3376" y="9000"/>
                    <a:pt x="3376" y="9000"/>
                    <a:pt x="3376" y="9000"/>
                  </a:cubicBezTo>
                  <a:cubicBezTo>
                    <a:pt x="3233" y="9000"/>
                    <a:pt x="3233" y="9000"/>
                    <a:pt x="3233" y="9000"/>
                  </a:cubicBezTo>
                  <a:cubicBezTo>
                    <a:pt x="3090" y="9150"/>
                    <a:pt x="2947" y="9150"/>
                    <a:pt x="2804" y="9150"/>
                  </a:cubicBezTo>
                  <a:cubicBezTo>
                    <a:pt x="2804" y="9150"/>
                    <a:pt x="2804" y="9150"/>
                    <a:pt x="2804" y="9150"/>
                  </a:cubicBezTo>
                  <a:cubicBezTo>
                    <a:pt x="2661" y="9150"/>
                    <a:pt x="2661" y="9150"/>
                    <a:pt x="2518" y="9300"/>
                  </a:cubicBezTo>
                  <a:cubicBezTo>
                    <a:pt x="2375" y="10350"/>
                    <a:pt x="1803" y="11100"/>
                    <a:pt x="1374" y="11850"/>
                  </a:cubicBezTo>
                  <a:cubicBezTo>
                    <a:pt x="1230" y="12300"/>
                    <a:pt x="944" y="12600"/>
                    <a:pt x="801" y="12900"/>
                  </a:cubicBezTo>
                  <a:close/>
                  <a:moveTo>
                    <a:pt x="11959" y="20400"/>
                  </a:moveTo>
                  <a:cubicBezTo>
                    <a:pt x="12102" y="20400"/>
                    <a:pt x="12245" y="20550"/>
                    <a:pt x="12531" y="20550"/>
                  </a:cubicBezTo>
                  <a:cubicBezTo>
                    <a:pt x="13103" y="20550"/>
                    <a:pt x="13675" y="20250"/>
                    <a:pt x="14248" y="19950"/>
                  </a:cubicBezTo>
                  <a:cubicBezTo>
                    <a:pt x="14820" y="19800"/>
                    <a:pt x="15249" y="19650"/>
                    <a:pt x="15535" y="19650"/>
                  </a:cubicBezTo>
                  <a:cubicBezTo>
                    <a:pt x="15678" y="19650"/>
                    <a:pt x="15678" y="19650"/>
                    <a:pt x="15678" y="19650"/>
                  </a:cubicBezTo>
                  <a:cubicBezTo>
                    <a:pt x="15964" y="19350"/>
                    <a:pt x="16393" y="19050"/>
                    <a:pt x="16679" y="18900"/>
                  </a:cubicBezTo>
                  <a:cubicBezTo>
                    <a:pt x="16966" y="18750"/>
                    <a:pt x="17252" y="18750"/>
                    <a:pt x="17395" y="18600"/>
                  </a:cubicBezTo>
                  <a:cubicBezTo>
                    <a:pt x="17252" y="18600"/>
                    <a:pt x="17252" y="18450"/>
                    <a:pt x="17109" y="18450"/>
                  </a:cubicBezTo>
                  <a:cubicBezTo>
                    <a:pt x="16536" y="18450"/>
                    <a:pt x="15678" y="18900"/>
                    <a:pt x="14963" y="19350"/>
                  </a:cubicBezTo>
                  <a:cubicBezTo>
                    <a:pt x="13962" y="19800"/>
                    <a:pt x="12960" y="20400"/>
                    <a:pt x="11959" y="20400"/>
                  </a:cubicBezTo>
                  <a:close/>
                  <a:moveTo>
                    <a:pt x="8955" y="18900"/>
                  </a:moveTo>
                  <a:cubicBezTo>
                    <a:pt x="9098" y="18900"/>
                    <a:pt x="9241" y="18900"/>
                    <a:pt x="9384" y="19050"/>
                  </a:cubicBezTo>
                  <a:cubicBezTo>
                    <a:pt x="9527" y="19200"/>
                    <a:pt x="9670" y="19200"/>
                    <a:pt x="9813" y="19200"/>
                  </a:cubicBezTo>
                  <a:cubicBezTo>
                    <a:pt x="9813" y="19200"/>
                    <a:pt x="9813" y="19200"/>
                    <a:pt x="9813" y="19200"/>
                  </a:cubicBezTo>
                  <a:cubicBezTo>
                    <a:pt x="9813" y="19200"/>
                    <a:pt x="9956" y="19200"/>
                    <a:pt x="9956" y="19050"/>
                  </a:cubicBezTo>
                  <a:cubicBezTo>
                    <a:pt x="10099" y="18750"/>
                    <a:pt x="10528" y="18150"/>
                    <a:pt x="10385" y="17700"/>
                  </a:cubicBezTo>
                  <a:cubicBezTo>
                    <a:pt x="10385" y="17550"/>
                    <a:pt x="10242" y="17400"/>
                    <a:pt x="10099" y="17250"/>
                  </a:cubicBezTo>
                  <a:cubicBezTo>
                    <a:pt x="9813" y="17100"/>
                    <a:pt x="9813" y="17100"/>
                    <a:pt x="9813" y="17100"/>
                  </a:cubicBezTo>
                  <a:cubicBezTo>
                    <a:pt x="9813" y="17100"/>
                    <a:pt x="9813" y="17100"/>
                    <a:pt x="9813" y="17100"/>
                  </a:cubicBezTo>
                  <a:cubicBezTo>
                    <a:pt x="9813" y="17400"/>
                    <a:pt x="9384" y="17700"/>
                    <a:pt x="8955" y="17700"/>
                  </a:cubicBezTo>
                  <a:cubicBezTo>
                    <a:pt x="8955" y="17700"/>
                    <a:pt x="8955" y="17700"/>
                    <a:pt x="8955" y="17700"/>
                  </a:cubicBezTo>
                  <a:lnTo>
                    <a:pt x="8955" y="18900"/>
                  </a:lnTo>
                  <a:close/>
                  <a:moveTo>
                    <a:pt x="10528" y="17400"/>
                  </a:moveTo>
                  <a:cubicBezTo>
                    <a:pt x="10528" y="17550"/>
                    <a:pt x="10528" y="17550"/>
                    <a:pt x="10528" y="17700"/>
                  </a:cubicBezTo>
                  <a:cubicBezTo>
                    <a:pt x="10672" y="18150"/>
                    <a:pt x="10385" y="18750"/>
                    <a:pt x="10099" y="19200"/>
                  </a:cubicBezTo>
                  <a:cubicBezTo>
                    <a:pt x="10528" y="18900"/>
                    <a:pt x="10815" y="18150"/>
                    <a:pt x="10815" y="17700"/>
                  </a:cubicBezTo>
                  <a:cubicBezTo>
                    <a:pt x="10672" y="17700"/>
                    <a:pt x="10672" y="17550"/>
                    <a:pt x="10528" y="17400"/>
                  </a:cubicBezTo>
                  <a:close/>
                  <a:moveTo>
                    <a:pt x="9813" y="17100"/>
                  </a:moveTo>
                  <a:cubicBezTo>
                    <a:pt x="10099" y="17100"/>
                    <a:pt x="10099" y="17100"/>
                    <a:pt x="10099" y="17100"/>
                  </a:cubicBezTo>
                  <a:cubicBezTo>
                    <a:pt x="10672" y="17250"/>
                    <a:pt x="10958" y="17550"/>
                    <a:pt x="10958" y="17700"/>
                  </a:cubicBezTo>
                  <a:cubicBezTo>
                    <a:pt x="11101" y="18150"/>
                    <a:pt x="10815" y="18750"/>
                    <a:pt x="10385" y="19200"/>
                  </a:cubicBezTo>
                  <a:cubicBezTo>
                    <a:pt x="11101" y="18900"/>
                    <a:pt x="11101" y="18300"/>
                    <a:pt x="11101" y="18000"/>
                  </a:cubicBezTo>
                  <a:cubicBezTo>
                    <a:pt x="11101" y="17400"/>
                    <a:pt x="10672" y="16500"/>
                    <a:pt x="10099" y="16500"/>
                  </a:cubicBezTo>
                  <a:cubicBezTo>
                    <a:pt x="9956" y="16500"/>
                    <a:pt x="9670" y="16650"/>
                    <a:pt x="9527" y="16950"/>
                  </a:cubicBezTo>
                  <a:cubicBezTo>
                    <a:pt x="9670" y="16950"/>
                    <a:pt x="9670" y="16950"/>
                    <a:pt x="9813" y="17100"/>
                  </a:cubicBezTo>
                  <a:close/>
                  <a:moveTo>
                    <a:pt x="17252" y="18300"/>
                  </a:moveTo>
                  <a:cubicBezTo>
                    <a:pt x="17395" y="18300"/>
                    <a:pt x="17538" y="18300"/>
                    <a:pt x="17681" y="18450"/>
                  </a:cubicBezTo>
                  <a:cubicBezTo>
                    <a:pt x="17824" y="18450"/>
                    <a:pt x="17824" y="18450"/>
                    <a:pt x="17824" y="18450"/>
                  </a:cubicBezTo>
                  <a:cubicBezTo>
                    <a:pt x="17681" y="18600"/>
                    <a:pt x="17681" y="18600"/>
                    <a:pt x="17681" y="18600"/>
                  </a:cubicBezTo>
                  <a:cubicBezTo>
                    <a:pt x="17681" y="18600"/>
                    <a:pt x="17538" y="18750"/>
                    <a:pt x="17395" y="18750"/>
                  </a:cubicBezTo>
                  <a:cubicBezTo>
                    <a:pt x="17967" y="18600"/>
                    <a:pt x="18539" y="18450"/>
                    <a:pt x="19254" y="18450"/>
                  </a:cubicBezTo>
                  <a:cubicBezTo>
                    <a:pt x="19683" y="18450"/>
                    <a:pt x="19970" y="18450"/>
                    <a:pt x="20256" y="18600"/>
                  </a:cubicBezTo>
                  <a:cubicBezTo>
                    <a:pt x="19826" y="18300"/>
                    <a:pt x="19254" y="18150"/>
                    <a:pt x="18539" y="18150"/>
                  </a:cubicBezTo>
                  <a:cubicBezTo>
                    <a:pt x="18110" y="18150"/>
                    <a:pt x="17681" y="18150"/>
                    <a:pt x="17252" y="18300"/>
                  </a:cubicBezTo>
                  <a:close/>
                  <a:moveTo>
                    <a:pt x="10099" y="16350"/>
                  </a:moveTo>
                  <a:cubicBezTo>
                    <a:pt x="10815" y="16350"/>
                    <a:pt x="11387" y="17250"/>
                    <a:pt x="11387" y="18000"/>
                  </a:cubicBezTo>
                  <a:cubicBezTo>
                    <a:pt x="11387" y="18150"/>
                    <a:pt x="11387" y="18300"/>
                    <a:pt x="11387" y="18450"/>
                  </a:cubicBezTo>
                  <a:cubicBezTo>
                    <a:pt x="11530" y="18150"/>
                    <a:pt x="11530" y="17700"/>
                    <a:pt x="11387" y="17100"/>
                  </a:cubicBezTo>
                  <a:cubicBezTo>
                    <a:pt x="11101" y="16500"/>
                    <a:pt x="10528" y="16200"/>
                    <a:pt x="9956" y="16350"/>
                  </a:cubicBezTo>
                  <a:cubicBezTo>
                    <a:pt x="10099" y="16350"/>
                    <a:pt x="10099" y="16350"/>
                    <a:pt x="10099" y="16350"/>
                  </a:cubicBezTo>
                  <a:close/>
                  <a:moveTo>
                    <a:pt x="4950" y="9750"/>
                  </a:moveTo>
                  <a:cubicBezTo>
                    <a:pt x="4950" y="10350"/>
                    <a:pt x="4664" y="10800"/>
                    <a:pt x="4377" y="11100"/>
                  </a:cubicBezTo>
                  <a:cubicBezTo>
                    <a:pt x="4377" y="11250"/>
                    <a:pt x="4234" y="11400"/>
                    <a:pt x="4234" y="11550"/>
                  </a:cubicBezTo>
                  <a:cubicBezTo>
                    <a:pt x="4664" y="11550"/>
                    <a:pt x="4950" y="11100"/>
                    <a:pt x="4950" y="10950"/>
                  </a:cubicBezTo>
                  <a:cubicBezTo>
                    <a:pt x="5093" y="10500"/>
                    <a:pt x="5093" y="10050"/>
                    <a:pt x="4950" y="9750"/>
                  </a:cubicBezTo>
                  <a:close/>
                  <a:moveTo>
                    <a:pt x="3805" y="9450"/>
                  </a:moveTo>
                  <a:cubicBezTo>
                    <a:pt x="3662" y="9750"/>
                    <a:pt x="3662" y="10350"/>
                    <a:pt x="3662" y="10800"/>
                  </a:cubicBezTo>
                  <a:cubicBezTo>
                    <a:pt x="3662" y="10950"/>
                    <a:pt x="3805" y="10950"/>
                    <a:pt x="3805" y="11100"/>
                  </a:cubicBezTo>
                  <a:cubicBezTo>
                    <a:pt x="4091" y="10650"/>
                    <a:pt x="4377" y="10050"/>
                    <a:pt x="4234" y="9750"/>
                  </a:cubicBezTo>
                  <a:cubicBezTo>
                    <a:pt x="4091" y="9600"/>
                    <a:pt x="4091" y="9450"/>
                    <a:pt x="3805" y="9450"/>
                  </a:cubicBezTo>
                  <a:close/>
                  <a:moveTo>
                    <a:pt x="4377" y="5400"/>
                  </a:moveTo>
                  <a:cubicBezTo>
                    <a:pt x="4234" y="5850"/>
                    <a:pt x="4091" y="6300"/>
                    <a:pt x="3948" y="6600"/>
                  </a:cubicBezTo>
                  <a:cubicBezTo>
                    <a:pt x="3805" y="7200"/>
                    <a:pt x="3662" y="7650"/>
                    <a:pt x="3805" y="8250"/>
                  </a:cubicBezTo>
                  <a:cubicBezTo>
                    <a:pt x="3805" y="7950"/>
                    <a:pt x="3948" y="7650"/>
                    <a:pt x="3948" y="7350"/>
                  </a:cubicBezTo>
                  <a:cubicBezTo>
                    <a:pt x="4234" y="6750"/>
                    <a:pt x="4377" y="6150"/>
                    <a:pt x="4377" y="5400"/>
                  </a:cubicBezTo>
                  <a:close/>
                </a:path>
              </a:pathLst>
            </a:custGeom>
            <a:solidFill>
              <a:srgbClr val="4D2A0A"/>
            </a:solidFill>
            <a:ln w="12700" cap="flat">
              <a:noFill/>
              <a:miter lim="400000"/>
            </a:ln>
            <a:effectLst/>
          </p:spPr>
          <p:txBody>
            <a:bodyPr wrap="square" lIns="45719" tIns="45719" rIns="45719" bIns="45719" numCol="1" anchor="t">
              <a:noAutofit/>
            </a:bodyPr>
            <a:lstStyle/>
            <a:p>
              <a:pPr/>
            </a:p>
          </p:txBody>
        </p:sp>
        <p:sp>
          <p:nvSpPr>
            <p:cNvPr id="232" name="Freeform 47"/>
            <p:cNvSpPr/>
            <p:nvPr/>
          </p:nvSpPr>
          <p:spPr>
            <a:xfrm flipH="1" rot="5400000">
              <a:off x="5916350" y="4542527"/>
              <a:ext cx="469438" cy="519486"/>
            </a:xfrm>
            <a:custGeom>
              <a:avLst/>
              <a:gdLst/>
              <a:ahLst/>
              <a:cxnLst>
                <a:cxn ang="0">
                  <a:pos x="wd2" y="hd2"/>
                </a:cxn>
                <a:cxn ang="5400000">
                  <a:pos x="wd2" y="hd2"/>
                </a:cxn>
                <a:cxn ang="10800000">
                  <a:pos x="wd2" y="hd2"/>
                </a:cxn>
                <a:cxn ang="16200000">
                  <a:pos x="wd2" y="hd2"/>
                </a:cxn>
              </a:cxnLst>
              <a:rect l="0" t="0" r="r" b="b"/>
              <a:pathLst>
                <a:path w="19942" h="21600" fill="norm" stroke="1" extrusionOk="0">
                  <a:moveTo>
                    <a:pt x="6235" y="1184"/>
                  </a:moveTo>
                  <a:cubicBezTo>
                    <a:pt x="6906" y="2071"/>
                    <a:pt x="6638" y="2959"/>
                    <a:pt x="7577" y="3699"/>
                  </a:cubicBezTo>
                  <a:cubicBezTo>
                    <a:pt x="7845" y="3403"/>
                    <a:pt x="7308" y="2663"/>
                    <a:pt x="6772" y="2515"/>
                  </a:cubicBezTo>
                  <a:cubicBezTo>
                    <a:pt x="8113" y="1923"/>
                    <a:pt x="8247" y="3699"/>
                    <a:pt x="7979" y="5030"/>
                  </a:cubicBezTo>
                  <a:cubicBezTo>
                    <a:pt x="7443" y="5326"/>
                    <a:pt x="6906" y="5474"/>
                    <a:pt x="6101" y="5474"/>
                  </a:cubicBezTo>
                  <a:cubicBezTo>
                    <a:pt x="5296" y="4586"/>
                    <a:pt x="5296" y="2811"/>
                    <a:pt x="5028" y="1923"/>
                  </a:cubicBezTo>
                  <a:cubicBezTo>
                    <a:pt x="1405" y="2071"/>
                    <a:pt x="734" y="6066"/>
                    <a:pt x="1674" y="9173"/>
                  </a:cubicBezTo>
                  <a:cubicBezTo>
                    <a:pt x="2076" y="10652"/>
                    <a:pt x="3552" y="11984"/>
                    <a:pt x="4088" y="13611"/>
                  </a:cubicBezTo>
                  <a:cubicBezTo>
                    <a:pt x="5028" y="16422"/>
                    <a:pt x="4625" y="19085"/>
                    <a:pt x="3149" y="21600"/>
                  </a:cubicBezTo>
                  <a:cubicBezTo>
                    <a:pt x="3284" y="20268"/>
                    <a:pt x="4759" y="17901"/>
                    <a:pt x="3954" y="15386"/>
                  </a:cubicBezTo>
                  <a:cubicBezTo>
                    <a:pt x="3686" y="15090"/>
                    <a:pt x="3418" y="15090"/>
                    <a:pt x="3015" y="15090"/>
                  </a:cubicBezTo>
                  <a:cubicBezTo>
                    <a:pt x="3015" y="14795"/>
                    <a:pt x="3284" y="14942"/>
                    <a:pt x="3552" y="14942"/>
                  </a:cubicBezTo>
                  <a:cubicBezTo>
                    <a:pt x="3284" y="13167"/>
                    <a:pt x="466" y="11688"/>
                    <a:pt x="64" y="8877"/>
                  </a:cubicBezTo>
                  <a:cubicBezTo>
                    <a:pt x="-339" y="5030"/>
                    <a:pt x="1137" y="888"/>
                    <a:pt x="5028" y="1479"/>
                  </a:cubicBezTo>
                  <a:cubicBezTo>
                    <a:pt x="5564" y="1332"/>
                    <a:pt x="5833" y="740"/>
                    <a:pt x="6369" y="592"/>
                  </a:cubicBezTo>
                  <a:cubicBezTo>
                    <a:pt x="11065" y="148"/>
                    <a:pt x="16700" y="6805"/>
                    <a:pt x="18980" y="1923"/>
                  </a:cubicBezTo>
                  <a:cubicBezTo>
                    <a:pt x="19115" y="888"/>
                    <a:pt x="18846" y="444"/>
                    <a:pt x="18578" y="0"/>
                  </a:cubicBezTo>
                  <a:cubicBezTo>
                    <a:pt x="21127" y="296"/>
                    <a:pt x="19517" y="4290"/>
                    <a:pt x="18444" y="4882"/>
                  </a:cubicBezTo>
                  <a:cubicBezTo>
                    <a:pt x="14419" y="6953"/>
                    <a:pt x="9052" y="592"/>
                    <a:pt x="6235" y="1184"/>
                  </a:cubicBezTo>
                  <a:close/>
                  <a:moveTo>
                    <a:pt x="17907" y="4586"/>
                  </a:moveTo>
                  <a:cubicBezTo>
                    <a:pt x="18578" y="4290"/>
                    <a:pt x="19785" y="2515"/>
                    <a:pt x="19383" y="2367"/>
                  </a:cubicBezTo>
                  <a:cubicBezTo>
                    <a:pt x="16968" y="6362"/>
                    <a:pt x="12004" y="2071"/>
                    <a:pt x="8918" y="1184"/>
                  </a:cubicBezTo>
                  <a:cubicBezTo>
                    <a:pt x="11199" y="3107"/>
                    <a:pt x="13614" y="4882"/>
                    <a:pt x="17907" y="4586"/>
                  </a:cubicBezTo>
                  <a:close/>
                  <a:moveTo>
                    <a:pt x="3015" y="12427"/>
                  </a:moveTo>
                  <a:cubicBezTo>
                    <a:pt x="869" y="10504"/>
                    <a:pt x="466" y="3995"/>
                    <a:pt x="2479" y="2367"/>
                  </a:cubicBezTo>
                  <a:cubicBezTo>
                    <a:pt x="-473" y="4290"/>
                    <a:pt x="198" y="11540"/>
                    <a:pt x="3015" y="12427"/>
                  </a:cubicBezTo>
                  <a:close/>
                  <a:moveTo>
                    <a:pt x="7174" y="4142"/>
                  </a:moveTo>
                  <a:cubicBezTo>
                    <a:pt x="6906" y="3255"/>
                    <a:pt x="6638" y="2367"/>
                    <a:pt x="5698" y="2367"/>
                  </a:cubicBezTo>
                  <a:cubicBezTo>
                    <a:pt x="5698" y="3403"/>
                    <a:pt x="6235" y="3995"/>
                    <a:pt x="7174" y="4142"/>
                  </a:cubicBezTo>
                  <a:close/>
                  <a:moveTo>
                    <a:pt x="7174" y="4586"/>
                  </a:moveTo>
                  <a:cubicBezTo>
                    <a:pt x="6369" y="4882"/>
                    <a:pt x="6101" y="3551"/>
                    <a:pt x="5698" y="4142"/>
                  </a:cubicBezTo>
                  <a:cubicBezTo>
                    <a:pt x="5833" y="4586"/>
                    <a:pt x="7040" y="5918"/>
                    <a:pt x="7174" y="4586"/>
                  </a:cubicBezTo>
                  <a:close/>
                </a:path>
              </a:pathLst>
            </a:custGeom>
            <a:solidFill>
              <a:srgbClr val="4D2A0A"/>
            </a:solidFill>
            <a:ln w="12700" cap="flat">
              <a:noFill/>
              <a:miter lim="400000"/>
            </a:ln>
            <a:effectLst/>
          </p:spPr>
          <p:txBody>
            <a:bodyPr wrap="square" lIns="45719" tIns="45719" rIns="45719" bIns="45719" numCol="1" anchor="t">
              <a:noAutofit/>
            </a:bodyPr>
            <a:lstStyle/>
            <a:p>
              <a:pPr/>
            </a:p>
          </p:txBody>
        </p:sp>
        <p:sp>
          <p:nvSpPr>
            <p:cNvPr id="233" name="Freeform 48"/>
            <p:cNvSpPr/>
            <p:nvPr/>
          </p:nvSpPr>
          <p:spPr>
            <a:xfrm flipH="1" rot="5400000">
              <a:off x="5913195" y="4534375"/>
              <a:ext cx="470729" cy="53454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1728"/>
                  </a:moveTo>
                  <a:cubicBezTo>
                    <a:pt x="21600" y="2880"/>
                    <a:pt x="20592" y="4608"/>
                    <a:pt x="19872" y="4896"/>
                  </a:cubicBezTo>
                  <a:cubicBezTo>
                    <a:pt x="17280" y="6192"/>
                    <a:pt x="14256" y="4608"/>
                    <a:pt x="11664" y="3168"/>
                  </a:cubicBezTo>
                  <a:cubicBezTo>
                    <a:pt x="9936" y="2160"/>
                    <a:pt x="8208" y="1296"/>
                    <a:pt x="6912" y="1440"/>
                  </a:cubicBezTo>
                  <a:cubicBezTo>
                    <a:pt x="7200" y="1728"/>
                    <a:pt x="7344" y="2160"/>
                    <a:pt x="7488" y="2448"/>
                  </a:cubicBezTo>
                  <a:cubicBezTo>
                    <a:pt x="7488" y="2448"/>
                    <a:pt x="7488" y="2448"/>
                    <a:pt x="7488" y="2448"/>
                  </a:cubicBezTo>
                  <a:cubicBezTo>
                    <a:pt x="7776" y="2304"/>
                    <a:pt x="8064" y="2304"/>
                    <a:pt x="8352" y="2448"/>
                  </a:cubicBezTo>
                  <a:cubicBezTo>
                    <a:pt x="8784" y="2736"/>
                    <a:pt x="8784" y="3456"/>
                    <a:pt x="8784" y="3888"/>
                  </a:cubicBezTo>
                  <a:cubicBezTo>
                    <a:pt x="8784" y="4320"/>
                    <a:pt x="8784" y="4752"/>
                    <a:pt x="8640" y="5040"/>
                  </a:cubicBezTo>
                  <a:cubicBezTo>
                    <a:pt x="8640" y="5040"/>
                    <a:pt x="8640" y="5040"/>
                    <a:pt x="8640" y="5040"/>
                  </a:cubicBezTo>
                  <a:cubicBezTo>
                    <a:pt x="8640" y="5184"/>
                    <a:pt x="8640" y="5184"/>
                    <a:pt x="8640" y="5184"/>
                  </a:cubicBezTo>
                  <a:cubicBezTo>
                    <a:pt x="8208" y="5472"/>
                    <a:pt x="7488" y="5616"/>
                    <a:pt x="6480" y="5616"/>
                  </a:cubicBezTo>
                  <a:cubicBezTo>
                    <a:pt x="6480" y="5616"/>
                    <a:pt x="6480" y="5616"/>
                    <a:pt x="6480" y="5616"/>
                  </a:cubicBezTo>
                  <a:cubicBezTo>
                    <a:pt x="6480" y="5472"/>
                    <a:pt x="6480" y="5472"/>
                    <a:pt x="6480" y="5472"/>
                  </a:cubicBezTo>
                  <a:cubicBezTo>
                    <a:pt x="5904" y="4896"/>
                    <a:pt x="5760" y="3744"/>
                    <a:pt x="5616" y="2880"/>
                  </a:cubicBezTo>
                  <a:cubicBezTo>
                    <a:pt x="5616" y="2592"/>
                    <a:pt x="5472" y="2304"/>
                    <a:pt x="5472" y="2016"/>
                  </a:cubicBezTo>
                  <a:cubicBezTo>
                    <a:pt x="3024" y="2160"/>
                    <a:pt x="1584" y="3888"/>
                    <a:pt x="1584" y="6768"/>
                  </a:cubicBezTo>
                  <a:cubicBezTo>
                    <a:pt x="1584" y="7488"/>
                    <a:pt x="1728" y="8352"/>
                    <a:pt x="2016" y="9072"/>
                  </a:cubicBezTo>
                  <a:cubicBezTo>
                    <a:pt x="2160" y="9792"/>
                    <a:pt x="2592" y="10368"/>
                    <a:pt x="3168" y="11088"/>
                  </a:cubicBezTo>
                  <a:cubicBezTo>
                    <a:pt x="3744" y="11808"/>
                    <a:pt x="4320" y="12528"/>
                    <a:pt x="4608" y="13392"/>
                  </a:cubicBezTo>
                  <a:cubicBezTo>
                    <a:pt x="5616" y="15984"/>
                    <a:pt x="5184" y="18720"/>
                    <a:pt x="3600" y="21312"/>
                  </a:cubicBezTo>
                  <a:cubicBezTo>
                    <a:pt x="3312" y="21600"/>
                    <a:pt x="3312" y="21600"/>
                    <a:pt x="3312" y="21600"/>
                  </a:cubicBezTo>
                  <a:cubicBezTo>
                    <a:pt x="3312" y="21168"/>
                    <a:pt x="3312" y="21168"/>
                    <a:pt x="3312" y="21168"/>
                  </a:cubicBezTo>
                  <a:cubicBezTo>
                    <a:pt x="3456" y="20736"/>
                    <a:pt x="3600" y="20304"/>
                    <a:pt x="3744" y="19728"/>
                  </a:cubicBezTo>
                  <a:cubicBezTo>
                    <a:pt x="4032" y="18864"/>
                    <a:pt x="4464" y="17712"/>
                    <a:pt x="4464" y="16704"/>
                  </a:cubicBezTo>
                  <a:cubicBezTo>
                    <a:pt x="4464" y="16128"/>
                    <a:pt x="4320" y="15552"/>
                    <a:pt x="4176" y="15120"/>
                  </a:cubicBezTo>
                  <a:cubicBezTo>
                    <a:pt x="4032" y="14976"/>
                    <a:pt x="3744" y="14976"/>
                    <a:pt x="3312" y="14976"/>
                  </a:cubicBezTo>
                  <a:cubicBezTo>
                    <a:pt x="3168" y="14976"/>
                    <a:pt x="3168" y="14976"/>
                    <a:pt x="3168" y="14976"/>
                  </a:cubicBezTo>
                  <a:cubicBezTo>
                    <a:pt x="3168" y="14832"/>
                    <a:pt x="3168" y="14832"/>
                    <a:pt x="3168" y="14832"/>
                  </a:cubicBezTo>
                  <a:cubicBezTo>
                    <a:pt x="3168" y="14544"/>
                    <a:pt x="3456" y="14544"/>
                    <a:pt x="3744" y="14544"/>
                  </a:cubicBezTo>
                  <a:cubicBezTo>
                    <a:pt x="3744" y="14544"/>
                    <a:pt x="3744" y="14544"/>
                    <a:pt x="3744" y="14544"/>
                  </a:cubicBezTo>
                  <a:cubicBezTo>
                    <a:pt x="3600" y="13968"/>
                    <a:pt x="3024" y="13392"/>
                    <a:pt x="2448" y="12672"/>
                  </a:cubicBezTo>
                  <a:cubicBezTo>
                    <a:pt x="1440" y="11664"/>
                    <a:pt x="288" y="10368"/>
                    <a:pt x="144" y="8784"/>
                  </a:cubicBezTo>
                  <a:cubicBezTo>
                    <a:pt x="0" y="8352"/>
                    <a:pt x="0" y="7920"/>
                    <a:pt x="0" y="7488"/>
                  </a:cubicBezTo>
                  <a:cubicBezTo>
                    <a:pt x="0" y="5328"/>
                    <a:pt x="720" y="3456"/>
                    <a:pt x="1872" y="2448"/>
                  </a:cubicBezTo>
                  <a:cubicBezTo>
                    <a:pt x="2880" y="1584"/>
                    <a:pt x="4032" y="1296"/>
                    <a:pt x="5472" y="1440"/>
                  </a:cubicBezTo>
                  <a:cubicBezTo>
                    <a:pt x="5760" y="1440"/>
                    <a:pt x="5904" y="1296"/>
                    <a:pt x="6192" y="1008"/>
                  </a:cubicBezTo>
                  <a:cubicBezTo>
                    <a:pt x="6336" y="864"/>
                    <a:pt x="6624" y="720"/>
                    <a:pt x="6912" y="576"/>
                  </a:cubicBezTo>
                  <a:cubicBezTo>
                    <a:pt x="8928" y="432"/>
                    <a:pt x="11088" y="1296"/>
                    <a:pt x="13104" y="2304"/>
                  </a:cubicBezTo>
                  <a:cubicBezTo>
                    <a:pt x="16272" y="3600"/>
                    <a:pt x="18864" y="4752"/>
                    <a:pt x="20304" y="1872"/>
                  </a:cubicBezTo>
                  <a:cubicBezTo>
                    <a:pt x="20448" y="1728"/>
                    <a:pt x="20448" y="1584"/>
                    <a:pt x="20448" y="1440"/>
                  </a:cubicBezTo>
                  <a:cubicBezTo>
                    <a:pt x="20448" y="1008"/>
                    <a:pt x="20160" y="576"/>
                    <a:pt x="20016" y="288"/>
                  </a:cubicBezTo>
                  <a:cubicBezTo>
                    <a:pt x="19872" y="0"/>
                    <a:pt x="19872" y="0"/>
                    <a:pt x="19872" y="0"/>
                  </a:cubicBezTo>
                  <a:cubicBezTo>
                    <a:pt x="20016" y="0"/>
                    <a:pt x="20016" y="0"/>
                    <a:pt x="20016" y="0"/>
                  </a:cubicBezTo>
                  <a:cubicBezTo>
                    <a:pt x="21024" y="144"/>
                    <a:pt x="21600" y="720"/>
                    <a:pt x="21600" y="1728"/>
                  </a:cubicBezTo>
                  <a:close/>
                  <a:moveTo>
                    <a:pt x="6480" y="1296"/>
                  </a:moveTo>
                  <a:cubicBezTo>
                    <a:pt x="6768" y="1296"/>
                    <a:pt x="6768" y="1296"/>
                    <a:pt x="6768" y="1296"/>
                  </a:cubicBezTo>
                  <a:cubicBezTo>
                    <a:pt x="8064" y="1008"/>
                    <a:pt x="9792" y="1872"/>
                    <a:pt x="11808" y="2880"/>
                  </a:cubicBezTo>
                  <a:cubicBezTo>
                    <a:pt x="14400" y="4320"/>
                    <a:pt x="17280" y="5904"/>
                    <a:pt x="19872" y="4752"/>
                  </a:cubicBezTo>
                  <a:cubicBezTo>
                    <a:pt x="20448" y="4464"/>
                    <a:pt x="21312" y="2880"/>
                    <a:pt x="21312" y="1728"/>
                  </a:cubicBezTo>
                  <a:cubicBezTo>
                    <a:pt x="21312" y="1152"/>
                    <a:pt x="21168" y="432"/>
                    <a:pt x="20304" y="288"/>
                  </a:cubicBezTo>
                  <a:cubicBezTo>
                    <a:pt x="20448" y="576"/>
                    <a:pt x="20592" y="1008"/>
                    <a:pt x="20592" y="1440"/>
                  </a:cubicBezTo>
                  <a:cubicBezTo>
                    <a:pt x="20592" y="1584"/>
                    <a:pt x="20592" y="1872"/>
                    <a:pt x="20592" y="2016"/>
                  </a:cubicBezTo>
                  <a:cubicBezTo>
                    <a:pt x="20592" y="2016"/>
                    <a:pt x="20592" y="2016"/>
                    <a:pt x="20592" y="2016"/>
                  </a:cubicBezTo>
                  <a:cubicBezTo>
                    <a:pt x="19008" y="5040"/>
                    <a:pt x="16128" y="3744"/>
                    <a:pt x="13104" y="2448"/>
                  </a:cubicBezTo>
                  <a:cubicBezTo>
                    <a:pt x="10944" y="1584"/>
                    <a:pt x="8928" y="720"/>
                    <a:pt x="6912" y="864"/>
                  </a:cubicBezTo>
                  <a:cubicBezTo>
                    <a:pt x="6624" y="864"/>
                    <a:pt x="6480" y="1008"/>
                    <a:pt x="6336" y="1296"/>
                  </a:cubicBezTo>
                  <a:cubicBezTo>
                    <a:pt x="6048" y="1440"/>
                    <a:pt x="5904" y="1584"/>
                    <a:pt x="5616" y="1728"/>
                  </a:cubicBezTo>
                  <a:cubicBezTo>
                    <a:pt x="5472" y="1728"/>
                    <a:pt x="5472" y="1728"/>
                    <a:pt x="5472" y="1728"/>
                  </a:cubicBezTo>
                  <a:cubicBezTo>
                    <a:pt x="5472" y="1728"/>
                    <a:pt x="5472" y="1728"/>
                    <a:pt x="5472" y="1728"/>
                  </a:cubicBezTo>
                  <a:cubicBezTo>
                    <a:pt x="4176" y="1440"/>
                    <a:pt x="2880" y="1872"/>
                    <a:pt x="2016" y="2592"/>
                  </a:cubicBezTo>
                  <a:cubicBezTo>
                    <a:pt x="864" y="3600"/>
                    <a:pt x="288" y="5328"/>
                    <a:pt x="288" y="7488"/>
                  </a:cubicBezTo>
                  <a:cubicBezTo>
                    <a:pt x="288" y="7920"/>
                    <a:pt x="288" y="8352"/>
                    <a:pt x="288" y="8640"/>
                  </a:cubicBezTo>
                  <a:cubicBezTo>
                    <a:pt x="576" y="10368"/>
                    <a:pt x="1584" y="11520"/>
                    <a:pt x="2592" y="12528"/>
                  </a:cubicBezTo>
                  <a:cubicBezTo>
                    <a:pt x="3312" y="13248"/>
                    <a:pt x="3888" y="13968"/>
                    <a:pt x="4032" y="14688"/>
                  </a:cubicBezTo>
                  <a:cubicBezTo>
                    <a:pt x="4032" y="14688"/>
                    <a:pt x="4032" y="14688"/>
                    <a:pt x="4032" y="14688"/>
                  </a:cubicBezTo>
                  <a:cubicBezTo>
                    <a:pt x="3888" y="14688"/>
                    <a:pt x="3888" y="14688"/>
                    <a:pt x="3888" y="14688"/>
                  </a:cubicBezTo>
                  <a:cubicBezTo>
                    <a:pt x="3888" y="14688"/>
                    <a:pt x="3888" y="14688"/>
                    <a:pt x="3888" y="14688"/>
                  </a:cubicBezTo>
                  <a:cubicBezTo>
                    <a:pt x="4032" y="14832"/>
                    <a:pt x="4176" y="14832"/>
                    <a:pt x="4320" y="14976"/>
                  </a:cubicBezTo>
                  <a:cubicBezTo>
                    <a:pt x="4464" y="14976"/>
                    <a:pt x="4464" y="14976"/>
                    <a:pt x="4464" y="14976"/>
                  </a:cubicBezTo>
                  <a:cubicBezTo>
                    <a:pt x="4464" y="14976"/>
                    <a:pt x="4464" y="14976"/>
                    <a:pt x="4464" y="14976"/>
                  </a:cubicBezTo>
                  <a:cubicBezTo>
                    <a:pt x="4608" y="15552"/>
                    <a:pt x="4608" y="16128"/>
                    <a:pt x="4608" y="16704"/>
                  </a:cubicBezTo>
                  <a:cubicBezTo>
                    <a:pt x="4608" y="17856"/>
                    <a:pt x="4320" y="18864"/>
                    <a:pt x="4032" y="19872"/>
                  </a:cubicBezTo>
                  <a:cubicBezTo>
                    <a:pt x="3888" y="20160"/>
                    <a:pt x="3744" y="20304"/>
                    <a:pt x="3744" y="20592"/>
                  </a:cubicBezTo>
                  <a:cubicBezTo>
                    <a:pt x="5040" y="18288"/>
                    <a:pt x="5328" y="15840"/>
                    <a:pt x="4464" y="13392"/>
                  </a:cubicBezTo>
                  <a:cubicBezTo>
                    <a:pt x="4032" y="12672"/>
                    <a:pt x="3600" y="11952"/>
                    <a:pt x="3024" y="11232"/>
                  </a:cubicBezTo>
                  <a:cubicBezTo>
                    <a:pt x="2448" y="10512"/>
                    <a:pt x="2016" y="9936"/>
                    <a:pt x="1728" y="9216"/>
                  </a:cubicBezTo>
                  <a:cubicBezTo>
                    <a:pt x="1728" y="9072"/>
                    <a:pt x="1728" y="8928"/>
                    <a:pt x="1584" y="8784"/>
                  </a:cubicBezTo>
                  <a:cubicBezTo>
                    <a:pt x="1872" y="10224"/>
                    <a:pt x="2448" y="11376"/>
                    <a:pt x="3312" y="12096"/>
                  </a:cubicBezTo>
                  <a:cubicBezTo>
                    <a:pt x="3744" y="12384"/>
                    <a:pt x="3744" y="12384"/>
                    <a:pt x="3744" y="12384"/>
                  </a:cubicBezTo>
                  <a:cubicBezTo>
                    <a:pt x="3312" y="12240"/>
                    <a:pt x="3312" y="12240"/>
                    <a:pt x="3312" y="12240"/>
                  </a:cubicBezTo>
                  <a:cubicBezTo>
                    <a:pt x="1440" y="11808"/>
                    <a:pt x="576" y="9216"/>
                    <a:pt x="576" y="7056"/>
                  </a:cubicBezTo>
                  <a:cubicBezTo>
                    <a:pt x="576" y="4896"/>
                    <a:pt x="1296" y="3024"/>
                    <a:pt x="2592" y="2304"/>
                  </a:cubicBezTo>
                  <a:cubicBezTo>
                    <a:pt x="2736" y="2448"/>
                    <a:pt x="2736" y="2448"/>
                    <a:pt x="2736" y="2448"/>
                  </a:cubicBezTo>
                  <a:cubicBezTo>
                    <a:pt x="2160" y="3024"/>
                    <a:pt x="1728" y="4032"/>
                    <a:pt x="1440" y="5328"/>
                  </a:cubicBezTo>
                  <a:cubicBezTo>
                    <a:pt x="1872" y="3168"/>
                    <a:pt x="3312" y="2016"/>
                    <a:pt x="5472" y="1872"/>
                  </a:cubicBezTo>
                  <a:cubicBezTo>
                    <a:pt x="5616" y="1872"/>
                    <a:pt x="5616" y="1872"/>
                    <a:pt x="5616" y="1872"/>
                  </a:cubicBezTo>
                  <a:cubicBezTo>
                    <a:pt x="5616" y="1872"/>
                    <a:pt x="5616" y="1872"/>
                    <a:pt x="5616" y="1872"/>
                  </a:cubicBezTo>
                  <a:cubicBezTo>
                    <a:pt x="5760" y="2160"/>
                    <a:pt x="5760" y="2592"/>
                    <a:pt x="5760" y="2880"/>
                  </a:cubicBezTo>
                  <a:cubicBezTo>
                    <a:pt x="5904" y="3312"/>
                    <a:pt x="5904" y="3744"/>
                    <a:pt x="6048" y="4176"/>
                  </a:cubicBezTo>
                  <a:cubicBezTo>
                    <a:pt x="6048" y="4176"/>
                    <a:pt x="6048" y="4176"/>
                    <a:pt x="6048" y="4176"/>
                  </a:cubicBezTo>
                  <a:cubicBezTo>
                    <a:pt x="6192" y="4032"/>
                    <a:pt x="6336" y="3888"/>
                    <a:pt x="6336" y="3888"/>
                  </a:cubicBezTo>
                  <a:cubicBezTo>
                    <a:pt x="6624" y="3888"/>
                    <a:pt x="6768" y="4032"/>
                    <a:pt x="6912" y="4176"/>
                  </a:cubicBezTo>
                  <a:cubicBezTo>
                    <a:pt x="7200" y="4464"/>
                    <a:pt x="7488" y="4608"/>
                    <a:pt x="7776" y="4464"/>
                  </a:cubicBezTo>
                  <a:cubicBezTo>
                    <a:pt x="7920" y="4464"/>
                    <a:pt x="7920" y="4464"/>
                    <a:pt x="7920" y="4464"/>
                  </a:cubicBezTo>
                  <a:cubicBezTo>
                    <a:pt x="7920" y="4608"/>
                    <a:pt x="7920" y="4608"/>
                    <a:pt x="7920" y="4608"/>
                  </a:cubicBezTo>
                  <a:cubicBezTo>
                    <a:pt x="7776" y="5040"/>
                    <a:pt x="7632" y="5184"/>
                    <a:pt x="7488" y="5328"/>
                  </a:cubicBezTo>
                  <a:cubicBezTo>
                    <a:pt x="6912" y="5472"/>
                    <a:pt x="6192" y="4608"/>
                    <a:pt x="6048" y="4320"/>
                  </a:cubicBezTo>
                  <a:cubicBezTo>
                    <a:pt x="6048" y="4320"/>
                    <a:pt x="6048" y="4320"/>
                    <a:pt x="6048" y="4320"/>
                  </a:cubicBezTo>
                  <a:cubicBezTo>
                    <a:pt x="6192" y="4752"/>
                    <a:pt x="6336" y="5040"/>
                    <a:pt x="6624" y="5328"/>
                  </a:cubicBezTo>
                  <a:cubicBezTo>
                    <a:pt x="7488" y="5472"/>
                    <a:pt x="8064" y="5328"/>
                    <a:pt x="8496" y="5040"/>
                  </a:cubicBezTo>
                  <a:cubicBezTo>
                    <a:pt x="8640" y="4608"/>
                    <a:pt x="8640" y="4320"/>
                    <a:pt x="8640" y="3888"/>
                  </a:cubicBezTo>
                  <a:cubicBezTo>
                    <a:pt x="8640" y="3312"/>
                    <a:pt x="8496" y="2880"/>
                    <a:pt x="8208" y="2592"/>
                  </a:cubicBezTo>
                  <a:cubicBezTo>
                    <a:pt x="8064" y="2592"/>
                    <a:pt x="7920" y="2592"/>
                    <a:pt x="7632" y="2592"/>
                  </a:cubicBezTo>
                  <a:cubicBezTo>
                    <a:pt x="8064" y="2736"/>
                    <a:pt x="8352" y="3168"/>
                    <a:pt x="8352" y="3600"/>
                  </a:cubicBezTo>
                  <a:cubicBezTo>
                    <a:pt x="8352" y="3744"/>
                    <a:pt x="8352" y="3744"/>
                    <a:pt x="8208" y="3888"/>
                  </a:cubicBezTo>
                  <a:cubicBezTo>
                    <a:pt x="8208" y="3888"/>
                    <a:pt x="8208" y="3888"/>
                    <a:pt x="8208" y="3888"/>
                  </a:cubicBezTo>
                  <a:cubicBezTo>
                    <a:pt x="8064" y="3888"/>
                    <a:pt x="8064" y="3888"/>
                    <a:pt x="8064" y="3888"/>
                  </a:cubicBezTo>
                  <a:cubicBezTo>
                    <a:pt x="7632" y="3456"/>
                    <a:pt x="7488" y="3024"/>
                    <a:pt x="7344" y="2736"/>
                  </a:cubicBezTo>
                  <a:cubicBezTo>
                    <a:pt x="7056" y="2592"/>
                    <a:pt x="7056" y="2592"/>
                    <a:pt x="7056" y="2592"/>
                  </a:cubicBezTo>
                  <a:cubicBezTo>
                    <a:pt x="7200" y="2592"/>
                    <a:pt x="7200" y="2592"/>
                    <a:pt x="7200" y="2592"/>
                  </a:cubicBezTo>
                  <a:cubicBezTo>
                    <a:pt x="7200" y="2448"/>
                    <a:pt x="7200" y="2448"/>
                    <a:pt x="7200" y="2448"/>
                  </a:cubicBezTo>
                  <a:cubicBezTo>
                    <a:pt x="7056" y="2160"/>
                    <a:pt x="7056" y="1728"/>
                    <a:pt x="6624" y="1440"/>
                  </a:cubicBezTo>
                  <a:lnTo>
                    <a:pt x="6480" y="1296"/>
                  </a:lnTo>
                  <a:close/>
                  <a:moveTo>
                    <a:pt x="8208" y="3600"/>
                  </a:moveTo>
                  <a:cubicBezTo>
                    <a:pt x="8208" y="3456"/>
                    <a:pt x="7920" y="3024"/>
                    <a:pt x="7632" y="2736"/>
                  </a:cubicBezTo>
                  <a:cubicBezTo>
                    <a:pt x="7632" y="3024"/>
                    <a:pt x="7776" y="3312"/>
                    <a:pt x="8208" y="3600"/>
                  </a:cubicBezTo>
                  <a:close/>
                  <a:moveTo>
                    <a:pt x="6336" y="4176"/>
                  </a:moveTo>
                  <a:cubicBezTo>
                    <a:pt x="6480" y="4608"/>
                    <a:pt x="7056" y="5184"/>
                    <a:pt x="7344" y="5040"/>
                  </a:cubicBezTo>
                  <a:cubicBezTo>
                    <a:pt x="7488" y="5040"/>
                    <a:pt x="7632" y="4896"/>
                    <a:pt x="7632" y="4752"/>
                  </a:cubicBezTo>
                  <a:cubicBezTo>
                    <a:pt x="7344" y="4752"/>
                    <a:pt x="7056" y="4608"/>
                    <a:pt x="6768" y="4320"/>
                  </a:cubicBezTo>
                  <a:cubicBezTo>
                    <a:pt x="6624" y="4320"/>
                    <a:pt x="6480" y="4176"/>
                    <a:pt x="6480" y="4176"/>
                  </a:cubicBezTo>
                  <a:cubicBezTo>
                    <a:pt x="6336" y="4176"/>
                    <a:pt x="6336" y="4176"/>
                    <a:pt x="6336" y="4176"/>
                  </a:cubicBezTo>
                  <a:close/>
                  <a:moveTo>
                    <a:pt x="720" y="7056"/>
                  </a:moveTo>
                  <a:cubicBezTo>
                    <a:pt x="720" y="8928"/>
                    <a:pt x="1440" y="11088"/>
                    <a:pt x="2736" y="11808"/>
                  </a:cubicBezTo>
                  <a:cubicBezTo>
                    <a:pt x="1728" y="10656"/>
                    <a:pt x="1152" y="8352"/>
                    <a:pt x="1152" y="6624"/>
                  </a:cubicBezTo>
                  <a:cubicBezTo>
                    <a:pt x="1152" y="5184"/>
                    <a:pt x="1440" y="4032"/>
                    <a:pt x="1872" y="3168"/>
                  </a:cubicBezTo>
                  <a:cubicBezTo>
                    <a:pt x="1152" y="4176"/>
                    <a:pt x="720" y="5472"/>
                    <a:pt x="720" y="7056"/>
                  </a:cubicBezTo>
                  <a:close/>
                  <a:moveTo>
                    <a:pt x="21024" y="2592"/>
                  </a:moveTo>
                  <a:cubicBezTo>
                    <a:pt x="21024" y="2592"/>
                    <a:pt x="21024" y="2592"/>
                    <a:pt x="21024" y="2592"/>
                  </a:cubicBezTo>
                  <a:cubicBezTo>
                    <a:pt x="21024" y="3024"/>
                    <a:pt x="20016" y="4464"/>
                    <a:pt x="19296" y="4752"/>
                  </a:cubicBezTo>
                  <a:cubicBezTo>
                    <a:pt x="19296" y="4752"/>
                    <a:pt x="19296" y="4752"/>
                    <a:pt x="19296" y="4752"/>
                  </a:cubicBezTo>
                  <a:cubicBezTo>
                    <a:pt x="14832" y="5040"/>
                    <a:pt x="12240" y="3456"/>
                    <a:pt x="9504" y="1440"/>
                  </a:cubicBezTo>
                  <a:cubicBezTo>
                    <a:pt x="9072" y="1152"/>
                    <a:pt x="9072" y="1152"/>
                    <a:pt x="9072" y="1152"/>
                  </a:cubicBezTo>
                  <a:cubicBezTo>
                    <a:pt x="9648" y="1296"/>
                    <a:pt x="9648" y="1296"/>
                    <a:pt x="9648" y="1296"/>
                  </a:cubicBezTo>
                  <a:cubicBezTo>
                    <a:pt x="10512" y="1440"/>
                    <a:pt x="11520" y="1872"/>
                    <a:pt x="12672" y="2448"/>
                  </a:cubicBezTo>
                  <a:cubicBezTo>
                    <a:pt x="15552" y="3744"/>
                    <a:pt x="18864" y="5184"/>
                    <a:pt x="20736" y="2304"/>
                  </a:cubicBezTo>
                  <a:cubicBezTo>
                    <a:pt x="20880" y="2304"/>
                    <a:pt x="20880" y="2304"/>
                    <a:pt x="20880" y="2304"/>
                  </a:cubicBezTo>
                  <a:cubicBezTo>
                    <a:pt x="20880" y="2304"/>
                    <a:pt x="20880" y="2304"/>
                    <a:pt x="20880" y="2304"/>
                  </a:cubicBezTo>
                  <a:cubicBezTo>
                    <a:pt x="21024" y="2304"/>
                    <a:pt x="21024" y="2304"/>
                    <a:pt x="21024" y="2592"/>
                  </a:cubicBezTo>
                  <a:close/>
                  <a:moveTo>
                    <a:pt x="19152" y="4464"/>
                  </a:moveTo>
                  <a:cubicBezTo>
                    <a:pt x="19872" y="4176"/>
                    <a:pt x="20736" y="3024"/>
                    <a:pt x="20880" y="2592"/>
                  </a:cubicBezTo>
                  <a:cubicBezTo>
                    <a:pt x="18864" y="5328"/>
                    <a:pt x="15552" y="3888"/>
                    <a:pt x="12528" y="2592"/>
                  </a:cubicBezTo>
                  <a:cubicBezTo>
                    <a:pt x="11664" y="2160"/>
                    <a:pt x="10944" y="1872"/>
                    <a:pt x="10224" y="1584"/>
                  </a:cubicBezTo>
                  <a:cubicBezTo>
                    <a:pt x="12672" y="3312"/>
                    <a:pt x="15120" y="4752"/>
                    <a:pt x="19152" y="4464"/>
                  </a:cubicBezTo>
                  <a:close/>
                  <a:moveTo>
                    <a:pt x="7920" y="4320"/>
                  </a:moveTo>
                  <a:cubicBezTo>
                    <a:pt x="7776" y="4320"/>
                    <a:pt x="7776" y="4320"/>
                    <a:pt x="7776" y="4320"/>
                  </a:cubicBezTo>
                  <a:cubicBezTo>
                    <a:pt x="6768" y="4176"/>
                    <a:pt x="6048" y="3600"/>
                    <a:pt x="6048" y="2448"/>
                  </a:cubicBezTo>
                  <a:cubicBezTo>
                    <a:pt x="6048" y="2304"/>
                    <a:pt x="6048" y="2304"/>
                    <a:pt x="6048" y="2304"/>
                  </a:cubicBezTo>
                  <a:cubicBezTo>
                    <a:pt x="6192" y="2304"/>
                    <a:pt x="6192" y="2304"/>
                    <a:pt x="6192" y="2304"/>
                  </a:cubicBezTo>
                  <a:cubicBezTo>
                    <a:pt x="7200" y="2448"/>
                    <a:pt x="7632" y="3312"/>
                    <a:pt x="7920" y="4176"/>
                  </a:cubicBezTo>
                  <a:lnTo>
                    <a:pt x="7920" y="4320"/>
                  </a:lnTo>
                  <a:close/>
                  <a:moveTo>
                    <a:pt x="6192" y="2448"/>
                  </a:moveTo>
                  <a:cubicBezTo>
                    <a:pt x="6336" y="3456"/>
                    <a:pt x="6768" y="3888"/>
                    <a:pt x="7632" y="4032"/>
                  </a:cubicBezTo>
                  <a:cubicBezTo>
                    <a:pt x="7344" y="3312"/>
                    <a:pt x="7056" y="2736"/>
                    <a:pt x="6192" y="2448"/>
                  </a:cubicBezTo>
                  <a:close/>
                </a:path>
              </a:pathLst>
            </a:custGeom>
            <a:solidFill>
              <a:srgbClr val="4D2A0A"/>
            </a:solidFill>
            <a:ln w="12700" cap="flat">
              <a:noFill/>
              <a:miter lim="400000"/>
            </a:ln>
            <a:effectLst/>
          </p:spPr>
          <p:txBody>
            <a:bodyPr wrap="square" lIns="45719" tIns="45719" rIns="45719" bIns="45719" numCol="1" anchor="t">
              <a:noAutofit/>
            </a:bodyPr>
            <a:lstStyle/>
            <a:p>
              <a:pPr/>
            </a:p>
          </p:txBody>
        </p:sp>
        <p:sp>
          <p:nvSpPr>
            <p:cNvPr id="234" name="Freeform 49"/>
            <p:cNvSpPr/>
            <p:nvPr/>
          </p:nvSpPr>
          <p:spPr>
            <a:xfrm flipH="1" rot="5400000">
              <a:off x="5866224" y="2714"/>
              <a:ext cx="465365" cy="486211"/>
            </a:xfrm>
            <a:custGeom>
              <a:avLst/>
              <a:gdLst/>
              <a:ahLst/>
              <a:cxnLst>
                <a:cxn ang="0">
                  <a:pos x="wd2" y="hd2"/>
                </a:cxn>
                <a:cxn ang="5400000">
                  <a:pos x="wd2" y="hd2"/>
                </a:cxn>
                <a:cxn ang="10800000">
                  <a:pos x="wd2" y="hd2"/>
                </a:cxn>
                <a:cxn ang="16200000">
                  <a:pos x="wd2" y="hd2"/>
                </a:cxn>
              </a:cxnLst>
              <a:rect l="0" t="0" r="r" b="b"/>
              <a:pathLst>
                <a:path w="21455" h="20216" fill="norm" stroke="1" extrusionOk="0">
                  <a:moveTo>
                    <a:pt x="8843" y="1533"/>
                  </a:moveTo>
                  <a:cubicBezTo>
                    <a:pt x="9278" y="1533"/>
                    <a:pt x="9713" y="350"/>
                    <a:pt x="10148" y="941"/>
                  </a:cubicBezTo>
                  <a:cubicBezTo>
                    <a:pt x="9858" y="1237"/>
                    <a:pt x="9423" y="1533"/>
                    <a:pt x="9713" y="2273"/>
                  </a:cubicBezTo>
                  <a:cubicBezTo>
                    <a:pt x="11307" y="2273"/>
                    <a:pt x="10438" y="645"/>
                    <a:pt x="10293" y="202"/>
                  </a:cubicBezTo>
                  <a:cubicBezTo>
                    <a:pt x="10872" y="-390"/>
                    <a:pt x="11742" y="1237"/>
                    <a:pt x="11162" y="1977"/>
                  </a:cubicBezTo>
                  <a:cubicBezTo>
                    <a:pt x="14932" y="-982"/>
                    <a:pt x="20875" y="54"/>
                    <a:pt x="21165" y="4788"/>
                  </a:cubicBezTo>
                  <a:cubicBezTo>
                    <a:pt x="21455" y="8339"/>
                    <a:pt x="17831" y="10706"/>
                    <a:pt x="18121" y="14256"/>
                  </a:cubicBezTo>
                  <a:cubicBezTo>
                    <a:pt x="18846" y="14552"/>
                    <a:pt x="20005" y="12925"/>
                    <a:pt x="21165" y="13665"/>
                  </a:cubicBezTo>
                  <a:cubicBezTo>
                    <a:pt x="21600" y="14404"/>
                    <a:pt x="21310" y="15884"/>
                    <a:pt x="21455" y="16771"/>
                  </a:cubicBezTo>
                  <a:cubicBezTo>
                    <a:pt x="20585" y="17511"/>
                    <a:pt x="19570" y="17067"/>
                    <a:pt x="18701" y="16623"/>
                  </a:cubicBezTo>
                  <a:cubicBezTo>
                    <a:pt x="18701" y="18399"/>
                    <a:pt x="18701" y="20174"/>
                    <a:pt x="20440" y="20174"/>
                  </a:cubicBezTo>
                  <a:cubicBezTo>
                    <a:pt x="17396" y="20618"/>
                    <a:pt x="18121" y="17511"/>
                    <a:pt x="17976" y="14996"/>
                  </a:cubicBezTo>
                  <a:cubicBezTo>
                    <a:pt x="17831" y="13073"/>
                    <a:pt x="17106" y="12037"/>
                    <a:pt x="17541" y="10262"/>
                  </a:cubicBezTo>
                  <a:cubicBezTo>
                    <a:pt x="18121" y="7451"/>
                    <a:pt x="21600" y="4936"/>
                    <a:pt x="19136" y="1681"/>
                  </a:cubicBezTo>
                  <a:cubicBezTo>
                    <a:pt x="14642" y="-242"/>
                    <a:pt x="11017" y="3900"/>
                    <a:pt x="6668" y="3604"/>
                  </a:cubicBezTo>
                  <a:cubicBezTo>
                    <a:pt x="4494" y="3456"/>
                    <a:pt x="2319" y="1385"/>
                    <a:pt x="0" y="3013"/>
                  </a:cubicBezTo>
                  <a:cubicBezTo>
                    <a:pt x="2030" y="793"/>
                    <a:pt x="5364" y="2421"/>
                    <a:pt x="8698" y="2569"/>
                  </a:cubicBezTo>
                  <a:cubicBezTo>
                    <a:pt x="8988" y="2273"/>
                    <a:pt x="8408" y="1237"/>
                    <a:pt x="8408" y="645"/>
                  </a:cubicBezTo>
                  <a:cubicBezTo>
                    <a:pt x="8843" y="497"/>
                    <a:pt x="9278" y="-390"/>
                    <a:pt x="9858" y="202"/>
                  </a:cubicBezTo>
                  <a:cubicBezTo>
                    <a:pt x="9713" y="350"/>
                    <a:pt x="8553" y="350"/>
                    <a:pt x="8843" y="1533"/>
                  </a:cubicBezTo>
                  <a:close/>
                  <a:moveTo>
                    <a:pt x="8408" y="3013"/>
                  </a:moveTo>
                  <a:cubicBezTo>
                    <a:pt x="7103" y="2717"/>
                    <a:pt x="5944" y="2273"/>
                    <a:pt x="4494" y="2717"/>
                  </a:cubicBezTo>
                  <a:cubicBezTo>
                    <a:pt x="5944" y="2865"/>
                    <a:pt x="7103" y="3752"/>
                    <a:pt x="8408" y="3013"/>
                  </a:cubicBezTo>
                  <a:close/>
                  <a:moveTo>
                    <a:pt x="14642" y="645"/>
                  </a:moveTo>
                  <a:cubicBezTo>
                    <a:pt x="14207" y="1089"/>
                    <a:pt x="12322" y="1237"/>
                    <a:pt x="12757" y="1977"/>
                  </a:cubicBezTo>
                  <a:cubicBezTo>
                    <a:pt x="13047" y="1237"/>
                    <a:pt x="15077" y="1385"/>
                    <a:pt x="14642" y="645"/>
                  </a:cubicBezTo>
                  <a:close/>
                  <a:moveTo>
                    <a:pt x="20585" y="3752"/>
                  </a:moveTo>
                  <a:cubicBezTo>
                    <a:pt x="20295" y="3308"/>
                    <a:pt x="20005" y="3456"/>
                    <a:pt x="20440" y="4048"/>
                  </a:cubicBezTo>
                  <a:cubicBezTo>
                    <a:pt x="20150" y="7747"/>
                    <a:pt x="17541" y="8930"/>
                    <a:pt x="17686" y="13073"/>
                  </a:cubicBezTo>
                  <a:cubicBezTo>
                    <a:pt x="18411" y="9818"/>
                    <a:pt x="21165" y="7747"/>
                    <a:pt x="20585" y="3752"/>
                  </a:cubicBezTo>
                  <a:close/>
                  <a:moveTo>
                    <a:pt x="21020" y="16623"/>
                  </a:moveTo>
                  <a:cubicBezTo>
                    <a:pt x="21020" y="15736"/>
                    <a:pt x="21020" y="15144"/>
                    <a:pt x="20585" y="14700"/>
                  </a:cubicBezTo>
                  <a:cubicBezTo>
                    <a:pt x="20150" y="14700"/>
                    <a:pt x="19570" y="14700"/>
                    <a:pt x="19136" y="14700"/>
                  </a:cubicBezTo>
                  <a:cubicBezTo>
                    <a:pt x="18266" y="15736"/>
                    <a:pt x="19426" y="16919"/>
                    <a:pt x="21020" y="16623"/>
                  </a:cubicBezTo>
                  <a:close/>
                  <a:moveTo>
                    <a:pt x="21165" y="14256"/>
                  </a:moveTo>
                  <a:cubicBezTo>
                    <a:pt x="20585" y="13813"/>
                    <a:pt x="19860" y="13813"/>
                    <a:pt x="19426" y="14256"/>
                  </a:cubicBezTo>
                  <a:cubicBezTo>
                    <a:pt x="20150" y="13960"/>
                    <a:pt x="20875" y="14848"/>
                    <a:pt x="21165" y="14256"/>
                  </a:cubicBezTo>
                  <a:close/>
                </a:path>
              </a:pathLst>
            </a:custGeom>
            <a:solidFill>
              <a:srgbClr val="4D2A0A"/>
            </a:solidFill>
            <a:ln w="12700" cap="flat">
              <a:noFill/>
              <a:miter lim="400000"/>
            </a:ln>
            <a:effectLst/>
          </p:spPr>
          <p:txBody>
            <a:bodyPr wrap="square" lIns="45719" tIns="45719" rIns="45719" bIns="45719" numCol="1" anchor="t">
              <a:noAutofit/>
            </a:bodyPr>
            <a:lstStyle/>
            <a:p>
              <a:pPr/>
            </a:p>
          </p:txBody>
        </p:sp>
        <p:sp>
          <p:nvSpPr>
            <p:cNvPr id="235" name="Freeform 50"/>
            <p:cNvSpPr/>
            <p:nvPr/>
          </p:nvSpPr>
          <p:spPr>
            <a:xfrm flipH="1" rot="5400000">
              <a:off x="5864114" y="-438"/>
              <a:ext cx="468509" cy="48937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9423" y="0"/>
                  </a:moveTo>
                  <a:cubicBezTo>
                    <a:pt x="9568" y="0"/>
                    <a:pt x="9858" y="157"/>
                    <a:pt x="10003" y="313"/>
                  </a:cubicBezTo>
                  <a:cubicBezTo>
                    <a:pt x="10003" y="313"/>
                    <a:pt x="10003" y="313"/>
                    <a:pt x="10003" y="313"/>
                  </a:cubicBezTo>
                  <a:cubicBezTo>
                    <a:pt x="10003" y="470"/>
                    <a:pt x="10003" y="470"/>
                    <a:pt x="10003" y="470"/>
                  </a:cubicBezTo>
                  <a:cubicBezTo>
                    <a:pt x="9858" y="470"/>
                    <a:pt x="9858" y="470"/>
                    <a:pt x="9713" y="626"/>
                  </a:cubicBezTo>
                  <a:cubicBezTo>
                    <a:pt x="9423" y="626"/>
                    <a:pt x="9133" y="626"/>
                    <a:pt x="8988" y="939"/>
                  </a:cubicBezTo>
                  <a:cubicBezTo>
                    <a:pt x="8988" y="1096"/>
                    <a:pt x="8843" y="1252"/>
                    <a:pt x="8988" y="1565"/>
                  </a:cubicBezTo>
                  <a:cubicBezTo>
                    <a:pt x="9133" y="1409"/>
                    <a:pt x="9133" y="1252"/>
                    <a:pt x="9278" y="1096"/>
                  </a:cubicBezTo>
                  <a:cubicBezTo>
                    <a:pt x="9568" y="939"/>
                    <a:pt x="9713" y="783"/>
                    <a:pt x="9858" y="783"/>
                  </a:cubicBezTo>
                  <a:cubicBezTo>
                    <a:pt x="10003" y="783"/>
                    <a:pt x="10148" y="783"/>
                    <a:pt x="10148" y="939"/>
                  </a:cubicBezTo>
                  <a:cubicBezTo>
                    <a:pt x="10293" y="939"/>
                    <a:pt x="10293" y="939"/>
                    <a:pt x="10293" y="939"/>
                  </a:cubicBezTo>
                  <a:cubicBezTo>
                    <a:pt x="10148" y="1096"/>
                    <a:pt x="10148" y="1096"/>
                    <a:pt x="10148" y="1096"/>
                  </a:cubicBezTo>
                  <a:cubicBezTo>
                    <a:pt x="10148" y="1252"/>
                    <a:pt x="10003" y="1252"/>
                    <a:pt x="10003" y="1409"/>
                  </a:cubicBezTo>
                  <a:cubicBezTo>
                    <a:pt x="9858" y="1722"/>
                    <a:pt x="9713" y="1878"/>
                    <a:pt x="9713" y="2504"/>
                  </a:cubicBezTo>
                  <a:cubicBezTo>
                    <a:pt x="10148" y="2504"/>
                    <a:pt x="10293" y="2348"/>
                    <a:pt x="10438" y="2191"/>
                  </a:cubicBezTo>
                  <a:cubicBezTo>
                    <a:pt x="10728" y="1722"/>
                    <a:pt x="10293" y="783"/>
                    <a:pt x="10148" y="470"/>
                  </a:cubicBezTo>
                  <a:cubicBezTo>
                    <a:pt x="10148" y="313"/>
                    <a:pt x="10148" y="313"/>
                    <a:pt x="10148" y="313"/>
                  </a:cubicBezTo>
                  <a:cubicBezTo>
                    <a:pt x="10293" y="313"/>
                    <a:pt x="10293" y="313"/>
                    <a:pt x="10293" y="313"/>
                  </a:cubicBezTo>
                  <a:cubicBezTo>
                    <a:pt x="10293" y="157"/>
                    <a:pt x="10438" y="157"/>
                    <a:pt x="10583" y="157"/>
                  </a:cubicBezTo>
                  <a:cubicBezTo>
                    <a:pt x="10583" y="157"/>
                    <a:pt x="10583" y="157"/>
                    <a:pt x="10583" y="157"/>
                  </a:cubicBezTo>
                  <a:cubicBezTo>
                    <a:pt x="10872" y="157"/>
                    <a:pt x="11162" y="470"/>
                    <a:pt x="11307" y="783"/>
                  </a:cubicBezTo>
                  <a:cubicBezTo>
                    <a:pt x="11452" y="1096"/>
                    <a:pt x="11452" y="1409"/>
                    <a:pt x="11452" y="1722"/>
                  </a:cubicBezTo>
                  <a:cubicBezTo>
                    <a:pt x="12757" y="783"/>
                    <a:pt x="14352" y="313"/>
                    <a:pt x="15946" y="313"/>
                  </a:cubicBezTo>
                  <a:cubicBezTo>
                    <a:pt x="18991" y="313"/>
                    <a:pt x="21020" y="2191"/>
                    <a:pt x="21310" y="5165"/>
                  </a:cubicBezTo>
                  <a:cubicBezTo>
                    <a:pt x="21455" y="7043"/>
                    <a:pt x="20585" y="8609"/>
                    <a:pt x="19860" y="10174"/>
                  </a:cubicBezTo>
                  <a:cubicBezTo>
                    <a:pt x="18991" y="11739"/>
                    <a:pt x="18121" y="13304"/>
                    <a:pt x="18266" y="15183"/>
                  </a:cubicBezTo>
                  <a:cubicBezTo>
                    <a:pt x="18411" y="15183"/>
                    <a:pt x="18846" y="15026"/>
                    <a:pt x="19136" y="14870"/>
                  </a:cubicBezTo>
                  <a:cubicBezTo>
                    <a:pt x="19570" y="14557"/>
                    <a:pt x="20005" y="14243"/>
                    <a:pt x="20585" y="14243"/>
                  </a:cubicBezTo>
                  <a:cubicBezTo>
                    <a:pt x="20875" y="14243"/>
                    <a:pt x="21020" y="14400"/>
                    <a:pt x="21310" y="14557"/>
                  </a:cubicBezTo>
                  <a:cubicBezTo>
                    <a:pt x="21310" y="14557"/>
                    <a:pt x="21310" y="14557"/>
                    <a:pt x="21310" y="14557"/>
                  </a:cubicBezTo>
                  <a:cubicBezTo>
                    <a:pt x="21600" y="15026"/>
                    <a:pt x="21600" y="15809"/>
                    <a:pt x="21600" y="16591"/>
                  </a:cubicBezTo>
                  <a:cubicBezTo>
                    <a:pt x="21455" y="17061"/>
                    <a:pt x="21455" y="17530"/>
                    <a:pt x="21600" y="17843"/>
                  </a:cubicBezTo>
                  <a:cubicBezTo>
                    <a:pt x="21600" y="18000"/>
                    <a:pt x="21600" y="18000"/>
                    <a:pt x="21600" y="18000"/>
                  </a:cubicBezTo>
                  <a:cubicBezTo>
                    <a:pt x="21455" y="18000"/>
                    <a:pt x="21455" y="18000"/>
                    <a:pt x="21455" y="18000"/>
                  </a:cubicBezTo>
                  <a:cubicBezTo>
                    <a:pt x="21165" y="18313"/>
                    <a:pt x="20730" y="18470"/>
                    <a:pt x="20440" y="18470"/>
                  </a:cubicBezTo>
                  <a:cubicBezTo>
                    <a:pt x="19860" y="18470"/>
                    <a:pt x="19426" y="18157"/>
                    <a:pt x="18846" y="17843"/>
                  </a:cubicBezTo>
                  <a:cubicBezTo>
                    <a:pt x="18846" y="18000"/>
                    <a:pt x="18846" y="18000"/>
                    <a:pt x="18846" y="18000"/>
                  </a:cubicBezTo>
                  <a:cubicBezTo>
                    <a:pt x="18846" y="19722"/>
                    <a:pt x="18846" y="21287"/>
                    <a:pt x="20440" y="21287"/>
                  </a:cubicBezTo>
                  <a:cubicBezTo>
                    <a:pt x="20440" y="21600"/>
                    <a:pt x="20440" y="21600"/>
                    <a:pt x="20440" y="21600"/>
                  </a:cubicBezTo>
                  <a:cubicBezTo>
                    <a:pt x="20150" y="21600"/>
                    <a:pt x="20005" y="21600"/>
                    <a:pt x="19860" y="21600"/>
                  </a:cubicBezTo>
                  <a:cubicBezTo>
                    <a:pt x="17831" y="21600"/>
                    <a:pt x="17831" y="19565"/>
                    <a:pt x="17831" y="17530"/>
                  </a:cubicBezTo>
                  <a:cubicBezTo>
                    <a:pt x="17831" y="16904"/>
                    <a:pt x="17831" y="16435"/>
                    <a:pt x="17831" y="15965"/>
                  </a:cubicBezTo>
                  <a:cubicBezTo>
                    <a:pt x="17831" y="15496"/>
                    <a:pt x="17686" y="15026"/>
                    <a:pt x="17686" y="14713"/>
                  </a:cubicBezTo>
                  <a:cubicBezTo>
                    <a:pt x="17686" y="14713"/>
                    <a:pt x="17686" y="14713"/>
                    <a:pt x="17686" y="14713"/>
                  </a:cubicBezTo>
                  <a:cubicBezTo>
                    <a:pt x="17686" y="14557"/>
                    <a:pt x="17686" y="14557"/>
                    <a:pt x="17686" y="14557"/>
                  </a:cubicBezTo>
                  <a:cubicBezTo>
                    <a:pt x="17541" y="14400"/>
                    <a:pt x="17541" y="14243"/>
                    <a:pt x="17541" y="14087"/>
                  </a:cubicBezTo>
                  <a:cubicBezTo>
                    <a:pt x="17396" y="13148"/>
                    <a:pt x="17106" y="12209"/>
                    <a:pt x="17396" y="10957"/>
                  </a:cubicBezTo>
                  <a:cubicBezTo>
                    <a:pt x="17686" y="10017"/>
                    <a:pt x="18121" y="8922"/>
                    <a:pt x="18701" y="7983"/>
                  </a:cubicBezTo>
                  <a:cubicBezTo>
                    <a:pt x="19715" y="6104"/>
                    <a:pt x="20730" y="4226"/>
                    <a:pt x="19136" y="2035"/>
                  </a:cubicBezTo>
                  <a:cubicBezTo>
                    <a:pt x="18266" y="1722"/>
                    <a:pt x="17541" y="1565"/>
                    <a:pt x="16671" y="1565"/>
                  </a:cubicBezTo>
                  <a:cubicBezTo>
                    <a:pt x="15077" y="1565"/>
                    <a:pt x="13482" y="2191"/>
                    <a:pt x="12032" y="2817"/>
                  </a:cubicBezTo>
                  <a:cubicBezTo>
                    <a:pt x="10438" y="3443"/>
                    <a:pt x="8843" y="4070"/>
                    <a:pt x="7103" y="4070"/>
                  </a:cubicBezTo>
                  <a:cubicBezTo>
                    <a:pt x="6958" y="4070"/>
                    <a:pt x="6813" y="4070"/>
                    <a:pt x="6523" y="4070"/>
                  </a:cubicBezTo>
                  <a:cubicBezTo>
                    <a:pt x="5799" y="3913"/>
                    <a:pt x="5074" y="3600"/>
                    <a:pt x="4349" y="3443"/>
                  </a:cubicBezTo>
                  <a:cubicBezTo>
                    <a:pt x="3624" y="2974"/>
                    <a:pt x="2754" y="2661"/>
                    <a:pt x="1885" y="2661"/>
                  </a:cubicBezTo>
                  <a:cubicBezTo>
                    <a:pt x="1305" y="2661"/>
                    <a:pt x="580" y="2974"/>
                    <a:pt x="145" y="3287"/>
                  </a:cubicBezTo>
                  <a:cubicBezTo>
                    <a:pt x="0" y="3130"/>
                    <a:pt x="0" y="3130"/>
                    <a:pt x="0" y="3130"/>
                  </a:cubicBezTo>
                  <a:cubicBezTo>
                    <a:pt x="725" y="2348"/>
                    <a:pt x="1595" y="2035"/>
                    <a:pt x="2899" y="2035"/>
                  </a:cubicBezTo>
                  <a:cubicBezTo>
                    <a:pt x="2899" y="2035"/>
                    <a:pt x="2899" y="2035"/>
                    <a:pt x="2899" y="2035"/>
                  </a:cubicBezTo>
                  <a:cubicBezTo>
                    <a:pt x="3769" y="2035"/>
                    <a:pt x="4784" y="2191"/>
                    <a:pt x="5654" y="2348"/>
                  </a:cubicBezTo>
                  <a:cubicBezTo>
                    <a:pt x="6668" y="2504"/>
                    <a:pt x="7683" y="2661"/>
                    <a:pt x="8553" y="2661"/>
                  </a:cubicBezTo>
                  <a:cubicBezTo>
                    <a:pt x="8843" y="2504"/>
                    <a:pt x="8698" y="2035"/>
                    <a:pt x="8553" y="1565"/>
                  </a:cubicBezTo>
                  <a:cubicBezTo>
                    <a:pt x="8408" y="1252"/>
                    <a:pt x="8408" y="1096"/>
                    <a:pt x="8408" y="783"/>
                  </a:cubicBezTo>
                  <a:cubicBezTo>
                    <a:pt x="8408" y="783"/>
                    <a:pt x="8408" y="783"/>
                    <a:pt x="8408" y="783"/>
                  </a:cubicBezTo>
                  <a:cubicBezTo>
                    <a:pt x="8408" y="626"/>
                    <a:pt x="8408" y="626"/>
                    <a:pt x="8408" y="626"/>
                  </a:cubicBezTo>
                  <a:cubicBezTo>
                    <a:pt x="8553" y="626"/>
                    <a:pt x="8553" y="470"/>
                    <a:pt x="8698" y="470"/>
                  </a:cubicBezTo>
                  <a:cubicBezTo>
                    <a:pt x="8988" y="157"/>
                    <a:pt x="9133" y="0"/>
                    <a:pt x="9423" y="0"/>
                  </a:cubicBezTo>
                  <a:close/>
                  <a:moveTo>
                    <a:pt x="9713" y="313"/>
                  </a:moveTo>
                  <a:cubicBezTo>
                    <a:pt x="9423" y="157"/>
                    <a:pt x="9133" y="313"/>
                    <a:pt x="8843" y="626"/>
                  </a:cubicBezTo>
                  <a:cubicBezTo>
                    <a:pt x="8698" y="626"/>
                    <a:pt x="8698" y="783"/>
                    <a:pt x="8553" y="783"/>
                  </a:cubicBezTo>
                  <a:cubicBezTo>
                    <a:pt x="8553" y="1096"/>
                    <a:pt x="8698" y="1252"/>
                    <a:pt x="8698" y="1565"/>
                  </a:cubicBezTo>
                  <a:cubicBezTo>
                    <a:pt x="8698" y="1565"/>
                    <a:pt x="8698" y="1565"/>
                    <a:pt x="8698" y="1565"/>
                  </a:cubicBezTo>
                  <a:cubicBezTo>
                    <a:pt x="8698" y="1252"/>
                    <a:pt x="8698" y="1096"/>
                    <a:pt x="8843" y="783"/>
                  </a:cubicBezTo>
                  <a:cubicBezTo>
                    <a:pt x="8988" y="470"/>
                    <a:pt x="9423" y="470"/>
                    <a:pt x="9568" y="313"/>
                  </a:cubicBezTo>
                  <a:cubicBezTo>
                    <a:pt x="9568" y="313"/>
                    <a:pt x="9713" y="313"/>
                    <a:pt x="9713" y="313"/>
                  </a:cubicBezTo>
                  <a:close/>
                  <a:moveTo>
                    <a:pt x="11162" y="2191"/>
                  </a:moveTo>
                  <a:cubicBezTo>
                    <a:pt x="11017" y="2035"/>
                    <a:pt x="11017" y="2035"/>
                    <a:pt x="11017" y="2035"/>
                  </a:cubicBezTo>
                  <a:cubicBezTo>
                    <a:pt x="11307" y="1722"/>
                    <a:pt x="11307" y="1252"/>
                    <a:pt x="11162" y="939"/>
                  </a:cubicBezTo>
                  <a:cubicBezTo>
                    <a:pt x="10872" y="470"/>
                    <a:pt x="10583" y="157"/>
                    <a:pt x="10438" y="313"/>
                  </a:cubicBezTo>
                  <a:cubicBezTo>
                    <a:pt x="10583" y="783"/>
                    <a:pt x="11017" y="1722"/>
                    <a:pt x="10583" y="2348"/>
                  </a:cubicBezTo>
                  <a:cubicBezTo>
                    <a:pt x="10438" y="2504"/>
                    <a:pt x="10148" y="2661"/>
                    <a:pt x="9713" y="2661"/>
                  </a:cubicBezTo>
                  <a:cubicBezTo>
                    <a:pt x="9568" y="2661"/>
                    <a:pt x="9568" y="2661"/>
                    <a:pt x="9568" y="2661"/>
                  </a:cubicBezTo>
                  <a:cubicBezTo>
                    <a:pt x="9568" y="2661"/>
                    <a:pt x="9568" y="2661"/>
                    <a:pt x="9568" y="2661"/>
                  </a:cubicBezTo>
                  <a:cubicBezTo>
                    <a:pt x="9423" y="1878"/>
                    <a:pt x="9568" y="1565"/>
                    <a:pt x="9858" y="1252"/>
                  </a:cubicBezTo>
                  <a:cubicBezTo>
                    <a:pt x="9858" y="1252"/>
                    <a:pt x="9858" y="1096"/>
                    <a:pt x="10003" y="1096"/>
                  </a:cubicBezTo>
                  <a:cubicBezTo>
                    <a:pt x="10003" y="939"/>
                    <a:pt x="9858" y="939"/>
                    <a:pt x="9858" y="939"/>
                  </a:cubicBezTo>
                  <a:cubicBezTo>
                    <a:pt x="9713" y="939"/>
                    <a:pt x="9568" y="1096"/>
                    <a:pt x="9423" y="1252"/>
                  </a:cubicBezTo>
                  <a:cubicBezTo>
                    <a:pt x="9278" y="1565"/>
                    <a:pt x="9133" y="1722"/>
                    <a:pt x="8843" y="1878"/>
                  </a:cubicBezTo>
                  <a:cubicBezTo>
                    <a:pt x="8843" y="1878"/>
                    <a:pt x="8843" y="1878"/>
                    <a:pt x="8843" y="1878"/>
                  </a:cubicBezTo>
                  <a:cubicBezTo>
                    <a:pt x="8843" y="2191"/>
                    <a:pt x="8988" y="2661"/>
                    <a:pt x="8698" y="2817"/>
                  </a:cubicBezTo>
                  <a:cubicBezTo>
                    <a:pt x="8698" y="2974"/>
                    <a:pt x="8698" y="2974"/>
                    <a:pt x="8698" y="2974"/>
                  </a:cubicBezTo>
                  <a:cubicBezTo>
                    <a:pt x="8698" y="2974"/>
                    <a:pt x="8698" y="2974"/>
                    <a:pt x="8698" y="2974"/>
                  </a:cubicBezTo>
                  <a:cubicBezTo>
                    <a:pt x="7683" y="2817"/>
                    <a:pt x="6668" y="2661"/>
                    <a:pt x="5654" y="2504"/>
                  </a:cubicBezTo>
                  <a:cubicBezTo>
                    <a:pt x="4639" y="2348"/>
                    <a:pt x="3769" y="2191"/>
                    <a:pt x="2899" y="2191"/>
                  </a:cubicBezTo>
                  <a:cubicBezTo>
                    <a:pt x="2899" y="2191"/>
                    <a:pt x="2899" y="2191"/>
                    <a:pt x="2899" y="2191"/>
                  </a:cubicBezTo>
                  <a:cubicBezTo>
                    <a:pt x="2174" y="2191"/>
                    <a:pt x="1595" y="2348"/>
                    <a:pt x="1015" y="2661"/>
                  </a:cubicBezTo>
                  <a:cubicBezTo>
                    <a:pt x="1305" y="2504"/>
                    <a:pt x="1595" y="2504"/>
                    <a:pt x="1885" y="2504"/>
                  </a:cubicBezTo>
                  <a:cubicBezTo>
                    <a:pt x="2609" y="2504"/>
                    <a:pt x="3479" y="2817"/>
                    <a:pt x="4204" y="2974"/>
                  </a:cubicBezTo>
                  <a:cubicBezTo>
                    <a:pt x="4494" y="2974"/>
                    <a:pt x="4494" y="2974"/>
                    <a:pt x="4494" y="2974"/>
                  </a:cubicBezTo>
                  <a:cubicBezTo>
                    <a:pt x="4929" y="2817"/>
                    <a:pt x="5364" y="2661"/>
                    <a:pt x="5799" y="2661"/>
                  </a:cubicBezTo>
                  <a:cubicBezTo>
                    <a:pt x="5799" y="2661"/>
                    <a:pt x="5799" y="2661"/>
                    <a:pt x="5799" y="2661"/>
                  </a:cubicBezTo>
                  <a:cubicBezTo>
                    <a:pt x="6523" y="2661"/>
                    <a:pt x="7103" y="2817"/>
                    <a:pt x="7828" y="2974"/>
                  </a:cubicBezTo>
                  <a:cubicBezTo>
                    <a:pt x="7973" y="2974"/>
                    <a:pt x="8263" y="3130"/>
                    <a:pt x="8408" y="3130"/>
                  </a:cubicBezTo>
                  <a:cubicBezTo>
                    <a:pt x="8698" y="3130"/>
                    <a:pt x="8698" y="3130"/>
                    <a:pt x="8698" y="3130"/>
                  </a:cubicBezTo>
                  <a:cubicBezTo>
                    <a:pt x="8553" y="3287"/>
                    <a:pt x="8553" y="3287"/>
                    <a:pt x="8553" y="3287"/>
                  </a:cubicBezTo>
                  <a:cubicBezTo>
                    <a:pt x="8118" y="3600"/>
                    <a:pt x="7683" y="3757"/>
                    <a:pt x="7248" y="3757"/>
                  </a:cubicBezTo>
                  <a:cubicBezTo>
                    <a:pt x="6813" y="3757"/>
                    <a:pt x="6234" y="3600"/>
                    <a:pt x="5799" y="3443"/>
                  </a:cubicBezTo>
                  <a:cubicBezTo>
                    <a:pt x="5364" y="3287"/>
                    <a:pt x="4929" y="3130"/>
                    <a:pt x="4494" y="3130"/>
                  </a:cubicBezTo>
                  <a:cubicBezTo>
                    <a:pt x="4349" y="3130"/>
                    <a:pt x="4349" y="3130"/>
                    <a:pt x="4349" y="3130"/>
                  </a:cubicBezTo>
                  <a:cubicBezTo>
                    <a:pt x="4349" y="3130"/>
                    <a:pt x="4494" y="3130"/>
                    <a:pt x="4494" y="3130"/>
                  </a:cubicBezTo>
                  <a:cubicBezTo>
                    <a:pt x="5219" y="3443"/>
                    <a:pt x="5944" y="3757"/>
                    <a:pt x="6668" y="3757"/>
                  </a:cubicBezTo>
                  <a:cubicBezTo>
                    <a:pt x="6813" y="3757"/>
                    <a:pt x="6958" y="3757"/>
                    <a:pt x="7103" y="3757"/>
                  </a:cubicBezTo>
                  <a:cubicBezTo>
                    <a:pt x="8843" y="3757"/>
                    <a:pt x="10438" y="3130"/>
                    <a:pt x="11887" y="2504"/>
                  </a:cubicBezTo>
                  <a:cubicBezTo>
                    <a:pt x="12177" y="2504"/>
                    <a:pt x="12467" y="2348"/>
                    <a:pt x="12757" y="2191"/>
                  </a:cubicBezTo>
                  <a:cubicBezTo>
                    <a:pt x="12757" y="2191"/>
                    <a:pt x="12757" y="2191"/>
                    <a:pt x="12757" y="2191"/>
                  </a:cubicBezTo>
                  <a:cubicBezTo>
                    <a:pt x="12612" y="2035"/>
                    <a:pt x="12612" y="1878"/>
                    <a:pt x="12612" y="1878"/>
                  </a:cubicBezTo>
                  <a:cubicBezTo>
                    <a:pt x="12757" y="1565"/>
                    <a:pt x="13192" y="1409"/>
                    <a:pt x="13627" y="1096"/>
                  </a:cubicBezTo>
                  <a:cubicBezTo>
                    <a:pt x="14062" y="1096"/>
                    <a:pt x="14352" y="939"/>
                    <a:pt x="14497" y="783"/>
                  </a:cubicBezTo>
                  <a:cubicBezTo>
                    <a:pt x="14642" y="626"/>
                    <a:pt x="14642" y="626"/>
                    <a:pt x="14642" y="626"/>
                  </a:cubicBezTo>
                  <a:cubicBezTo>
                    <a:pt x="13337" y="939"/>
                    <a:pt x="12177" y="1409"/>
                    <a:pt x="11162" y="2191"/>
                  </a:cubicBezTo>
                  <a:close/>
                  <a:moveTo>
                    <a:pt x="18266" y="15339"/>
                  </a:moveTo>
                  <a:cubicBezTo>
                    <a:pt x="18266" y="15339"/>
                    <a:pt x="18121" y="15339"/>
                    <a:pt x="18121" y="15339"/>
                  </a:cubicBezTo>
                  <a:cubicBezTo>
                    <a:pt x="17976" y="15339"/>
                    <a:pt x="17976" y="15339"/>
                    <a:pt x="17976" y="15339"/>
                  </a:cubicBezTo>
                  <a:cubicBezTo>
                    <a:pt x="17976" y="15183"/>
                    <a:pt x="17976" y="15183"/>
                    <a:pt x="17976" y="15183"/>
                  </a:cubicBezTo>
                  <a:cubicBezTo>
                    <a:pt x="17831" y="13304"/>
                    <a:pt x="18701" y="11583"/>
                    <a:pt x="19570" y="10017"/>
                  </a:cubicBezTo>
                  <a:cubicBezTo>
                    <a:pt x="20440" y="8452"/>
                    <a:pt x="21310" y="7043"/>
                    <a:pt x="21165" y="5322"/>
                  </a:cubicBezTo>
                  <a:cubicBezTo>
                    <a:pt x="20875" y="2348"/>
                    <a:pt x="18846" y="626"/>
                    <a:pt x="15946" y="626"/>
                  </a:cubicBezTo>
                  <a:cubicBezTo>
                    <a:pt x="15511" y="626"/>
                    <a:pt x="15077" y="626"/>
                    <a:pt x="14642" y="626"/>
                  </a:cubicBezTo>
                  <a:cubicBezTo>
                    <a:pt x="14787" y="783"/>
                    <a:pt x="14787" y="783"/>
                    <a:pt x="14787" y="783"/>
                  </a:cubicBezTo>
                  <a:cubicBezTo>
                    <a:pt x="14787" y="939"/>
                    <a:pt x="14787" y="939"/>
                    <a:pt x="14787" y="1096"/>
                  </a:cubicBezTo>
                  <a:cubicBezTo>
                    <a:pt x="14642" y="1409"/>
                    <a:pt x="14352" y="1565"/>
                    <a:pt x="13917" y="1722"/>
                  </a:cubicBezTo>
                  <a:cubicBezTo>
                    <a:pt x="13482" y="1722"/>
                    <a:pt x="13047" y="1878"/>
                    <a:pt x="12902" y="2191"/>
                  </a:cubicBezTo>
                  <a:cubicBezTo>
                    <a:pt x="14062" y="1722"/>
                    <a:pt x="15366" y="1252"/>
                    <a:pt x="16671" y="1252"/>
                  </a:cubicBezTo>
                  <a:cubicBezTo>
                    <a:pt x="17541" y="1252"/>
                    <a:pt x="18411" y="1409"/>
                    <a:pt x="19136" y="1878"/>
                  </a:cubicBezTo>
                  <a:cubicBezTo>
                    <a:pt x="19281" y="1878"/>
                    <a:pt x="19281" y="1878"/>
                    <a:pt x="19281" y="1878"/>
                  </a:cubicBezTo>
                  <a:cubicBezTo>
                    <a:pt x="19281" y="1878"/>
                    <a:pt x="19281" y="1878"/>
                    <a:pt x="19281" y="1878"/>
                  </a:cubicBezTo>
                  <a:cubicBezTo>
                    <a:pt x="21020" y="4226"/>
                    <a:pt x="19860" y="6261"/>
                    <a:pt x="18846" y="8139"/>
                  </a:cubicBezTo>
                  <a:cubicBezTo>
                    <a:pt x="18266" y="9078"/>
                    <a:pt x="17831" y="10017"/>
                    <a:pt x="17686" y="11113"/>
                  </a:cubicBezTo>
                  <a:cubicBezTo>
                    <a:pt x="17396" y="11896"/>
                    <a:pt x="17541" y="12522"/>
                    <a:pt x="17541" y="13148"/>
                  </a:cubicBezTo>
                  <a:cubicBezTo>
                    <a:pt x="17686" y="11270"/>
                    <a:pt x="18266" y="9861"/>
                    <a:pt x="18991" y="8609"/>
                  </a:cubicBezTo>
                  <a:cubicBezTo>
                    <a:pt x="19570" y="7357"/>
                    <a:pt x="20150" y="6104"/>
                    <a:pt x="20295" y="4383"/>
                  </a:cubicBezTo>
                  <a:cubicBezTo>
                    <a:pt x="20150" y="4226"/>
                    <a:pt x="20005" y="3913"/>
                    <a:pt x="20150" y="3757"/>
                  </a:cubicBezTo>
                  <a:cubicBezTo>
                    <a:pt x="20150" y="3757"/>
                    <a:pt x="20150" y="3757"/>
                    <a:pt x="20295" y="3757"/>
                  </a:cubicBezTo>
                  <a:cubicBezTo>
                    <a:pt x="20295" y="3757"/>
                    <a:pt x="20295" y="3757"/>
                    <a:pt x="20295" y="3757"/>
                  </a:cubicBezTo>
                  <a:cubicBezTo>
                    <a:pt x="20440" y="3757"/>
                    <a:pt x="20585" y="3757"/>
                    <a:pt x="20730" y="4070"/>
                  </a:cubicBezTo>
                  <a:cubicBezTo>
                    <a:pt x="20730" y="4070"/>
                    <a:pt x="20730" y="4070"/>
                    <a:pt x="20730" y="4070"/>
                  </a:cubicBezTo>
                  <a:cubicBezTo>
                    <a:pt x="21020" y="6730"/>
                    <a:pt x="20150" y="8609"/>
                    <a:pt x="19281" y="10330"/>
                  </a:cubicBezTo>
                  <a:cubicBezTo>
                    <a:pt x="18701" y="11426"/>
                    <a:pt x="18121" y="12678"/>
                    <a:pt x="17831" y="13930"/>
                  </a:cubicBezTo>
                  <a:cubicBezTo>
                    <a:pt x="17831" y="14087"/>
                    <a:pt x="17831" y="14087"/>
                    <a:pt x="17831" y="14087"/>
                  </a:cubicBezTo>
                  <a:cubicBezTo>
                    <a:pt x="17831" y="14713"/>
                    <a:pt x="17976" y="15183"/>
                    <a:pt x="17976" y="15965"/>
                  </a:cubicBezTo>
                  <a:cubicBezTo>
                    <a:pt x="18121" y="16435"/>
                    <a:pt x="18121" y="16904"/>
                    <a:pt x="18121" y="17530"/>
                  </a:cubicBezTo>
                  <a:cubicBezTo>
                    <a:pt x="18121" y="19409"/>
                    <a:pt x="18121" y="21130"/>
                    <a:pt x="19570" y="21443"/>
                  </a:cubicBezTo>
                  <a:cubicBezTo>
                    <a:pt x="18701" y="20817"/>
                    <a:pt x="18701" y="19409"/>
                    <a:pt x="18701" y="18000"/>
                  </a:cubicBezTo>
                  <a:cubicBezTo>
                    <a:pt x="18701" y="17530"/>
                    <a:pt x="18701" y="17530"/>
                    <a:pt x="18701" y="17530"/>
                  </a:cubicBezTo>
                  <a:cubicBezTo>
                    <a:pt x="18846" y="17530"/>
                    <a:pt x="18846" y="17530"/>
                    <a:pt x="18846" y="17530"/>
                  </a:cubicBezTo>
                  <a:cubicBezTo>
                    <a:pt x="19281" y="18000"/>
                    <a:pt x="19860" y="18157"/>
                    <a:pt x="20440" y="18157"/>
                  </a:cubicBezTo>
                  <a:cubicBezTo>
                    <a:pt x="20730" y="18157"/>
                    <a:pt x="21020" y="18000"/>
                    <a:pt x="21310" y="17843"/>
                  </a:cubicBezTo>
                  <a:cubicBezTo>
                    <a:pt x="21310" y="17530"/>
                    <a:pt x="21310" y="17061"/>
                    <a:pt x="21310" y="16591"/>
                  </a:cubicBezTo>
                  <a:cubicBezTo>
                    <a:pt x="21310" y="16122"/>
                    <a:pt x="21310" y="15652"/>
                    <a:pt x="21310" y="15339"/>
                  </a:cubicBezTo>
                  <a:cubicBezTo>
                    <a:pt x="21310" y="15339"/>
                    <a:pt x="21310" y="15339"/>
                    <a:pt x="21310" y="15339"/>
                  </a:cubicBezTo>
                  <a:cubicBezTo>
                    <a:pt x="21165" y="15496"/>
                    <a:pt x="21020" y="15496"/>
                    <a:pt x="20875" y="15496"/>
                  </a:cubicBezTo>
                  <a:cubicBezTo>
                    <a:pt x="20730" y="15496"/>
                    <a:pt x="20585" y="15496"/>
                    <a:pt x="20440" y="15496"/>
                  </a:cubicBezTo>
                  <a:cubicBezTo>
                    <a:pt x="20005" y="15339"/>
                    <a:pt x="19715" y="15183"/>
                    <a:pt x="19426" y="15339"/>
                  </a:cubicBezTo>
                  <a:cubicBezTo>
                    <a:pt x="18991" y="15496"/>
                    <a:pt x="18991" y="15496"/>
                    <a:pt x="18991" y="15496"/>
                  </a:cubicBezTo>
                  <a:cubicBezTo>
                    <a:pt x="19281" y="15183"/>
                    <a:pt x="19281" y="15183"/>
                    <a:pt x="19281" y="15183"/>
                  </a:cubicBezTo>
                  <a:cubicBezTo>
                    <a:pt x="19860" y="14557"/>
                    <a:pt x="20585" y="14557"/>
                    <a:pt x="21310" y="15183"/>
                  </a:cubicBezTo>
                  <a:cubicBezTo>
                    <a:pt x="21310" y="15183"/>
                    <a:pt x="21310" y="15183"/>
                    <a:pt x="21310" y="15183"/>
                  </a:cubicBezTo>
                  <a:cubicBezTo>
                    <a:pt x="21310" y="15026"/>
                    <a:pt x="21165" y="14870"/>
                    <a:pt x="21165" y="14713"/>
                  </a:cubicBezTo>
                  <a:cubicBezTo>
                    <a:pt x="21020" y="14557"/>
                    <a:pt x="20730" y="14557"/>
                    <a:pt x="20585" y="14557"/>
                  </a:cubicBezTo>
                  <a:cubicBezTo>
                    <a:pt x="20150" y="14557"/>
                    <a:pt x="19715" y="14713"/>
                    <a:pt x="19281" y="15026"/>
                  </a:cubicBezTo>
                  <a:cubicBezTo>
                    <a:pt x="18846" y="15183"/>
                    <a:pt x="18556" y="15339"/>
                    <a:pt x="18266" y="15339"/>
                  </a:cubicBezTo>
                  <a:close/>
                  <a:moveTo>
                    <a:pt x="12757" y="1878"/>
                  </a:moveTo>
                  <a:cubicBezTo>
                    <a:pt x="13047" y="1722"/>
                    <a:pt x="13482" y="1565"/>
                    <a:pt x="13772" y="1409"/>
                  </a:cubicBezTo>
                  <a:cubicBezTo>
                    <a:pt x="14207" y="1252"/>
                    <a:pt x="14497" y="1252"/>
                    <a:pt x="14642" y="1096"/>
                  </a:cubicBezTo>
                  <a:cubicBezTo>
                    <a:pt x="14642" y="1096"/>
                    <a:pt x="14642" y="939"/>
                    <a:pt x="14642" y="939"/>
                  </a:cubicBezTo>
                  <a:cubicBezTo>
                    <a:pt x="14352" y="1096"/>
                    <a:pt x="14062" y="1252"/>
                    <a:pt x="13772" y="1409"/>
                  </a:cubicBezTo>
                  <a:cubicBezTo>
                    <a:pt x="13337" y="1565"/>
                    <a:pt x="12902" y="1722"/>
                    <a:pt x="12757" y="1878"/>
                  </a:cubicBezTo>
                  <a:close/>
                  <a:moveTo>
                    <a:pt x="8118" y="3287"/>
                  </a:moveTo>
                  <a:cubicBezTo>
                    <a:pt x="7973" y="3287"/>
                    <a:pt x="7828" y="3287"/>
                    <a:pt x="7683" y="3130"/>
                  </a:cubicBezTo>
                  <a:cubicBezTo>
                    <a:pt x="7103" y="2974"/>
                    <a:pt x="6523" y="2974"/>
                    <a:pt x="5799" y="2974"/>
                  </a:cubicBezTo>
                  <a:cubicBezTo>
                    <a:pt x="5654" y="2974"/>
                    <a:pt x="5364" y="2974"/>
                    <a:pt x="5074" y="2974"/>
                  </a:cubicBezTo>
                  <a:cubicBezTo>
                    <a:pt x="5364" y="3130"/>
                    <a:pt x="5509" y="3130"/>
                    <a:pt x="5799" y="3130"/>
                  </a:cubicBezTo>
                  <a:cubicBezTo>
                    <a:pt x="6379" y="3287"/>
                    <a:pt x="6813" y="3443"/>
                    <a:pt x="7248" y="3443"/>
                  </a:cubicBezTo>
                  <a:cubicBezTo>
                    <a:pt x="7538" y="3443"/>
                    <a:pt x="7828" y="3443"/>
                    <a:pt x="8118" y="3287"/>
                  </a:cubicBezTo>
                  <a:close/>
                  <a:moveTo>
                    <a:pt x="20440" y="4226"/>
                  </a:moveTo>
                  <a:cubicBezTo>
                    <a:pt x="20440" y="4070"/>
                    <a:pt x="20440" y="4070"/>
                    <a:pt x="20295" y="3913"/>
                  </a:cubicBezTo>
                  <a:cubicBezTo>
                    <a:pt x="20440" y="4070"/>
                    <a:pt x="20440" y="4226"/>
                    <a:pt x="20440" y="4226"/>
                  </a:cubicBezTo>
                  <a:cubicBezTo>
                    <a:pt x="20440" y="4383"/>
                    <a:pt x="20440" y="4383"/>
                    <a:pt x="20440" y="4383"/>
                  </a:cubicBezTo>
                  <a:cubicBezTo>
                    <a:pt x="20440" y="4383"/>
                    <a:pt x="20440" y="4383"/>
                    <a:pt x="20440" y="4383"/>
                  </a:cubicBezTo>
                  <a:cubicBezTo>
                    <a:pt x="20440" y="6261"/>
                    <a:pt x="19715" y="7513"/>
                    <a:pt x="19136" y="8765"/>
                  </a:cubicBezTo>
                  <a:cubicBezTo>
                    <a:pt x="18556" y="10017"/>
                    <a:pt x="17831" y="11270"/>
                    <a:pt x="17831" y="13148"/>
                  </a:cubicBezTo>
                  <a:cubicBezTo>
                    <a:pt x="18121" y="12052"/>
                    <a:pt x="18556" y="11113"/>
                    <a:pt x="18991" y="10330"/>
                  </a:cubicBezTo>
                  <a:cubicBezTo>
                    <a:pt x="20005" y="8452"/>
                    <a:pt x="20875" y="6730"/>
                    <a:pt x="20440" y="4226"/>
                  </a:cubicBezTo>
                  <a:close/>
                  <a:moveTo>
                    <a:pt x="21020" y="15339"/>
                  </a:moveTo>
                  <a:cubicBezTo>
                    <a:pt x="20585" y="14870"/>
                    <a:pt x="20150" y="14870"/>
                    <a:pt x="19715" y="15026"/>
                  </a:cubicBezTo>
                  <a:cubicBezTo>
                    <a:pt x="20005" y="15026"/>
                    <a:pt x="20295" y="15183"/>
                    <a:pt x="20440" y="15183"/>
                  </a:cubicBezTo>
                  <a:cubicBezTo>
                    <a:pt x="20730" y="15339"/>
                    <a:pt x="20875" y="15339"/>
                    <a:pt x="21020" y="15339"/>
                  </a:cubicBezTo>
                  <a:close/>
                  <a:moveTo>
                    <a:pt x="19136" y="15652"/>
                  </a:moveTo>
                  <a:cubicBezTo>
                    <a:pt x="20585" y="15652"/>
                    <a:pt x="20585" y="15652"/>
                    <a:pt x="20585" y="15652"/>
                  </a:cubicBezTo>
                  <a:cubicBezTo>
                    <a:pt x="20730" y="15652"/>
                    <a:pt x="20730" y="15652"/>
                    <a:pt x="20730" y="15652"/>
                  </a:cubicBezTo>
                  <a:cubicBezTo>
                    <a:pt x="21165" y="15965"/>
                    <a:pt x="21165" y="16904"/>
                    <a:pt x="21165" y="17687"/>
                  </a:cubicBezTo>
                  <a:cubicBezTo>
                    <a:pt x="21165" y="17843"/>
                    <a:pt x="21165" y="17843"/>
                    <a:pt x="21165" y="17843"/>
                  </a:cubicBezTo>
                  <a:cubicBezTo>
                    <a:pt x="21020" y="17843"/>
                    <a:pt x="21020" y="17843"/>
                    <a:pt x="21020" y="17843"/>
                  </a:cubicBezTo>
                  <a:cubicBezTo>
                    <a:pt x="20005" y="18000"/>
                    <a:pt x="19136" y="17530"/>
                    <a:pt x="18846" y="16904"/>
                  </a:cubicBezTo>
                  <a:cubicBezTo>
                    <a:pt x="18701" y="16435"/>
                    <a:pt x="18701" y="15965"/>
                    <a:pt x="19136" y="15652"/>
                  </a:cubicBezTo>
                  <a:close/>
                  <a:moveTo>
                    <a:pt x="20585" y="15809"/>
                  </a:moveTo>
                  <a:cubicBezTo>
                    <a:pt x="19281" y="15809"/>
                    <a:pt x="19281" y="15809"/>
                    <a:pt x="19281" y="15809"/>
                  </a:cubicBezTo>
                  <a:cubicBezTo>
                    <a:pt x="18991" y="16122"/>
                    <a:pt x="18846" y="16435"/>
                    <a:pt x="18991" y="16748"/>
                  </a:cubicBezTo>
                  <a:cubicBezTo>
                    <a:pt x="19281" y="17374"/>
                    <a:pt x="20005" y="17687"/>
                    <a:pt x="20875" y="17530"/>
                  </a:cubicBezTo>
                  <a:cubicBezTo>
                    <a:pt x="21020" y="16591"/>
                    <a:pt x="20875" y="16122"/>
                    <a:pt x="20585" y="15809"/>
                  </a:cubicBezTo>
                  <a:close/>
                </a:path>
              </a:pathLst>
            </a:custGeom>
            <a:solidFill>
              <a:srgbClr val="4D2A0A"/>
            </a:solidFill>
            <a:ln w="12700" cap="flat">
              <a:noFill/>
              <a:miter lim="400000"/>
            </a:ln>
            <a:effectLst/>
          </p:spPr>
          <p:txBody>
            <a:bodyPr wrap="square" lIns="45719" tIns="45719" rIns="45719" bIns="45719" numCol="1" anchor="t">
              <a:noAutofit/>
            </a:bodyPr>
            <a:lstStyle/>
            <a:p>
              <a:pPr/>
            </a:p>
          </p:txBody>
        </p:sp>
        <p:sp>
          <p:nvSpPr>
            <p:cNvPr id="236" name="Freeform 51"/>
            <p:cNvSpPr/>
            <p:nvPr/>
          </p:nvSpPr>
          <p:spPr>
            <a:xfrm flipH="1" rot="5400000">
              <a:off x="69609" y="-31552"/>
              <a:ext cx="415489" cy="484714"/>
            </a:xfrm>
            <a:custGeom>
              <a:avLst/>
              <a:gdLst/>
              <a:ahLst/>
              <a:cxnLst>
                <a:cxn ang="0">
                  <a:pos x="wd2" y="hd2"/>
                </a:cxn>
                <a:cxn ang="5400000">
                  <a:pos x="wd2" y="hd2"/>
                </a:cxn>
                <a:cxn ang="10800000">
                  <a:pos x="wd2" y="hd2"/>
                </a:cxn>
                <a:cxn ang="16200000">
                  <a:pos x="wd2" y="hd2"/>
                </a:cxn>
              </a:cxnLst>
              <a:rect l="0" t="0" r="r" b="b"/>
              <a:pathLst>
                <a:path w="21161" h="19225" fill="norm" stroke="1" extrusionOk="0">
                  <a:moveTo>
                    <a:pt x="7520" y="18088"/>
                  </a:moveTo>
                  <a:cubicBezTo>
                    <a:pt x="9920" y="18088"/>
                    <a:pt x="12160" y="16112"/>
                    <a:pt x="14560" y="15406"/>
                  </a:cubicBezTo>
                  <a:cubicBezTo>
                    <a:pt x="13120" y="16253"/>
                    <a:pt x="10080" y="18230"/>
                    <a:pt x="7520" y="18794"/>
                  </a:cubicBezTo>
                  <a:cubicBezTo>
                    <a:pt x="4480" y="19500"/>
                    <a:pt x="0" y="19641"/>
                    <a:pt x="0" y="16818"/>
                  </a:cubicBezTo>
                  <a:cubicBezTo>
                    <a:pt x="960" y="16677"/>
                    <a:pt x="160" y="17947"/>
                    <a:pt x="640" y="18088"/>
                  </a:cubicBezTo>
                  <a:cubicBezTo>
                    <a:pt x="6080" y="20206"/>
                    <a:pt x="10400" y="15265"/>
                    <a:pt x="15520" y="14700"/>
                  </a:cubicBezTo>
                  <a:cubicBezTo>
                    <a:pt x="15680" y="13994"/>
                    <a:pt x="16000" y="13430"/>
                    <a:pt x="16000" y="12583"/>
                  </a:cubicBezTo>
                  <a:cubicBezTo>
                    <a:pt x="17440" y="11312"/>
                    <a:pt x="20960" y="5806"/>
                    <a:pt x="20000" y="2418"/>
                  </a:cubicBezTo>
                  <a:cubicBezTo>
                    <a:pt x="19680" y="1006"/>
                    <a:pt x="17440" y="-688"/>
                    <a:pt x="16160" y="1430"/>
                  </a:cubicBezTo>
                  <a:cubicBezTo>
                    <a:pt x="15520" y="583"/>
                    <a:pt x="17120" y="-123"/>
                    <a:pt x="18240" y="18"/>
                  </a:cubicBezTo>
                  <a:cubicBezTo>
                    <a:pt x="20000" y="159"/>
                    <a:pt x="20960" y="1853"/>
                    <a:pt x="21120" y="3547"/>
                  </a:cubicBezTo>
                  <a:cubicBezTo>
                    <a:pt x="21600" y="7218"/>
                    <a:pt x="17760" y="12018"/>
                    <a:pt x="17120" y="14277"/>
                  </a:cubicBezTo>
                  <a:cubicBezTo>
                    <a:pt x="21280" y="14136"/>
                    <a:pt x="20160" y="20912"/>
                    <a:pt x="16000" y="18653"/>
                  </a:cubicBezTo>
                  <a:cubicBezTo>
                    <a:pt x="15520" y="17665"/>
                    <a:pt x="15680" y="16253"/>
                    <a:pt x="15200" y="15265"/>
                  </a:cubicBezTo>
                  <a:cubicBezTo>
                    <a:pt x="12480" y="15265"/>
                    <a:pt x="10080" y="17241"/>
                    <a:pt x="7520" y="18088"/>
                  </a:cubicBezTo>
                  <a:close/>
                  <a:moveTo>
                    <a:pt x="16320" y="14418"/>
                  </a:moveTo>
                  <a:cubicBezTo>
                    <a:pt x="17920" y="11171"/>
                    <a:pt x="20800" y="8206"/>
                    <a:pt x="20480" y="4394"/>
                  </a:cubicBezTo>
                  <a:cubicBezTo>
                    <a:pt x="20160" y="8488"/>
                    <a:pt x="16800" y="11030"/>
                    <a:pt x="16320" y="14418"/>
                  </a:cubicBezTo>
                  <a:close/>
                  <a:moveTo>
                    <a:pt x="18240" y="14841"/>
                  </a:moveTo>
                  <a:cubicBezTo>
                    <a:pt x="18720" y="15971"/>
                    <a:pt x="19360" y="16394"/>
                    <a:pt x="18880" y="17383"/>
                  </a:cubicBezTo>
                  <a:cubicBezTo>
                    <a:pt x="20480" y="16959"/>
                    <a:pt x="19040" y="15124"/>
                    <a:pt x="18240" y="14841"/>
                  </a:cubicBezTo>
                  <a:close/>
                  <a:moveTo>
                    <a:pt x="16640" y="14841"/>
                  </a:moveTo>
                  <a:cubicBezTo>
                    <a:pt x="16000" y="15406"/>
                    <a:pt x="16000" y="16959"/>
                    <a:pt x="16320" y="17806"/>
                  </a:cubicBezTo>
                  <a:cubicBezTo>
                    <a:pt x="17280" y="17947"/>
                    <a:pt x="17600" y="18371"/>
                    <a:pt x="18400" y="18088"/>
                  </a:cubicBezTo>
                  <a:cubicBezTo>
                    <a:pt x="19200" y="16394"/>
                    <a:pt x="18240" y="14983"/>
                    <a:pt x="16640" y="14841"/>
                  </a:cubicBezTo>
                  <a:close/>
                </a:path>
              </a:pathLst>
            </a:custGeom>
            <a:solidFill>
              <a:srgbClr val="4D2A0A"/>
            </a:solidFill>
            <a:ln w="12700" cap="flat">
              <a:noFill/>
              <a:miter lim="400000"/>
            </a:ln>
            <a:effectLst/>
          </p:spPr>
          <p:txBody>
            <a:bodyPr wrap="square" lIns="45719" tIns="45719" rIns="45719" bIns="45719" numCol="1" anchor="t">
              <a:noAutofit/>
            </a:bodyPr>
            <a:lstStyle/>
            <a:p>
              <a:pPr/>
            </a:p>
          </p:txBody>
        </p:sp>
        <p:sp>
          <p:nvSpPr>
            <p:cNvPr id="237" name="Freeform 52"/>
            <p:cNvSpPr/>
            <p:nvPr/>
          </p:nvSpPr>
          <p:spPr>
            <a:xfrm flipH="1" rot="5400000">
              <a:off x="64559" y="-34445"/>
              <a:ext cx="422991" cy="491880"/>
            </a:xfrm>
            <a:custGeom>
              <a:avLst/>
              <a:gdLst/>
              <a:ahLst/>
              <a:cxnLst>
                <a:cxn ang="0">
                  <a:pos x="wd2" y="hd2"/>
                </a:cxn>
                <a:cxn ang="5400000">
                  <a:pos x="wd2" y="hd2"/>
                </a:cxn>
                <a:cxn ang="10800000">
                  <a:pos x="wd2" y="hd2"/>
                </a:cxn>
                <a:cxn ang="16200000">
                  <a:pos x="wd2" y="hd2"/>
                </a:cxn>
              </a:cxnLst>
              <a:rect l="0" t="0" r="r" b="b"/>
              <a:pathLst>
                <a:path w="21320" h="21600" fill="norm" stroke="1" extrusionOk="0">
                  <a:moveTo>
                    <a:pt x="4129" y="21600"/>
                  </a:moveTo>
                  <a:cubicBezTo>
                    <a:pt x="2541" y="21600"/>
                    <a:pt x="1429" y="21287"/>
                    <a:pt x="794" y="20504"/>
                  </a:cubicBezTo>
                  <a:cubicBezTo>
                    <a:pt x="318" y="20191"/>
                    <a:pt x="0" y="19565"/>
                    <a:pt x="0" y="18783"/>
                  </a:cubicBezTo>
                  <a:cubicBezTo>
                    <a:pt x="0" y="18783"/>
                    <a:pt x="0" y="18783"/>
                    <a:pt x="0" y="18783"/>
                  </a:cubicBezTo>
                  <a:cubicBezTo>
                    <a:pt x="159" y="18626"/>
                    <a:pt x="159" y="18626"/>
                    <a:pt x="159" y="18626"/>
                  </a:cubicBezTo>
                  <a:cubicBezTo>
                    <a:pt x="318" y="18626"/>
                    <a:pt x="476" y="18626"/>
                    <a:pt x="635" y="18783"/>
                  </a:cubicBezTo>
                  <a:cubicBezTo>
                    <a:pt x="794" y="18939"/>
                    <a:pt x="794" y="19252"/>
                    <a:pt x="794" y="19409"/>
                  </a:cubicBezTo>
                  <a:cubicBezTo>
                    <a:pt x="794" y="19722"/>
                    <a:pt x="794" y="20035"/>
                    <a:pt x="953" y="20035"/>
                  </a:cubicBezTo>
                  <a:cubicBezTo>
                    <a:pt x="1747" y="20504"/>
                    <a:pt x="2700" y="20661"/>
                    <a:pt x="3653" y="20661"/>
                  </a:cubicBezTo>
                  <a:cubicBezTo>
                    <a:pt x="5876" y="20661"/>
                    <a:pt x="7782" y="19565"/>
                    <a:pt x="10006" y="18470"/>
                  </a:cubicBezTo>
                  <a:cubicBezTo>
                    <a:pt x="11753" y="17530"/>
                    <a:pt x="13500" y="16591"/>
                    <a:pt x="15406" y="16278"/>
                  </a:cubicBezTo>
                  <a:cubicBezTo>
                    <a:pt x="15406" y="16278"/>
                    <a:pt x="15406" y="16278"/>
                    <a:pt x="15406" y="16278"/>
                  </a:cubicBezTo>
                  <a:cubicBezTo>
                    <a:pt x="15724" y="15652"/>
                    <a:pt x="15882" y="15026"/>
                    <a:pt x="15882" y="14087"/>
                  </a:cubicBezTo>
                  <a:cubicBezTo>
                    <a:pt x="15882" y="14087"/>
                    <a:pt x="15882" y="14087"/>
                    <a:pt x="15882" y="14087"/>
                  </a:cubicBezTo>
                  <a:cubicBezTo>
                    <a:pt x="15882" y="14087"/>
                    <a:pt x="15882" y="14087"/>
                    <a:pt x="15882" y="14087"/>
                  </a:cubicBezTo>
                  <a:cubicBezTo>
                    <a:pt x="17312" y="12678"/>
                    <a:pt x="20965" y="6574"/>
                    <a:pt x="19853" y="2817"/>
                  </a:cubicBezTo>
                  <a:cubicBezTo>
                    <a:pt x="19694" y="1878"/>
                    <a:pt x="18582" y="626"/>
                    <a:pt x="17629" y="626"/>
                  </a:cubicBezTo>
                  <a:cubicBezTo>
                    <a:pt x="17153" y="626"/>
                    <a:pt x="16676" y="1096"/>
                    <a:pt x="16359" y="1722"/>
                  </a:cubicBezTo>
                  <a:cubicBezTo>
                    <a:pt x="16200" y="1878"/>
                    <a:pt x="16200" y="1878"/>
                    <a:pt x="16200" y="1878"/>
                  </a:cubicBezTo>
                  <a:cubicBezTo>
                    <a:pt x="16041" y="1722"/>
                    <a:pt x="16041" y="1722"/>
                    <a:pt x="16041" y="1722"/>
                  </a:cubicBezTo>
                  <a:cubicBezTo>
                    <a:pt x="15882" y="1409"/>
                    <a:pt x="15882" y="1252"/>
                    <a:pt x="16041" y="939"/>
                  </a:cubicBezTo>
                  <a:cubicBezTo>
                    <a:pt x="16359" y="313"/>
                    <a:pt x="17312" y="0"/>
                    <a:pt x="18106" y="0"/>
                  </a:cubicBezTo>
                  <a:cubicBezTo>
                    <a:pt x="18106" y="0"/>
                    <a:pt x="18106" y="0"/>
                    <a:pt x="18265" y="0"/>
                  </a:cubicBezTo>
                  <a:cubicBezTo>
                    <a:pt x="20171" y="157"/>
                    <a:pt x="21124" y="2191"/>
                    <a:pt x="21282" y="4070"/>
                  </a:cubicBezTo>
                  <a:cubicBezTo>
                    <a:pt x="21600" y="6887"/>
                    <a:pt x="19853" y="10330"/>
                    <a:pt x="18582" y="12991"/>
                  </a:cubicBezTo>
                  <a:cubicBezTo>
                    <a:pt x="17947" y="14087"/>
                    <a:pt x="17471" y="15026"/>
                    <a:pt x="17312" y="15809"/>
                  </a:cubicBezTo>
                  <a:cubicBezTo>
                    <a:pt x="19059" y="15809"/>
                    <a:pt x="19853" y="17217"/>
                    <a:pt x="19853" y="18626"/>
                  </a:cubicBezTo>
                  <a:cubicBezTo>
                    <a:pt x="19853" y="20035"/>
                    <a:pt x="19059" y="21443"/>
                    <a:pt x="17629" y="21443"/>
                  </a:cubicBezTo>
                  <a:cubicBezTo>
                    <a:pt x="16994" y="21443"/>
                    <a:pt x="16518" y="21287"/>
                    <a:pt x="15882" y="20974"/>
                  </a:cubicBezTo>
                  <a:cubicBezTo>
                    <a:pt x="15882" y="20817"/>
                    <a:pt x="15882" y="20817"/>
                    <a:pt x="15882" y="20817"/>
                  </a:cubicBezTo>
                  <a:cubicBezTo>
                    <a:pt x="15882" y="20817"/>
                    <a:pt x="15882" y="20817"/>
                    <a:pt x="15882" y="20817"/>
                  </a:cubicBezTo>
                  <a:cubicBezTo>
                    <a:pt x="15565" y="20348"/>
                    <a:pt x="15565" y="19565"/>
                    <a:pt x="15406" y="18783"/>
                  </a:cubicBezTo>
                  <a:cubicBezTo>
                    <a:pt x="15406" y="18157"/>
                    <a:pt x="15406" y="17687"/>
                    <a:pt x="15247" y="17217"/>
                  </a:cubicBezTo>
                  <a:cubicBezTo>
                    <a:pt x="15088" y="17217"/>
                    <a:pt x="15088" y="17217"/>
                    <a:pt x="14929" y="17217"/>
                  </a:cubicBezTo>
                  <a:cubicBezTo>
                    <a:pt x="14612" y="17374"/>
                    <a:pt x="14612" y="17374"/>
                    <a:pt x="14612" y="17374"/>
                  </a:cubicBezTo>
                  <a:cubicBezTo>
                    <a:pt x="14453" y="17530"/>
                    <a:pt x="14135" y="17687"/>
                    <a:pt x="13818" y="18000"/>
                  </a:cubicBezTo>
                  <a:cubicBezTo>
                    <a:pt x="12229" y="18939"/>
                    <a:pt x="9688" y="20661"/>
                    <a:pt x="7624" y="21130"/>
                  </a:cubicBezTo>
                  <a:cubicBezTo>
                    <a:pt x="6512" y="21443"/>
                    <a:pt x="5241" y="21600"/>
                    <a:pt x="4129" y="21600"/>
                  </a:cubicBezTo>
                  <a:close/>
                  <a:moveTo>
                    <a:pt x="794" y="20191"/>
                  </a:moveTo>
                  <a:cubicBezTo>
                    <a:pt x="794" y="20348"/>
                    <a:pt x="794" y="20348"/>
                    <a:pt x="953" y="20348"/>
                  </a:cubicBezTo>
                  <a:cubicBezTo>
                    <a:pt x="1588" y="20974"/>
                    <a:pt x="2700" y="21443"/>
                    <a:pt x="4129" y="21443"/>
                  </a:cubicBezTo>
                  <a:cubicBezTo>
                    <a:pt x="5241" y="21443"/>
                    <a:pt x="6512" y="21130"/>
                    <a:pt x="7624" y="20974"/>
                  </a:cubicBezTo>
                  <a:cubicBezTo>
                    <a:pt x="9688" y="20348"/>
                    <a:pt x="12071" y="18783"/>
                    <a:pt x="13659" y="17843"/>
                  </a:cubicBezTo>
                  <a:cubicBezTo>
                    <a:pt x="13024" y="18000"/>
                    <a:pt x="12388" y="18313"/>
                    <a:pt x="11912" y="18626"/>
                  </a:cubicBezTo>
                  <a:cubicBezTo>
                    <a:pt x="10482" y="19409"/>
                    <a:pt x="9053" y="20191"/>
                    <a:pt x="7624" y="20191"/>
                  </a:cubicBezTo>
                  <a:cubicBezTo>
                    <a:pt x="6988" y="20191"/>
                    <a:pt x="6988" y="20191"/>
                    <a:pt x="6988" y="20191"/>
                  </a:cubicBezTo>
                  <a:cubicBezTo>
                    <a:pt x="7624" y="20035"/>
                    <a:pt x="7624" y="20035"/>
                    <a:pt x="7624" y="20035"/>
                  </a:cubicBezTo>
                  <a:cubicBezTo>
                    <a:pt x="8576" y="19722"/>
                    <a:pt x="9371" y="19252"/>
                    <a:pt x="10324" y="18783"/>
                  </a:cubicBezTo>
                  <a:cubicBezTo>
                    <a:pt x="11912" y="17843"/>
                    <a:pt x="13500" y="16904"/>
                    <a:pt x="15247" y="16904"/>
                  </a:cubicBezTo>
                  <a:cubicBezTo>
                    <a:pt x="15247" y="16904"/>
                    <a:pt x="15247" y="16904"/>
                    <a:pt x="15247" y="16904"/>
                  </a:cubicBezTo>
                  <a:cubicBezTo>
                    <a:pt x="15406" y="16904"/>
                    <a:pt x="15406" y="16904"/>
                    <a:pt x="15406" y="16904"/>
                  </a:cubicBezTo>
                  <a:cubicBezTo>
                    <a:pt x="15406" y="16904"/>
                    <a:pt x="15406" y="16904"/>
                    <a:pt x="15406" y="16904"/>
                  </a:cubicBezTo>
                  <a:cubicBezTo>
                    <a:pt x="15406" y="16904"/>
                    <a:pt x="15406" y="16904"/>
                    <a:pt x="15406" y="16904"/>
                  </a:cubicBezTo>
                  <a:cubicBezTo>
                    <a:pt x="15406" y="17061"/>
                    <a:pt x="15406" y="17061"/>
                    <a:pt x="15406" y="17061"/>
                  </a:cubicBezTo>
                  <a:cubicBezTo>
                    <a:pt x="15565" y="17530"/>
                    <a:pt x="15724" y="18157"/>
                    <a:pt x="15724" y="18783"/>
                  </a:cubicBezTo>
                  <a:cubicBezTo>
                    <a:pt x="15724" y="19409"/>
                    <a:pt x="15882" y="20191"/>
                    <a:pt x="16041" y="20661"/>
                  </a:cubicBezTo>
                  <a:cubicBezTo>
                    <a:pt x="16518" y="20974"/>
                    <a:pt x="17153" y="21130"/>
                    <a:pt x="17629" y="21130"/>
                  </a:cubicBezTo>
                  <a:cubicBezTo>
                    <a:pt x="18741" y="21130"/>
                    <a:pt x="19376" y="20191"/>
                    <a:pt x="19535" y="19252"/>
                  </a:cubicBezTo>
                  <a:cubicBezTo>
                    <a:pt x="19376" y="19409"/>
                    <a:pt x="19218" y="19565"/>
                    <a:pt x="18900" y="19565"/>
                  </a:cubicBezTo>
                  <a:cubicBezTo>
                    <a:pt x="18741" y="19565"/>
                    <a:pt x="18741" y="19565"/>
                    <a:pt x="18741" y="19565"/>
                  </a:cubicBezTo>
                  <a:cubicBezTo>
                    <a:pt x="18741" y="19878"/>
                    <a:pt x="18582" y="20035"/>
                    <a:pt x="18582" y="20191"/>
                  </a:cubicBezTo>
                  <a:cubicBezTo>
                    <a:pt x="18582" y="20191"/>
                    <a:pt x="18582" y="20191"/>
                    <a:pt x="18582" y="20191"/>
                  </a:cubicBezTo>
                  <a:cubicBezTo>
                    <a:pt x="18582" y="20191"/>
                    <a:pt x="18582" y="20191"/>
                    <a:pt x="18582" y="20191"/>
                  </a:cubicBezTo>
                  <a:cubicBezTo>
                    <a:pt x="18265" y="20348"/>
                    <a:pt x="18106" y="20348"/>
                    <a:pt x="17947" y="20348"/>
                  </a:cubicBezTo>
                  <a:cubicBezTo>
                    <a:pt x="17947" y="20348"/>
                    <a:pt x="17947" y="20348"/>
                    <a:pt x="17947" y="20348"/>
                  </a:cubicBezTo>
                  <a:cubicBezTo>
                    <a:pt x="17629" y="20348"/>
                    <a:pt x="17312" y="20348"/>
                    <a:pt x="17153" y="20191"/>
                  </a:cubicBezTo>
                  <a:cubicBezTo>
                    <a:pt x="16835" y="20191"/>
                    <a:pt x="16676" y="20035"/>
                    <a:pt x="16359" y="20035"/>
                  </a:cubicBezTo>
                  <a:cubicBezTo>
                    <a:pt x="16359" y="20035"/>
                    <a:pt x="16359" y="20035"/>
                    <a:pt x="16359" y="20035"/>
                  </a:cubicBezTo>
                  <a:cubicBezTo>
                    <a:pt x="16359" y="20035"/>
                    <a:pt x="16359" y="20035"/>
                    <a:pt x="16359" y="20035"/>
                  </a:cubicBezTo>
                  <a:cubicBezTo>
                    <a:pt x="15882" y="19096"/>
                    <a:pt x="15882" y="17217"/>
                    <a:pt x="16518" y="16435"/>
                  </a:cubicBezTo>
                  <a:cubicBezTo>
                    <a:pt x="16676" y="16435"/>
                    <a:pt x="16676" y="16435"/>
                    <a:pt x="16676" y="16435"/>
                  </a:cubicBezTo>
                  <a:cubicBezTo>
                    <a:pt x="16676" y="16435"/>
                    <a:pt x="16676" y="16435"/>
                    <a:pt x="16676" y="16435"/>
                  </a:cubicBezTo>
                  <a:cubicBezTo>
                    <a:pt x="17471" y="16591"/>
                    <a:pt x="18106" y="16904"/>
                    <a:pt x="18424" y="17530"/>
                  </a:cubicBezTo>
                  <a:cubicBezTo>
                    <a:pt x="18741" y="18157"/>
                    <a:pt x="18900" y="18783"/>
                    <a:pt x="18741" y="19409"/>
                  </a:cubicBezTo>
                  <a:cubicBezTo>
                    <a:pt x="18741" y="19409"/>
                    <a:pt x="18741" y="19409"/>
                    <a:pt x="18741" y="19409"/>
                  </a:cubicBezTo>
                  <a:cubicBezTo>
                    <a:pt x="19218" y="18626"/>
                    <a:pt x="18900" y="18157"/>
                    <a:pt x="18582" y="17530"/>
                  </a:cubicBezTo>
                  <a:cubicBezTo>
                    <a:pt x="18424" y="17217"/>
                    <a:pt x="18265" y="17061"/>
                    <a:pt x="18106" y="16591"/>
                  </a:cubicBezTo>
                  <a:cubicBezTo>
                    <a:pt x="18106" y="16435"/>
                    <a:pt x="18106" y="16435"/>
                    <a:pt x="18106" y="16435"/>
                  </a:cubicBezTo>
                  <a:cubicBezTo>
                    <a:pt x="18265" y="16435"/>
                    <a:pt x="18265" y="16435"/>
                    <a:pt x="18265" y="16435"/>
                  </a:cubicBezTo>
                  <a:cubicBezTo>
                    <a:pt x="18582" y="16591"/>
                    <a:pt x="19218" y="17061"/>
                    <a:pt x="19535" y="17687"/>
                  </a:cubicBezTo>
                  <a:cubicBezTo>
                    <a:pt x="19218" y="16748"/>
                    <a:pt x="18424" y="15965"/>
                    <a:pt x="17153" y="15965"/>
                  </a:cubicBezTo>
                  <a:cubicBezTo>
                    <a:pt x="16994" y="15965"/>
                    <a:pt x="16994" y="15965"/>
                    <a:pt x="16994" y="15965"/>
                  </a:cubicBezTo>
                  <a:cubicBezTo>
                    <a:pt x="16994" y="15809"/>
                    <a:pt x="16994" y="15809"/>
                    <a:pt x="16994" y="15809"/>
                  </a:cubicBezTo>
                  <a:cubicBezTo>
                    <a:pt x="17153" y="15183"/>
                    <a:pt x="17788" y="14087"/>
                    <a:pt x="18265" y="12835"/>
                  </a:cubicBezTo>
                  <a:cubicBezTo>
                    <a:pt x="19694" y="10174"/>
                    <a:pt x="21282" y="6887"/>
                    <a:pt x="21124" y="4070"/>
                  </a:cubicBezTo>
                  <a:cubicBezTo>
                    <a:pt x="20806" y="2348"/>
                    <a:pt x="20012" y="470"/>
                    <a:pt x="18265" y="313"/>
                  </a:cubicBezTo>
                  <a:cubicBezTo>
                    <a:pt x="17471" y="157"/>
                    <a:pt x="16518" y="626"/>
                    <a:pt x="16200" y="1096"/>
                  </a:cubicBezTo>
                  <a:cubicBezTo>
                    <a:pt x="16200" y="1096"/>
                    <a:pt x="16200" y="1252"/>
                    <a:pt x="16200" y="1409"/>
                  </a:cubicBezTo>
                  <a:cubicBezTo>
                    <a:pt x="16676" y="626"/>
                    <a:pt x="17312" y="470"/>
                    <a:pt x="17629" y="470"/>
                  </a:cubicBezTo>
                  <a:cubicBezTo>
                    <a:pt x="18741" y="470"/>
                    <a:pt x="19853" y="1722"/>
                    <a:pt x="20171" y="2817"/>
                  </a:cubicBezTo>
                  <a:cubicBezTo>
                    <a:pt x="21124" y="6574"/>
                    <a:pt x="17471" y="12678"/>
                    <a:pt x="16041" y="14243"/>
                  </a:cubicBezTo>
                  <a:cubicBezTo>
                    <a:pt x="16200" y="15026"/>
                    <a:pt x="15882" y="15652"/>
                    <a:pt x="15724" y="16278"/>
                  </a:cubicBezTo>
                  <a:cubicBezTo>
                    <a:pt x="15565" y="16435"/>
                    <a:pt x="15565" y="16435"/>
                    <a:pt x="15565" y="16435"/>
                  </a:cubicBezTo>
                  <a:cubicBezTo>
                    <a:pt x="15565" y="16435"/>
                    <a:pt x="15565" y="16435"/>
                    <a:pt x="15565" y="16435"/>
                  </a:cubicBezTo>
                  <a:cubicBezTo>
                    <a:pt x="13659" y="16748"/>
                    <a:pt x="11912" y="17687"/>
                    <a:pt x="10165" y="18626"/>
                  </a:cubicBezTo>
                  <a:cubicBezTo>
                    <a:pt x="8100" y="19722"/>
                    <a:pt x="5876" y="20817"/>
                    <a:pt x="3653" y="20817"/>
                  </a:cubicBezTo>
                  <a:cubicBezTo>
                    <a:pt x="2700" y="20817"/>
                    <a:pt x="1747" y="20661"/>
                    <a:pt x="794" y="20191"/>
                  </a:cubicBezTo>
                  <a:cubicBezTo>
                    <a:pt x="794" y="20191"/>
                    <a:pt x="794" y="20191"/>
                    <a:pt x="794" y="20191"/>
                  </a:cubicBezTo>
                  <a:close/>
                  <a:moveTo>
                    <a:pt x="16518" y="19878"/>
                  </a:moveTo>
                  <a:cubicBezTo>
                    <a:pt x="16835" y="19878"/>
                    <a:pt x="16994" y="19878"/>
                    <a:pt x="17153" y="20035"/>
                  </a:cubicBezTo>
                  <a:cubicBezTo>
                    <a:pt x="17629" y="20191"/>
                    <a:pt x="17947" y="20191"/>
                    <a:pt x="18424" y="20035"/>
                  </a:cubicBezTo>
                  <a:cubicBezTo>
                    <a:pt x="18741" y="19252"/>
                    <a:pt x="18741" y="18313"/>
                    <a:pt x="18265" y="17687"/>
                  </a:cubicBezTo>
                  <a:cubicBezTo>
                    <a:pt x="17947" y="17217"/>
                    <a:pt x="17312" y="16748"/>
                    <a:pt x="16676" y="16748"/>
                  </a:cubicBezTo>
                  <a:cubicBezTo>
                    <a:pt x="16200" y="17374"/>
                    <a:pt x="16200" y="18939"/>
                    <a:pt x="16518" y="19878"/>
                  </a:cubicBezTo>
                  <a:close/>
                  <a:moveTo>
                    <a:pt x="14135" y="17217"/>
                  </a:moveTo>
                  <a:cubicBezTo>
                    <a:pt x="12865" y="17530"/>
                    <a:pt x="11594" y="18313"/>
                    <a:pt x="10324" y="18939"/>
                  </a:cubicBezTo>
                  <a:cubicBezTo>
                    <a:pt x="9688" y="19252"/>
                    <a:pt x="9053" y="19565"/>
                    <a:pt x="8418" y="19878"/>
                  </a:cubicBezTo>
                  <a:cubicBezTo>
                    <a:pt x="9529" y="19722"/>
                    <a:pt x="10641" y="19096"/>
                    <a:pt x="11753" y="18470"/>
                  </a:cubicBezTo>
                  <a:cubicBezTo>
                    <a:pt x="12547" y="18000"/>
                    <a:pt x="13341" y="17530"/>
                    <a:pt x="14135" y="17217"/>
                  </a:cubicBezTo>
                  <a:close/>
                  <a:moveTo>
                    <a:pt x="318" y="18939"/>
                  </a:moveTo>
                  <a:cubicBezTo>
                    <a:pt x="318" y="19252"/>
                    <a:pt x="476" y="19565"/>
                    <a:pt x="635" y="19878"/>
                  </a:cubicBezTo>
                  <a:cubicBezTo>
                    <a:pt x="476" y="19878"/>
                    <a:pt x="476" y="19565"/>
                    <a:pt x="476" y="19409"/>
                  </a:cubicBezTo>
                  <a:cubicBezTo>
                    <a:pt x="476" y="19252"/>
                    <a:pt x="635" y="19096"/>
                    <a:pt x="476" y="18939"/>
                  </a:cubicBezTo>
                  <a:cubicBezTo>
                    <a:pt x="476" y="18939"/>
                    <a:pt x="476" y="18939"/>
                    <a:pt x="318" y="18939"/>
                  </a:cubicBezTo>
                  <a:close/>
                  <a:moveTo>
                    <a:pt x="18424" y="16904"/>
                  </a:moveTo>
                  <a:cubicBezTo>
                    <a:pt x="18582" y="17061"/>
                    <a:pt x="18741" y="17217"/>
                    <a:pt x="18741" y="17374"/>
                  </a:cubicBezTo>
                  <a:cubicBezTo>
                    <a:pt x="19059" y="18000"/>
                    <a:pt x="19376" y="18470"/>
                    <a:pt x="19059" y="19252"/>
                  </a:cubicBezTo>
                  <a:cubicBezTo>
                    <a:pt x="19376" y="19096"/>
                    <a:pt x="19535" y="18939"/>
                    <a:pt x="19535" y="18626"/>
                  </a:cubicBezTo>
                  <a:cubicBezTo>
                    <a:pt x="19535" y="18000"/>
                    <a:pt x="18900" y="17217"/>
                    <a:pt x="18424" y="16904"/>
                  </a:cubicBezTo>
                  <a:close/>
                  <a:moveTo>
                    <a:pt x="16200" y="16904"/>
                  </a:moveTo>
                  <a:cubicBezTo>
                    <a:pt x="16359" y="16122"/>
                    <a:pt x="16359" y="16122"/>
                    <a:pt x="16359" y="16122"/>
                  </a:cubicBezTo>
                  <a:cubicBezTo>
                    <a:pt x="16518" y="14400"/>
                    <a:pt x="17312" y="12835"/>
                    <a:pt x="18106" y="11270"/>
                  </a:cubicBezTo>
                  <a:cubicBezTo>
                    <a:pt x="19218" y="9391"/>
                    <a:pt x="20171" y="7357"/>
                    <a:pt x="20329" y="5009"/>
                  </a:cubicBezTo>
                  <a:cubicBezTo>
                    <a:pt x="20647" y="5009"/>
                    <a:pt x="20647" y="5009"/>
                    <a:pt x="20647" y="5009"/>
                  </a:cubicBezTo>
                  <a:cubicBezTo>
                    <a:pt x="20806" y="7983"/>
                    <a:pt x="19376" y="10643"/>
                    <a:pt x="18106" y="13148"/>
                  </a:cubicBezTo>
                  <a:cubicBezTo>
                    <a:pt x="17471" y="14087"/>
                    <a:pt x="16994" y="15183"/>
                    <a:pt x="16518" y="16122"/>
                  </a:cubicBezTo>
                  <a:lnTo>
                    <a:pt x="16200" y="16904"/>
                  </a:lnTo>
                  <a:close/>
                  <a:moveTo>
                    <a:pt x="20329" y="6887"/>
                  </a:moveTo>
                  <a:cubicBezTo>
                    <a:pt x="19853" y="8452"/>
                    <a:pt x="19059" y="9861"/>
                    <a:pt x="18424" y="11270"/>
                  </a:cubicBezTo>
                  <a:cubicBezTo>
                    <a:pt x="17629" y="12678"/>
                    <a:pt x="16994" y="13930"/>
                    <a:pt x="16676" y="15183"/>
                  </a:cubicBezTo>
                  <a:cubicBezTo>
                    <a:pt x="17153" y="14400"/>
                    <a:pt x="17471" y="13774"/>
                    <a:pt x="17788" y="12991"/>
                  </a:cubicBezTo>
                  <a:cubicBezTo>
                    <a:pt x="18900" y="11113"/>
                    <a:pt x="20012" y="9078"/>
                    <a:pt x="20329" y="6887"/>
                  </a:cubicBezTo>
                  <a:close/>
                </a:path>
              </a:pathLst>
            </a:custGeom>
            <a:solidFill>
              <a:srgbClr val="4D2A0A"/>
            </a:solidFill>
            <a:ln w="12700" cap="flat">
              <a:noFill/>
              <a:miter lim="400000"/>
            </a:ln>
            <a:effectLst/>
          </p:spPr>
          <p:txBody>
            <a:bodyPr wrap="square" lIns="45719" tIns="45719" rIns="45719" bIns="45719" numCol="1" anchor="t">
              <a:noAutofit/>
            </a:bodyPr>
            <a:lstStyle/>
            <a:p>
              <a:pPr/>
            </a:p>
          </p:txBody>
        </p:sp>
      </p:grpSp>
      <p:sp>
        <p:nvSpPr>
          <p:cNvPr id="239" name="Picture Placeholder 2"/>
          <p:cNvSpPr/>
          <p:nvPr>
            <p:ph type="pic" sz="half" idx="21"/>
          </p:nvPr>
        </p:nvSpPr>
        <p:spPr>
          <a:xfrm>
            <a:off x="836612" y="1031195"/>
            <a:ext cx="5943601" cy="4572001"/>
          </a:xfrm>
          <a:prstGeom prst="rect">
            <a:avLst/>
          </a:prstGeom>
          <a:ln w="38100">
            <a:solidFill>
              <a:srgbClr val="FFFFFF"/>
            </a:solidFill>
            <a:round/>
          </a:ln>
        </p:spPr>
        <p:txBody>
          <a:bodyPr lIns="91439" rIns="91439">
            <a:noAutofit/>
          </a:bodyPr>
          <a:lstStyle/>
          <a:p>
            <a:pPr/>
          </a:p>
        </p:txBody>
      </p:sp>
      <p:sp>
        <p:nvSpPr>
          <p:cNvPr id="240" name="Body Level One…"/>
          <p:cNvSpPr txBox="1"/>
          <p:nvPr>
            <p:ph type="body" sz="quarter" idx="1"/>
          </p:nvPr>
        </p:nvSpPr>
        <p:spPr>
          <a:xfrm>
            <a:off x="7492890" y="3555520"/>
            <a:ext cx="3840481" cy="2168519"/>
          </a:xfrm>
          <a:prstGeom prst="rect">
            <a:avLst/>
          </a:prstGeom>
        </p:spPr>
        <p:txBody>
          <a:bodyPr/>
          <a:lstStyle>
            <a:lvl1pPr marL="0" indent="0">
              <a:buSzTx/>
              <a:buFontTx/>
              <a:buNone/>
              <a:defRPr sz="1800"/>
            </a:lvl1pPr>
            <a:lvl2pPr marL="0" indent="457200">
              <a:buSzTx/>
              <a:buFontTx/>
              <a:buNone/>
              <a:defRPr sz="1800"/>
            </a:lvl2pPr>
            <a:lvl3pPr marL="0" indent="914400">
              <a:buSzTx/>
              <a:buFontTx/>
              <a:buNone/>
              <a:defRPr sz="1800"/>
            </a:lvl3pPr>
            <a:lvl4pPr marL="0" indent="1371600">
              <a:buSzTx/>
              <a:buFontTx/>
              <a:buNone/>
              <a:defRPr sz="1800"/>
            </a:lvl4pPr>
            <a:lvl5pPr marL="0" indent="1828800">
              <a:buSzTx/>
              <a:buFontTx/>
              <a:buNone/>
              <a:defRPr sz="1800"/>
            </a:lvl5pPr>
          </a:lstStyle>
          <a:p>
            <a:pPr/>
            <a:r>
              <a:t>Body Level One</a:t>
            </a:r>
          </a:p>
          <a:p>
            <a:pPr lvl="1"/>
            <a:r>
              <a:t>Body Level Two</a:t>
            </a:r>
          </a:p>
          <a:p>
            <a:pPr lvl="2"/>
            <a:r>
              <a:t>Body Level Three</a:t>
            </a:r>
          </a:p>
          <a:p>
            <a:pPr lvl="3"/>
            <a:r>
              <a:t>Body Level Four</a:t>
            </a:r>
          </a:p>
          <a:p>
            <a:pPr lvl="4"/>
            <a:r>
              <a:t>Body Level Five</a:t>
            </a:r>
          </a:p>
        </p:txBody>
      </p:sp>
      <p:sp>
        <p:nvSpPr>
          <p:cNvPr id="24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nd Content">
    <p:spTree>
      <p:nvGrpSpPr>
        <p:cNvPr id="1" name=""/>
        <p:cNvGrpSpPr/>
        <p:nvPr/>
      </p:nvGrpSpPr>
      <p:grpSpPr>
        <a:xfrm>
          <a:off x="0" y="0"/>
          <a:ext cx="0" cy="0"/>
          <a:chOff x="0" y="0"/>
          <a:chExt cx="0" cy="0"/>
        </a:xfrm>
      </p:grpSpPr>
      <p:sp>
        <p:nvSpPr>
          <p:cNvPr id="20" name="Title Text"/>
          <p:cNvSpPr txBox="1"/>
          <p:nvPr>
            <p:ph type="title"/>
          </p:nvPr>
        </p:nvSpPr>
        <p:spPr>
          <a:prstGeom prst="rect">
            <a:avLst/>
          </a:prstGeom>
        </p:spPr>
        <p:txBody>
          <a:bodyPr/>
          <a:lstStyle/>
          <a:p>
            <a:pPr/>
            <a:r>
              <a:t>Title Text</a:t>
            </a:r>
          </a:p>
        </p:txBody>
      </p:sp>
      <p:sp>
        <p:nvSpPr>
          <p:cNvPr id="21" name="Body Level One…"/>
          <p:cNvSpPr txBox="1"/>
          <p:nvPr>
            <p:ph type="body" idx="1"/>
          </p:nvPr>
        </p:nvSpPr>
        <p:spPr>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22"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Section Header">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9" name="Title Text"/>
          <p:cNvSpPr txBox="1"/>
          <p:nvPr>
            <p:ph type="title"/>
          </p:nvPr>
        </p:nvSpPr>
        <p:spPr>
          <a:xfrm>
            <a:off x="4265612" y="1828800"/>
            <a:ext cx="6858004" cy="1828800"/>
          </a:xfrm>
          <a:prstGeom prst="rect">
            <a:avLst/>
          </a:prstGeom>
        </p:spPr>
        <p:txBody>
          <a:bodyPr/>
          <a:lstStyle>
            <a:lvl1pPr>
              <a:defRPr sz="4400"/>
            </a:lvl1pPr>
          </a:lstStyle>
          <a:p>
            <a:pPr/>
            <a:r>
              <a:t>Title Text</a:t>
            </a:r>
          </a:p>
        </p:txBody>
      </p:sp>
      <p:sp>
        <p:nvSpPr>
          <p:cNvPr id="30" name="Body Level One…"/>
          <p:cNvSpPr txBox="1"/>
          <p:nvPr>
            <p:ph type="body" sz="quarter" idx="1"/>
          </p:nvPr>
        </p:nvSpPr>
        <p:spPr>
          <a:xfrm>
            <a:off x="4265610" y="3733800"/>
            <a:ext cx="6858003" cy="914400"/>
          </a:xfrm>
          <a:prstGeom prst="rect">
            <a:avLst/>
          </a:prstGeom>
        </p:spPr>
        <p:txBody>
          <a:bodyPr/>
          <a:lstStyle>
            <a:lvl1pPr marL="0" indent="0">
              <a:spcBef>
                <a:spcPts val="0"/>
              </a:spcBef>
              <a:buSzTx/>
              <a:buFontTx/>
              <a:buNone/>
            </a:lvl1pPr>
            <a:lvl2pPr marL="0" indent="457200">
              <a:spcBef>
                <a:spcPts val="0"/>
              </a:spcBef>
              <a:buSzTx/>
              <a:buFontTx/>
              <a:buNone/>
            </a:lvl2pPr>
            <a:lvl3pPr marL="0" indent="914400">
              <a:spcBef>
                <a:spcPts val="0"/>
              </a:spcBef>
              <a:buSzTx/>
              <a:buFontTx/>
              <a:buNone/>
            </a:lvl3pPr>
            <a:lvl4pPr marL="0" indent="1371600">
              <a:spcBef>
                <a:spcPts val="0"/>
              </a:spcBef>
              <a:buSzTx/>
              <a:buFontTx/>
              <a:buNone/>
            </a:lvl4pPr>
            <a:lvl5pPr marL="0" indent="1828800">
              <a:spcBef>
                <a:spcPts val="0"/>
              </a:spcBef>
              <a:buSzTx/>
              <a:buFontTx/>
              <a:buNone/>
            </a:lvl5pPr>
          </a:lstStyle>
          <a:p>
            <a:pPr/>
            <a:r>
              <a:t>Body Level One</a:t>
            </a:r>
          </a:p>
          <a:p>
            <a:pPr lvl="1"/>
            <a:r>
              <a:t>Body Level Two</a:t>
            </a:r>
          </a:p>
          <a:p>
            <a:pPr lvl="2"/>
            <a:r>
              <a:t>Body Level Three</a:t>
            </a:r>
          </a:p>
          <a:p>
            <a:pPr lvl="3"/>
            <a:r>
              <a:t>Body Level Four</a:t>
            </a:r>
          </a:p>
          <a:p>
            <a:pPr lvl="4"/>
            <a:r>
              <a:t>Body Level Five</a:t>
            </a:r>
          </a:p>
        </p:txBody>
      </p:sp>
      <p:sp>
        <p:nvSpPr>
          <p:cNvPr id="31" name="Slide Number"/>
          <p:cNvSpPr txBox="1"/>
          <p:nvPr>
            <p:ph type="sldNum" sz="quarter" idx="2"/>
          </p:nvPr>
        </p:nvSpPr>
        <p:spPr>
          <a:xfrm>
            <a:off x="8737600" y="6172200"/>
            <a:ext cx="2844800" cy="368301"/>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wo Content">
    <p:spTree>
      <p:nvGrpSpPr>
        <p:cNvPr id="1" name=""/>
        <p:cNvGrpSpPr/>
        <p:nvPr/>
      </p:nvGrpSpPr>
      <p:grpSpPr>
        <a:xfrm>
          <a:off x="0" y="0"/>
          <a:ext cx="0" cy="0"/>
          <a:chOff x="0" y="0"/>
          <a:chExt cx="0" cy="0"/>
        </a:xfrm>
      </p:grpSpPr>
      <p:sp>
        <p:nvSpPr>
          <p:cNvPr id="38" name="Title Text"/>
          <p:cNvSpPr txBox="1"/>
          <p:nvPr>
            <p:ph type="title"/>
          </p:nvPr>
        </p:nvSpPr>
        <p:spPr>
          <a:prstGeom prst="rect">
            <a:avLst/>
          </a:prstGeom>
        </p:spPr>
        <p:txBody>
          <a:bodyPr/>
          <a:lstStyle/>
          <a:p>
            <a:pPr/>
            <a:r>
              <a:t>Title Text</a:t>
            </a:r>
          </a:p>
        </p:txBody>
      </p:sp>
      <p:sp>
        <p:nvSpPr>
          <p:cNvPr id="39" name="Body Level One…"/>
          <p:cNvSpPr txBox="1"/>
          <p:nvPr>
            <p:ph type="body" sz="half" idx="1"/>
          </p:nvPr>
        </p:nvSpPr>
        <p:spPr>
          <a:xfrm>
            <a:off x="1065212" y="1825625"/>
            <a:ext cx="4954588" cy="4187953"/>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4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omparison">
    <p:spTree>
      <p:nvGrpSpPr>
        <p:cNvPr id="1" name=""/>
        <p:cNvGrpSpPr/>
        <p:nvPr/>
      </p:nvGrpSpPr>
      <p:grpSpPr>
        <a:xfrm>
          <a:off x="0" y="0"/>
          <a:ext cx="0" cy="0"/>
          <a:chOff x="0" y="0"/>
          <a:chExt cx="0" cy="0"/>
        </a:xfrm>
      </p:grpSpPr>
      <p:sp>
        <p:nvSpPr>
          <p:cNvPr id="47" name="Title Text"/>
          <p:cNvSpPr txBox="1"/>
          <p:nvPr>
            <p:ph type="title"/>
          </p:nvPr>
        </p:nvSpPr>
        <p:spPr>
          <a:prstGeom prst="rect">
            <a:avLst/>
          </a:prstGeom>
        </p:spPr>
        <p:txBody>
          <a:bodyPr/>
          <a:lstStyle/>
          <a:p>
            <a:pPr/>
            <a:r>
              <a:t>Title Text</a:t>
            </a:r>
          </a:p>
        </p:txBody>
      </p:sp>
      <p:sp>
        <p:nvSpPr>
          <p:cNvPr id="48" name="Body Level One…"/>
          <p:cNvSpPr txBox="1"/>
          <p:nvPr>
            <p:ph type="body" sz="quarter" idx="1"/>
          </p:nvPr>
        </p:nvSpPr>
        <p:spPr>
          <a:xfrm>
            <a:off x="1069847" y="1681163"/>
            <a:ext cx="4956049" cy="823913"/>
          </a:xfrm>
          <a:prstGeom prst="rect">
            <a:avLst/>
          </a:prstGeom>
        </p:spPr>
        <p:txBody>
          <a:bodyPr anchor="b"/>
          <a:lstStyle>
            <a:lvl1pPr marL="0" indent="0">
              <a:spcBef>
                <a:spcPts val="0"/>
              </a:spcBef>
              <a:buSzTx/>
              <a:buFontTx/>
              <a:buNone/>
              <a:defRPr b="1"/>
            </a:lvl1pPr>
            <a:lvl2pPr marL="0" indent="457200">
              <a:spcBef>
                <a:spcPts val="0"/>
              </a:spcBef>
              <a:buSzTx/>
              <a:buFontTx/>
              <a:buNone/>
              <a:defRPr b="1"/>
            </a:lvl2pPr>
            <a:lvl3pPr marL="0" indent="914400">
              <a:spcBef>
                <a:spcPts val="0"/>
              </a:spcBef>
              <a:buSzTx/>
              <a:buFontTx/>
              <a:buNone/>
              <a:defRPr b="1"/>
            </a:lvl3pPr>
            <a:lvl4pPr marL="0" indent="1371600">
              <a:spcBef>
                <a:spcPts val="0"/>
              </a:spcBef>
              <a:buSzTx/>
              <a:buFontTx/>
              <a:buNone/>
              <a:defRPr b="1"/>
            </a:lvl4pPr>
            <a:lvl5pPr marL="0" indent="1828800">
              <a:spcBef>
                <a:spcPts val="0"/>
              </a:spcBef>
              <a:buSzTx/>
              <a:buFontTx/>
              <a:buNone/>
              <a:defRPr b="1"/>
            </a:lvl5pPr>
          </a:lstStyle>
          <a:p>
            <a:pPr/>
            <a:r>
              <a:t>Body Level One</a:t>
            </a:r>
          </a:p>
          <a:p>
            <a:pPr lvl="1"/>
            <a:r>
              <a:t>Body Level Two</a:t>
            </a:r>
          </a:p>
          <a:p>
            <a:pPr lvl="2"/>
            <a:r>
              <a:t>Body Level Three</a:t>
            </a:r>
          </a:p>
          <a:p>
            <a:pPr lvl="3"/>
            <a:r>
              <a:t>Body Level Four</a:t>
            </a:r>
          </a:p>
          <a:p>
            <a:pPr lvl="4"/>
            <a:r>
              <a:t>Body Level Five</a:t>
            </a:r>
          </a:p>
        </p:txBody>
      </p:sp>
      <p:sp>
        <p:nvSpPr>
          <p:cNvPr id="49" name="Text Placeholder 4"/>
          <p:cNvSpPr/>
          <p:nvPr>
            <p:ph type="body" sz="quarter" idx="21"/>
          </p:nvPr>
        </p:nvSpPr>
        <p:spPr>
          <a:xfrm>
            <a:off x="6172199" y="1681163"/>
            <a:ext cx="4956050" cy="823913"/>
          </a:xfrm>
          <a:prstGeom prst="rect">
            <a:avLst/>
          </a:prstGeom>
        </p:spPr>
        <p:txBody>
          <a:bodyPr anchor="b"/>
          <a:lstStyle/>
          <a:p>
            <a:pPr marL="0" indent="0">
              <a:spcBef>
                <a:spcPts val="0"/>
              </a:spcBef>
              <a:buSzTx/>
              <a:buFontTx/>
              <a:buNone/>
              <a:defRPr b="1"/>
            </a:pPr>
          </a:p>
        </p:txBody>
      </p:sp>
      <p:sp>
        <p:nvSpPr>
          <p:cNvPr id="5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Only">
    <p:spTree>
      <p:nvGrpSpPr>
        <p:cNvPr id="1" name=""/>
        <p:cNvGrpSpPr/>
        <p:nvPr/>
      </p:nvGrpSpPr>
      <p:grpSpPr>
        <a:xfrm>
          <a:off x="0" y="0"/>
          <a:ext cx="0" cy="0"/>
          <a:chOff x="0" y="0"/>
          <a:chExt cx="0" cy="0"/>
        </a:xfrm>
      </p:grpSpPr>
      <p:sp>
        <p:nvSpPr>
          <p:cNvPr id="57" name="Title Text"/>
          <p:cNvSpPr txBox="1"/>
          <p:nvPr>
            <p:ph type="title"/>
          </p:nvPr>
        </p:nvSpPr>
        <p:spPr>
          <a:prstGeom prst="rect">
            <a:avLst/>
          </a:prstGeom>
        </p:spPr>
        <p:txBody>
          <a:bodyPr/>
          <a:lstStyle/>
          <a:p>
            <a:pPr/>
            <a:r>
              <a:t>Title Text</a:t>
            </a:r>
          </a:p>
        </p:txBody>
      </p:sp>
      <p:sp>
        <p:nvSpPr>
          <p:cNvPr id="5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
    <p:spTree>
      <p:nvGrpSpPr>
        <p:cNvPr id="1" name=""/>
        <p:cNvGrpSpPr/>
        <p:nvPr/>
      </p:nvGrpSpPr>
      <p:grpSpPr>
        <a:xfrm>
          <a:off x="0" y="0"/>
          <a:ext cx="0" cy="0"/>
          <a:chOff x="0" y="0"/>
          <a:chExt cx="0" cy="0"/>
        </a:xfrm>
      </p:grpSpPr>
      <p:sp>
        <p:nvSpPr>
          <p:cNvPr id="6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wo Pictures with Captions">
    <p:spTree>
      <p:nvGrpSpPr>
        <p:cNvPr id="1" name=""/>
        <p:cNvGrpSpPr/>
        <p:nvPr/>
      </p:nvGrpSpPr>
      <p:grpSpPr>
        <a:xfrm>
          <a:off x="0" y="0"/>
          <a:ext cx="0" cy="0"/>
          <a:chOff x="0" y="0"/>
          <a:chExt cx="0" cy="0"/>
        </a:xfrm>
      </p:grpSpPr>
      <p:sp>
        <p:nvSpPr>
          <p:cNvPr id="72" name="Title Text"/>
          <p:cNvSpPr txBox="1"/>
          <p:nvPr>
            <p:ph type="title"/>
          </p:nvPr>
        </p:nvSpPr>
        <p:spPr>
          <a:xfrm>
            <a:off x="1065212" y="304799"/>
            <a:ext cx="10058403" cy="1216153"/>
          </a:xfrm>
          <a:prstGeom prst="rect">
            <a:avLst/>
          </a:prstGeom>
        </p:spPr>
        <p:txBody>
          <a:bodyPr/>
          <a:lstStyle/>
          <a:p>
            <a:pPr/>
            <a:r>
              <a:t>Title Text</a:t>
            </a:r>
          </a:p>
        </p:txBody>
      </p:sp>
      <p:grpSp>
        <p:nvGrpSpPr>
          <p:cNvPr id="85" name="Group 8"/>
          <p:cNvGrpSpPr/>
          <p:nvPr/>
        </p:nvGrpSpPr>
        <p:grpSpPr>
          <a:xfrm>
            <a:off x="1062001" y="1733550"/>
            <a:ext cx="4346135" cy="3037893"/>
            <a:chOff x="0" y="0"/>
            <a:chExt cx="4346134" cy="3037892"/>
          </a:xfrm>
        </p:grpSpPr>
        <p:sp>
          <p:nvSpPr>
            <p:cNvPr id="73" name="Freeform 41"/>
            <p:cNvSpPr/>
            <p:nvPr/>
          </p:nvSpPr>
          <p:spPr>
            <a:xfrm>
              <a:off x="72413" y="451086"/>
              <a:ext cx="12701" cy="2133986"/>
            </a:xfrm>
            <a:custGeom>
              <a:avLst/>
              <a:gdLst/>
              <a:ahLst/>
              <a:cxnLst>
                <a:cxn ang="0">
                  <a:pos x="wd2" y="hd2"/>
                </a:cxn>
                <a:cxn ang="5400000">
                  <a:pos x="wd2" y="hd2"/>
                </a:cxn>
                <a:cxn ang="10800000">
                  <a:pos x="wd2" y="hd2"/>
                </a:cxn>
                <a:cxn ang="16200000">
                  <a:pos x="wd2" y="hd2"/>
                </a:cxn>
              </a:cxnLst>
              <a:rect l="0" t="0" r="r" b="b"/>
              <a:pathLst>
                <a:path w="19200" h="21600" fill="norm" stroke="1" extrusionOk="0">
                  <a:moveTo>
                    <a:pt x="12960" y="0"/>
                  </a:moveTo>
                  <a:cubicBezTo>
                    <a:pt x="17280" y="1817"/>
                    <a:pt x="17280" y="3608"/>
                    <a:pt x="17280" y="5400"/>
                  </a:cubicBezTo>
                  <a:cubicBezTo>
                    <a:pt x="17280" y="6296"/>
                    <a:pt x="12960" y="7217"/>
                    <a:pt x="12960" y="8112"/>
                  </a:cubicBezTo>
                  <a:cubicBezTo>
                    <a:pt x="12960" y="9008"/>
                    <a:pt x="12960" y="9904"/>
                    <a:pt x="17280" y="10800"/>
                  </a:cubicBezTo>
                  <a:cubicBezTo>
                    <a:pt x="17280" y="12617"/>
                    <a:pt x="21600" y="14408"/>
                    <a:pt x="17280" y="16200"/>
                  </a:cubicBezTo>
                  <a:cubicBezTo>
                    <a:pt x="21600" y="17096"/>
                    <a:pt x="17280" y="18017"/>
                    <a:pt x="17280" y="18912"/>
                  </a:cubicBezTo>
                  <a:cubicBezTo>
                    <a:pt x="17280" y="19808"/>
                    <a:pt x="12960" y="20704"/>
                    <a:pt x="12960" y="21600"/>
                  </a:cubicBezTo>
                  <a:cubicBezTo>
                    <a:pt x="8640" y="21600"/>
                    <a:pt x="8640" y="21600"/>
                    <a:pt x="8640" y="21600"/>
                  </a:cubicBezTo>
                  <a:cubicBezTo>
                    <a:pt x="8640" y="20704"/>
                    <a:pt x="4320" y="19808"/>
                    <a:pt x="4320" y="18912"/>
                  </a:cubicBezTo>
                  <a:cubicBezTo>
                    <a:pt x="4320" y="18017"/>
                    <a:pt x="0" y="17096"/>
                    <a:pt x="0" y="16200"/>
                  </a:cubicBezTo>
                  <a:cubicBezTo>
                    <a:pt x="0" y="14408"/>
                    <a:pt x="4320" y="12617"/>
                    <a:pt x="4320" y="10800"/>
                  </a:cubicBezTo>
                  <a:cubicBezTo>
                    <a:pt x="8640" y="9904"/>
                    <a:pt x="8640" y="9008"/>
                    <a:pt x="8640" y="8112"/>
                  </a:cubicBezTo>
                  <a:cubicBezTo>
                    <a:pt x="8640" y="7217"/>
                    <a:pt x="4320" y="6296"/>
                    <a:pt x="4320" y="5400"/>
                  </a:cubicBezTo>
                  <a:cubicBezTo>
                    <a:pt x="0" y="3608"/>
                    <a:pt x="4320" y="1817"/>
                    <a:pt x="8640" y="0"/>
                  </a:cubicBezTo>
                  <a:lnTo>
                    <a:pt x="12960" y="0"/>
                  </a:lnTo>
                  <a:close/>
                </a:path>
              </a:pathLst>
            </a:custGeom>
            <a:solidFill>
              <a:srgbClr val="4D2A0A"/>
            </a:solidFill>
            <a:ln w="12700" cap="flat">
              <a:noFill/>
              <a:miter lim="400000"/>
            </a:ln>
            <a:effectLst/>
          </p:spPr>
          <p:txBody>
            <a:bodyPr wrap="square" lIns="45719" tIns="45719" rIns="45719" bIns="45719" numCol="1" anchor="t">
              <a:noAutofit/>
            </a:bodyPr>
            <a:lstStyle/>
            <a:p>
              <a:pPr/>
            </a:p>
          </p:txBody>
        </p:sp>
        <p:sp>
          <p:nvSpPr>
            <p:cNvPr id="74" name="Freeform 42"/>
            <p:cNvSpPr/>
            <p:nvPr/>
          </p:nvSpPr>
          <p:spPr>
            <a:xfrm>
              <a:off x="540273" y="2977915"/>
              <a:ext cx="3302946" cy="12701"/>
            </a:xfrm>
            <a:custGeom>
              <a:avLst/>
              <a:gdLst/>
              <a:ahLst/>
              <a:cxnLst>
                <a:cxn ang="0">
                  <a:pos x="wd2" y="hd2"/>
                </a:cxn>
                <a:cxn ang="5400000">
                  <a:pos x="wd2" y="hd2"/>
                </a:cxn>
                <a:cxn ang="10800000">
                  <a:pos x="wd2" y="hd2"/>
                </a:cxn>
                <a:cxn ang="16200000">
                  <a:pos x="wd2" y="hd2"/>
                </a:cxn>
              </a:cxnLst>
              <a:rect l="0" t="0" r="r" b="b"/>
              <a:pathLst>
                <a:path w="21600" h="19069" fill="norm" stroke="1" extrusionOk="0">
                  <a:moveTo>
                    <a:pt x="0" y="8640"/>
                  </a:moveTo>
                  <a:cubicBezTo>
                    <a:pt x="1794" y="4320"/>
                    <a:pt x="3588" y="0"/>
                    <a:pt x="5400" y="4320"/>
                  </a:cubicBezTo>
                  <a:cubicBezTo>
                    <a:pt x="6288" y="4320"/>
                    <a:pt x="7194" y="8640"/>
                    <a:pt x="8100" y="8640"/>
                  </a:cubicBezTo>
                  <a:cubicBezTo>
                    <a:pt x="8988" y="8640"/>
                    <a:pt x="9894" y="4320"/>
                    <a:pt x="10800" y="4320"/>
                  </a:cubicBezTo>
                  <a:cubicBezTo>
                    <a:pt x="12594" y="4320"/>
                    <a:pt x="14388" y="0"/>
                    <a:pt x="16200" y="0"/>
                  </a:cubicBezTo>
                  <a:cubicBezTo>
                    <a:pt x="17088" y="0"/>
                    <a:pt x="17994" y="4320"/>
                    <a:pt x="18900" y="4320"/>
                  </a:cubicBezTo>
                  <a:cubicBezTo>
                    <a:pt x="19788" y="4320"/>
                    <a:pt x="20694" y="4320"/>
                    <a:pt x="21600" y="8640"/>
                  </a:cubicBezTo>
                  <a:cubicBezTo>
                    <a:pt x="21600" y="8640"/>
                    <a:pt x="21600" y="8640"/>
                    <a:pt x="21600" y="8640"/>
                  </a:cubicBezTo>
                  <a:cubicBezTo>
                    <a:pt x="20694" y="12960"/>
                    <a:pt x="19788" y="12960"/>
                    <a:pt x="18900" y="17280"/>
                  </a:cubicBezTo>
                  <a:cubicBezTo>
                    <a:pt x="17994" y="17280"/>
                    <a:pt x="17088" y="17280"/>
                    <a:pt x="16200" y="17280"/>
                  </a:cubicBezTo>
                  <a:cubicBezTo>
                    <a:pt x="14388" y="21600"/>
                    <a:pt x="12594" y="17280"/>
                    <a:pt x="10800" y="12960"/>
                  </a:cubicBezTo>
                  <a:cubicBezTo>
                    <a:pt x="9894" y="12960"/>
                    <a:pt x="8988" y="12960"/>
                    <a:pt x="8100" y="12960"/>
                  </a:cubicBezTo>
                  <a:cubicBezTo>
                    <a:pt x="7194" y="12960"/>
                    <a:pt x="6288" y="17280"/>
                    <a:pt x="5400" y="17280"/>
                  </a:cubicBezTo>
                  <a:cubicBezTo>
                    <a:pt x="3588" y="17280"/>
                    <a:pt x="1794" y="17280"/>
                    <a:pt x="0" y="8640"/>
                  </a:cubicBezTo>
                  <a:close/>
                </a:path>
              </a:pathLst>
            </a:custGeom>
            <a:solidFill>
              <a:srgbClr val="4D2A0A"/>
            </a:solidFill>
            <a:ln w="12700" cap="flat">
              <a:noFill/>
              <a:miter lim="400000"/>
            </a:ln>
            <a:effectLst/>
          </p:spPr>
          <p:txBody>
            <a:bodyPr wrap="square" lIns="45719" tIns="45719" rIns="45719" bIns="45719" numCol="1" anchor="t">
              <a:noAutofit/>
            </a:bodyPr>
            <a:lstStyle/>
            <a:p>
              <a:pPr/>
            </a:p>
          </p:txBody>
        </p:sp>
        <p:sp>
          <p:nvSpPr>
            <p:cNvPr id="75" name="Freeform 43"/>
            <p:cNvSpPr/>
            <p:nvPr/>
          </p:nvSpPr>
          <p:spPr>
            <a:xfrm>
              <a:off x="515366" y="70143"/>
              <a:ext cx="3310610" cy="12701"/>
            </a:xfrm>
            <a:custGeom>
              <a:avLst/>
              <a:gdLst/>
              <a:ahLst/>
              <a:cxnLst>
                <a:cxn ang="0">
                  <a:pos x="wd2" y="hd2"/>
                </a:cxn>
                <a:cxn ang="5400000">
                  <a:pos x="wd2" y="hd2"/>
                </a:cxn>
                <a:cxn ang="10800000">
                  <a:pos x="wd2" y="hd2"/>
                </a:cxn>
                <a:cxn ang="16200000">
                  <a:pos x="wd2" y="hd2"/>
                </a:cxn>
              </a:cxnLst>
              <a:rect l="0" t="0" r="r" b="b"/>
              <a:pathLst>
                <a:path w="21600" h="19069" fill="norm" stroke="1" extrusionOk="0">
                  <a:moveTo>
                    <a:pt x="0" y="8640"/>
                  </a:moveTo>
                  <a:cubicBezTo>
                    <a:pt x="1790" y="4320"/>
                    <a:pt x="3597" y="0"/>
                    <a:pt x="5387" y="4320"/>
                  </a:cubicBezTo>
                  <a:cubicBezTo>
                    <a:pt x="6290" y="4320"/>
                    <a:pt x="7194" y="8640"/>
                    <a:pt x="8098" y="8640"/>
                  </a:cubicBezTo>
                  <a:cubicBezTo>
                    <a:pt x="9001" y="8640"/>
                    <a:pt x="9905" y="4320"/>
                    <a:pt x="10791" y="4320"/>
                  </a:cubicBezTo>
                  <a:cubicBezTo>
                    <a:pt x="12599" y="4320"/>
                    <a:pt x="14406" y="0"/>
                    <a:pt x="16196" y="0"/>
                  </a:cubicBezTo>
                  <a:cubicBezTo>
                    <a:pt x="17099" y="0"/>
                    <a:pt x="18003" y="4320"/>
                    <a:pt x="18907" y="4320"/>
                  </a:cubicBezTo>
                  <a:cubicBezTo>
                    <a:pt x="19793" y="4320"/>
                    <a:pt x="20696" y="4320"/>
                    <a:pt x="21600" y="8640"/>
                  </a:cubicBezTo>
                  <a:cubicBezTo>
                    <a:pt x="21600" y="12960"/>
                    <a:pt x="21600" y="12960"/>
                    <a:pt x="21600" y="12960"/>
                  </a:cubicBezTo>
                  <a:cubicBezTo>
                    <a:pt x="20696" y="12960"/>
                    <a:pt x="19793" y="17280"/>
                    <a:pt x="18907" y="17280"/>
                  </a:cubicBezTo>
                  <a:cubicBezTo>
                    <a:pt x="18003" y="17280"/>
                    <a:pt x="17099" y="17280"/>
                    <a:pt x="16196" y="17280"/>
                  </a:cubicBezTo>
                  <a:cubicBezTo>
                    <a:pt x="14406" y="21600"/>
                    <a:pt x="12599" y="17280"/>
                    <a:pt x="10791" y="12960"/>
                  </a:cubicBezTo>
                  <a:cubicBezTo>
                    <a:pt x="9905" y="12960"/>
                    <a:pt x="9001" y="12960"/>
                    <a:pt x="8098" y="12960"/>
                  </a:cubicBezTo>
                  <a:cubicBezTo>
                    <a:pt x="7194" y="12960"/>
                    <a:pt x="6290" y="17280"/>
                    <a:pt x="5387" y="17280"/>
                  </a:cubicBezTo>
                  <a:cubicBezTo>
                    <a:pt x="3597" y="17280"/>
                    <a:pt x="1790" y="17280"/>
                    <a:pt x="0" y="12960"/>
                  </a:cubicBezTo>
                  <a:lnTo>
                    <a:pt x="0" y="8640"/>
                  </a:lnTo>
                  <a:close/>
                </a:path>
              </a:pathLst>
            </a:custGeom>
            <a:solidFill>
              <a:srgbClr val="4D2A0A"/>
            </a:solidFill>
            <a:ln w="12700" cap="flat">
              <a:noFill/>
              <a:miter lim="400000"/>
            </a:ln>
            <a:effectLst/>
          </p:spPr>
          <p:txBody>
            <a:bodyPr wrap="square" lIns="45719" tIns="45719" rIns="45719" bIns="45719" numCol="1" anchor="t">
              <a:noAutofit/>
            </a:bodyPr>
            <a:lstStyle/>
            <a:p>
              <a:pPr/>
            </a:p>
          </p:txBody>
        </p:sp>
        <p:sp>
          <p:nvSpPr>
            <p:cNvPr id="76" name="Freeform 44"/>
            <p:cNvSpPr/>
            <p:nvPr/>
          </p:nvSpPr>
          <p:spPr>
            <a:xfrm>
              <a:off x="4271769" y="487519"/>
              <a:ext cx="12701" cy="209755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00" y="21600"/>
                  </a:moveTo>
                  <a:cubicBezTo>
                    <a:pt x="0" y="19802"/>
                    <a:pt x="0" y="18004"/>
                    <a:pt x="0" y="16206"/>
                  </a:cubicBezTo>
                  <a:cubicBezTo>
                    <a:pt x="0" y="15295"/>
                    <a:pt x="5400" y="14408"/>
                    <a:pt x="5400" y="13497"/>
                  </a:cubicBezTo>
                  <a:cubicBezTo>
                    <a:pt x="5400" y="12611"/>
                    <a:pt x="5400" y="11699"/>
                    <a:pt x="5400" y="10813"/>
                  </a:cubicBezTo>
                  <a:cubicBezTo>
                    <a:pt x="0" y="9015"/>
                    <a:pt x="0" y="7192"/>
                    <a:pt x="0" y="5394"/>
                  </a:cubicBezTo>
                  <a:cubicBezTo>
                    <a:pt x="0" y="4507"/>
                    <a:pt x="0" y="3596"/>
                    <a:pt x="0" y="2709"/>
                  </a:cubicBezTo>
                  <a:cubicBezTo>
                    <a:pt x="5400" y="1798"/>
                    <a:pt x="5400" y="912"/>
                    <a:pt x="10800" y="0"/>
                  </a:cubicBezTo>
                  <a:cubicBezTo>
                    <a:pt x="10800" y="0"/>
                    <a:pt x="10800" y="0"/>
                    <a:pt x="10800" y="0"/>
                  </a:cubicBezTo>
                  <a:cubicBezTo>
                    <a:pt x="16200" y="912"/>
                    <a:pt x="16200" y="1798"/>
                    <a:pt x="16200" y="2709"/>
                  </a:cubicBezTo>
                  <a:cubicBezTo>
                    <a:pt x="21600" y="3596"/>
                    <a:pt x="21600" y="4507"/>
                    <a:pt x="21600" y="5394"/>
                  </a:cubicBezTo>
                  <a:cubicBezTo>
                    <a:pt x="21600" y="7192"/>
                    <a:pt x="16200" y="9015"/>
                    <a:pt x="16200" y="10813"/>
                  </a:cubicBezTo>
                  <a:cubicBezTo>
                    <a:pt x="16200" y="11699"/>
                    <a:pt x="10800" y="12611"/>
                    <a:pt x="10800" y="13497"/>
                  </a:cubicBezTo>
                  <a:cubicBezTo>
                    <a:pt x="16200" y="14408"/>
                    <a:pt x="16200" y="15295"/>
                    <a:pt x="16200" y="16206"/>
                  </a:cubicBezTo>
                  <a:cubicBezTo>
                    <a:pt x="21600" y="18004"/>
                    <a:pt x="16200" y="19802"/>
                    <a:pt x="10800" y="21600"/>
                  </a:cubicBezTo>
                  <a:close/>
                </a:path>
              </a:pathLst>
            </a:custGeom>
            <a:solidFill>
              <a:srgbClr val="4D2A0A"/>
            </a:solidFill>
            <a:ln w="12700" cap="flat">
              <a:noFill/>
              <a:miter lim="400000"/>
            </a:ln>
            <a:effectLst/>
          </p:spPr>
          <p:txBody>
            <a:bodyPr wrap="square" lIns="45719" tIns="45719" rIns="45719" bIns="45719" numCol="1" anchor="t">
              <a:noAutofit/>
            </a:bodyPr>
            <a:lstStyle/>
            <a:p>
              <a:pPr/>
            </a:p>
          </p:txBody>
        </p:sp>
        <p:sp>
          <p:nvSpPr>
            <p:cNvPr id="77" name="Freeform 45"/>
            <p:cNvSpPr/>
            <p:nvPr/>
          </p:nvSpPr>
          <p:spPr>
            <a:xfrm>
              <a:off x="9958" y="2687433"/>
              <a:ext cx="401953" cy="347905"/>
            </a:xfrm>
            <a:custGeom>
              <a:avLst/>
              <a:gdLst/>
              <a:ahLst/>
              <a:cxnLst>
                <a:cxn ang="0">
                  <a:pos x="wd2" y="hd2"/>
                </a:cxn>
                <a:cxn ang="5400000">
                  <a:pos x="wd2" y="hd2"/>
                </a:cxn>
                <a:cxn ang="10800000">
                  <a:pos x="wd2" y="hd2"/>
                </a:cxn>
                <a:cxn ang="16200000">
                  <a:pos x="wd2" y="hd2"/>
                </a:cxn>
              </a:cxnLst>
              <a:rect l="0" t="0" r="r" b="b"/>
              <a:pathLst>
                <a:path w="21078" h="20724" fill="norm" stroke="1" extrusionOk="0">
                  <a:moveTo>
                    <a:pt x="17525" y="17805"/>
                  </a:moveTo>
                  <a:cubicBezTo>
                    <a:pt x="15820" y="17222"/>
                    <a:pt x="13546" y="19995"/>
                    <a:pt x="11415" y="19557"/>
                  </a:cubicBezTo>
                  <a:cubicBezTo>
                    <a:pt x="12552" y="20724"/>
                    <a:pt x="14541" y="18973"/>
                    <a:pt x="15394" y="19119"/>
                  </a:cubicBezTo>
                  <a:cubicBezTo>
                    <a:pt x="12978" y="21454"/>
                    <a:pt x="8857" y="18535"/>
                    <a:pt x="6299" y="20724"/>
                  </a:cubicBezTo>
                  <a:cubicBezTo>
                    <a:pt x="2178" y="20724"/>
                    <a:pt x="-380" y="17951"/>
                    <a:pt x="46" y="13865"/>
                  </a:cubicBezTo>
                  <a:cubicBezTo>
                    <a:pt x="331" y="11968"/>
                    <a:pt x="2178" y="10800"/>
                    <a:pt x="2320" y="8903"/>
                  </a:cubicBezTo>
                  <a:cubicBezTo>
                    <a:pt x="2746" y="8465"/>
                    <a:pt x="2604" y="8757"/>
                    <a:pt x="3173" y="8465"/>
                  </a:cubicBezTo>
                  <a:cubicBezTo>
                    <a:pt x="3031" y="6568"/>
                    <a:pt x="4167" y="4962"/>
                    <a:pt x="3883" y="3357"/>
                  </a:cubicBezTo>
                  <a:cubicBezTo>
                    <a:pt x="3741" y="1751"/>
                    <a:pt x="2178" y="1168"/>
                    <a:pt x="2178" y="0"/>
                  </a:cubicBezTo>
                  <a:cubicBezTo>
                    <a:pt x="4594" y="1022"/>
                    <a:pt x="5304" y="5254"/>
                    <a:pt x="4167" y="8319"/>
                  </a:cubicBezTo>
                  <a:cubicBezTo>
                    <a:pt x="4310" y="8757"/>
                    <a:pt x="5162" y="8611"/>
                    <a:pt x="5304" y="9195"/>
                  </a:cubicBezTo>
                  <a:cubicBezTo>
                    <a:pt x="5589" y="10070"/>
                    <a:pt x="5162" y="10946"/>
                    <a:pt x="4594" y="11676"/>
                  </a:cubicBezTo>
                  <a:cubicBezTo>
                    <a:pt x="3315" y="11530"/>
                    <a:pt x="2320" y="10800"/>
                    <a:pt x="3173" y="9778"/>
                  </a:cubicBezTo>
                  <a:cubicBezTo>
                    <a:pt x="-380" y="12843"/>
                    <a:pt x="1467" y="21600"/>
                    <a:pt x="8573" y="19265"/>
                  </a:cubicBezTo>
                  <a:cubicBezTo>
                    <a:pt x="7152" y="17222"/>
                    <a:pt x="9852" y="14157"/>
                    <a:pt x="11415" y="16346"/>
                  </a:cubicBezTo>
                  <a:cubicBezTo>
                    <a:pt x="11699" y="17951"/>
                    <a:pt x="10989" y="18389"/>
                    <a:pt x="10420" y="19119"/>
                  </a:cubicBezTo>
                  <a:cubicBezTo>
                    <a:pt x="13831" y="19995"/>
                    <a:pt x="18378" y="14886"/>
                    <a:pt x="21078" y="18827"/>
                  </a:cubicBezTo>
                  <a:cubicBezTo>
                    <a:pt x="19799" y="17076"/>
                    <a:pt x="17099" y="18097"/>
                    <a:pt x="15678" y="19119"/>
                  </a:cubicBezTo>
                  <a:cubicBezTo>
                    <a:pt x="15962" y="18389"/>
                    <a:pt x="16957" y="18389"/>
                    <a:pt x="17525" y="17805"/>
                  </a:cubicBezTo>
                  <a:close/>
                  <a:moveTo>
                    <a:pt x="9994" y="18681"/>
                  </a:moveTo>
                  <a:cubicBezTo>
                    <a:pt x="12410" y="18535"/>
                    <a:pt x="10562" y="14303"/>
                    <a:pt x="9141" y="16346"/>
                  </a:cubicBezTo>
                  <a:cubicBezTo>
                    <a:pt x="10136" y="16346"/>
                    <a:pt x="9283" y="17076"/>
                    <a:pt x="8857" y="17076"/>
                  </a:cubicBezTo>
                  <a:cubicBezTo>
                    <a:pt x="8857" y="17368"/>
                    <a:pt x="8857" y="17805"/>
                    <a:pt x="8857" y="18243"/>
                  </a:cubicBezTo>
                  <a:cubicBezTo>
                    <a:pt x="9141" y="18389"/>
                    <a:pt x="9283" y="18681"/>
                    <a:pt x="9852" y="18681"/>
                  </a:cubicBezTo>
                  <a:cubicBezTo>
                    <a:pt x="10136" y="18097"/>
                    <a:pt x="10846" y="17076"/>
                    <a:pt x="9994" y="16638"/>
                  </a:cubicBezTo>
                  <a:cubicBezTo>
                    <a:pt x="11415" y="16784"/>
                    <a:pt x="10562" y="18243"/>
                    <a:pt x="9994" y="18681"/>
                  </a:cubicBezTo>
                  <a:close/>
                  <a:moveTo>
                    <a:pt x="757" y="12843"/>
                  </a:moveTo>
                  <a:cubicBezTo>
                    <a:pt x="-522" y="17659"/>
                    <a:pt x="3457" y="21600"/>
                    <a:pt x="7436" y="19703"/>
                  </a:cubicBezTo>
                  <a:cubicBezTo>
                    <a:pt x="2320" y="21162"/>
                    <a:pt x="1325" y="16784"/>
                    <a:pt x="757" y="12843"/>
                  </a:cubicBezTo>
                  <a:close/>
                  <a:moveTo>
                    <a:pt x="4736" y="8903"/>
                  </a:moveTo>
                  <a:cubicBezTo>
                    <a:pt x="4878" y="10070"/>
                    <a:pt x="4310" y="10508"/>
                    <a:pt x="3883" y="11238"/>
                  </a:cubicBezTo>
                  <a:cubicBezTo>
                    <a:pt x="5162" y="11384"/>
                    <a:pt x="5446" y="9632"/>
                    <a:pt x="4736" y="8903"/>
                  </a:cubicBezTo>
                  <a:close/>
                  <a:moveTo>
                    <a:pt x="3741" y="8319"/>
                  </a:moveTo>
                  <a:cubicBezTo>
                    <a:pt x="3741" y="7151"/>
                    <a:pt x="4878" y="5838"/>
                    <a:pt x="4167" y="4524"/>
                  </a:cubicBezTo>
                  <a:cubicBezTo>
                    <a:pt x="4310" y="5984"/>
                    <a:pt x="3173" y="7151"/>
                    <a:pt x="3741" y="8319"/>
                  </a:cubicBezTo>
                  <a:close/>
                  <a:moveTo>
                    <a:pt x="3741" y="8903"/>
                  </a:moveTo>
                  <a:cubicBezTo>
                    <a:pt x="3457" y="9195"/>
                    <a:pt x="3315" y="10508"/>
                    <a:pt x="3741" y="10800"/>
                  </a:cubicBezTo>
                  <a:cubicBezTo>
                    <a:pt x="4167" y="10216"/>
                    <a:pt x="4594" y="9195"/>
                    <a:pt x="3741" y="8903"/>
                  </a:cubicBezTo>
                  <a:close/>
                </a:path>
              </a:pathLst>
            </a:custGeom>
            <a:solidFill>
              <a:srgbClr val="4D2A0A"/>
            </a:solidFill>
            <a:ln w="12700" cap="flat">
              <a:noFill/>
              <a:miter lim="400000"/>
            </a:ln>
            <a:effectLst/>
          </p:spPr>
          <p:txBody>
            <a:bodyPr wrap="square" lIns="45719" tIns="45719" rIns="45719" bIns="45719" numCol="1" anchor="t">
              <a:noAutofit/>
            </a:bodyPr>
            <a:lstStyle/>
            <a:p>
              <a:pPr/>
            </a:p>
          </p:txBody>
        </p:sp>
        <p:sp>
          <p:nvSpPr>
            <p:cNvPr id="78" name="Freeform 46"/>
            <p:cNvSpPr/>
            <p:nvPr/>
          </p:nvSpPr>
          <p:spPr>
            <a:xfrm>
              <a:off x="7650" y="2683963"/>
              <a:ext cx="408093" cy="353930"/>
            </a:xfrm>
            <a:custGeom>
              <a:avLst/>
              <a:gdLst/>
              <a:ahLst/>
              <a:cxnLst>
                <a:cxn ang="0">
                  <a:pos x="wd2" y="hd2"/>
                </a:cxn>
                <a:cxn ang="5400000">
                  <a:pos x="wd2" y="hd2"/>
                </a:cxn>
                <a:cxn ang="10800000">
                  <a:pos x="wd2" y="hd2"/>
                </a:cxn>
                <a:cxn ang="16200000">
                  <a:pos x="wd2" y="hd2"/>
                </a:cxn>
              </a:cxnLst>
              <a:rect l="0" t="0" r="r" b="b"/>
              <a:pathLst>
                <a:path w="21400" h="21600" fill="norm" stroke="1" extrusionOk="0">
                  <a:moveTo>
                    <a:pt x="6523" y="21600"/>
                  </a:moveTo>
                  <a:cubicBezTo>
                    <a:pt x="6380" y="21600"/>
                    <a:pt x="6380" y="21600"/>
                    <a:pt x="6380" y="21600"/>
                  </a:cubicBezTo>
                  <a:cubicBezTo>
                    <a:pt x="4377" y="21600"/>
                    <a:pt x="2518" y="20850"/>
                    <a:pt x="1374" y="19350"/>
                  </a:cubicBezTo>
                  <a:cubicBezTo>
                    <a:pt x="229" y="18150"/>
                    <a:pt x="-200" y="16350"/>
                    <a:pt x="86" y="14400"/>
                  </a:cubicBezTo>
                  <a:cubicBezTo>
                    <a:pt x="229" y="13500"/>
                    <a:pt x="658" y="12600"/>
                    <a:pt x="1230" y="11850"/>
                  </a:cubicBezTo>
                  <a:cubicBezTo>
                    <a:pt x="1660" y="10950"/>
                    <a:pt x="2232" y="10200"/>
                    <a:pt x="2232" y="9300"/>
                  </a:cubicBezTo>
                  <a:cubicBezTo>
                    <a:pt x="2232" y="9300"/>
                    <a:pt x="2232" y="9300"/>
                    <a:pt x="2232" y="9300"/>
                  </a:cubicBezTo>
                  <a:cubicBezTo>
                    <a:pt x="2518" y="9000"/>
                    <a:pt x="2661" y="8850"/>
                    <a:pt x="2804" y="8850"/>
                  </a:cubicBezTo>
                  <a:cubicBezTo>
                    <a:pt x="2804" y="8850"/>
                    <a:pt x="2947" y="8850"/>
                    <a:pt x="3090" y="8850"/>
                  </a:cubicBezTo>
                  <a:cubicBezTo>
                    <a:pt x="3090" y="7950"/>
                    <a:pt x="3233" y="7050"/>
                    <a:pt x="3519" y="6150"/>
                  </a:cubicBezTo>
                  <a:cubicBezTo>
                    <a:pt x="3805" y="5250"/>
                    <a:pt x="4091" y="4500"/>
                    <a:pt x="3948" y="3600"/>
                  </a:cubicBezTo>
                  <a:cubicBezTo>
                    <a:pt x="3805" y="2850"/>
                    <a:pt x="3376" y="2250"/>
                    <a:pt x="2947" y="1800"/>
                  </a:cubicBezTo>
                  <a:cubicBezTo>
                    <a:pt x="2518" y="1200"/>
                    <a:pt x="2089" y="750"/>
                    <a:pt x="2089" y="150"/>
                  </a:cubicBezTo>
                  <a:cubicBezTo>
                    <a:pt x="2089" y="0"/>
                    <a:pt x="2089" y="0"/>
                    <a:pt x="2089" y="0"/>
                  </a:cubicBezTo>
                  <a:cubicBezTo>
                    <a:pt x="2232" y="0"/>
                    <a:pt x="2232" y="0"/>
                    <a:pt x="2232" y="0"/>
                  </a:cubicBezTo>
                  <a:cubicBezTo>
                    <a:pt x="4807" y="1200"/>
                    <a:pt x="5522" y="5550"/>
                    <a:pt x="4377" y="8700"/>
                  </a:cubicBezTo>
                  <a:cubicBezTo>
                    <a:pt x="4377" y="8850"/>
                    <a:pt x="4664" y="8850"/>
                    <a:pt x="4807" y="9000"/>
                  </a:cubicBezTo>
                  <a:cubicBezTo>
                    <a:pt x="5093" y="9150"/>
                    <a:pt x="5379" y="9150"/>
                    <a:pt x="5522" y="9450"/>
                  </a:cubicBezTo>
                  <a:cubicBezTo>
                    <a:pt x="5951" y="10800"/>
                    <a:pt x="5093" y="11700"/>
                    <a:pt x="4664" y="12150"/>
                  </a:cubicBezTo>
                  <a:cubicBezTo>
                    <a:pt x="4664" y="12150"/>
                    <a:pt x="4664" y="12150"/>
                    <a:pt x="4664" y="12150"/>
                  </a:cubicBezTo>
                  <a:cubicBezTo>
                    <a:pt x="4664" y="12150"/>
                    <a:pt x="4664" y="12150"/>
                    <a:pt x="4664" y="12150"/>
                  </a:cubicBezTo>
                  <a:cubicBezTo>
                    <a:pt x="3805" y="12150"/>
                    <a:pt x="3090" y="11850"/>
                    <a:pt x="2947" y="11400"/>
                  </a:cubicBezTo>
                  <a:cubicBezTo>
                    <a:pt x="2804" y="11250"/>
                    <a:pt x="2804" y="10950"/>
                    <a:pt x="2804" y="10650"/>
                  </a:cubicBezTo>
                  <a:cubicBezTo>
                    <a:pt x="1517" y="12300"/>
                    <a:pt x="1230" y="14700"/>
                    <a:pt x="1946" y="16800"/>
                  </a:cubicBezTo>
                  <a:cubicBezTo>
                    <a:pt x="2661" y="19050"/>
                    <a:pt x="4377" y="20250"/>
                    <a:pt x="6380" y="20250"/>
                  </a:cubicBezTo>
                  <a:cubicBezTo>
                    <a:pt x="7095" y="20250"/>
                    <a:pt x="7811" y="20100"/>
                    <a:pt x="8526" y="19950"/>
                  </a:cubicBezTo>
                  <a:cubicBezTo>
                    <a:pt x="8097" y="19200"/>
                    <a:pt x="7954" y="18300"/>
                    <a:pt x="8383" y="17400"/>
                  </a:cubicBezTo>
                  <a:cubicBezTo>
                    <a:pt x="8812" y="16650"/>
                    <a:pt x="9527" y="16050"/>
                    <a:pt x="10242" y="16050"/>
                  </a:cubicBezTo>
                  <a:cubicBezTo>
                    <a:pt x="10528" y="16050"/>
                    <a:pt x="11101" y="16200"/>
                    <a:pt x="11673" y="16950"/>
                  </a:cubicBezTo>
                  <a:cubicBezTo>
                    <a:pt x="11673" y="16950"/>
                    <a:pt x="11673" y="16950"/>
                    <a:pt x="11673" y="16950"/>
                  </a:cubicBezTo>
                  <a:cubicBezTo>
                    <a:pt x="11816" y="18300"/>
                    <a:pt x="11387" y="18900"/>
                    <a:pt x="10815" y="19500"/>
                  </a:cubicBezTo>
                  <a:cubicBezTo>
                    <a:pt x="10815" y="19500"/>
                    <a:pt x="10815" y="19650"/>
                    <a:pt x="10672" y="19650"/>
                  </a:cubicBezTo>
                  <a:cubicBezTo>
                    <a:pt x="10958" y="19800"/>
                    <a:pt x="11244" y="19800"/>
                    <a:pt x="11530" y="19800"/>
                  </a:cubicBezTo>
                  <a:cubicBezTo>
                    <a:pt x="12674" y="19800"/>
                    <a:pt x="13819" y="19350"/>
                    <a:pt x="15106" y="18750"/>
                  </a:cubicBezTo>
                  <a:cubicBezTo>
                    <a:pt x="16250" y="18300"/>
                    <a:pt x="17395" y="17850"/>
                    <a:pt x="18539" y="17850"/>
                  </a:cubicBezTo>
                  <a:cubicBezTo>
                    <a:pt x="19683" y="17850"/>
                    <a:pt x="20685" y="18450"/>
                    <a:pt x="21400" y="19500"/>
                  </a:cubicBezTo>
                  <a:cubicBezTo>
                    <a:pt x="21257" y="19650"/>
                    <a:pt x="21257" y="19650"/>
                    <a:pt x="21257" y="19650"/>
                  </a:cubicBezTo>
                  <a:cubicBezTo>
                    <a:pt x="20685" y="19050"/>
                    <a:pt x="20113" y="18600"/>
                    <a:pt x="19254" y="18600"/>
                  </a:cubicBezTo>
                  <a:cubicBezTo>
                    <a:pt x="17824" y="18600"/>
                    <a:pt x="16250" y="19650"/>
                    <a:pt x="15821" y="19800"/>
                  </a:cubicBezTo>
                  <a:cubicBezTo>
                    <a:pt x="15535" y="20100"/>
                    <a:pt x="15535" y="20100"/>
                    <a:pt x="15535" y="20100"/>
                  </a:cubicBezTo>
                  <a:cubicBezTo>
                    <a:pt x="15535" y="19950"/>
                    <a:pt x="15535" y="19950"/>
                    <a:pt x="15535" y="19950"/>
                  </a:cubicBezTo>
                  <a:cubicBezTo>
                    <a:pt x="14820" y="20550"/>
                    <a:pt x="13962" y="20850"/>
                    <a:pt x="12674" y="20850"/>
                  </a:cubicBezTo>
                  <a:cubicBezTo>
                    <a:pt x="12102" y="20850"/>
                    <a:pt x="11530" y="20850"/>
                    <a:pt x="10958" y="20850"/>
                  </a:cubicBezTo>
                  <a:cubicBezTo>
                    <a:pt x="10385" y="20700"/>
                    <a:pt x="9813" y="20700"/>
                    <a:pt x="9241" y="20700"/>
                  </a:cubicBezTo>
                  <a:cubicBezTo>
                    <a:pt x="8097" y="20700"/>
                    <a:pt x="7238" y="21000"/>
                    <a:pt x="6523" y="21600"/>
                  </a:cubicBezTo>
                  <a:close/>
                  <a:moveTo>
                    <a:pt x="801" y="12900"/>
                  </a:moveTo>
                  <a:cubicBezTo>
                    <a:pt x="515" y="13350"/>
                    <a:pt x="372" y="13950"/>
                    <a:pt x="229" y="14400"/>
                  </a:cubicBezTo>
                  <a:cubicBezTo>
                    <a:pt x="86" y="16350"/>
                    <a:pt x="515" y="18000"/>
                    <a:pt x="1517" y="19200"/>
                  </a:cubicBezTo>
                  <a:cubicBezTo>
                    <a:pt x="2661" y="20550"/>
                    <a:pt x="4377" y="21300"/>
                    <a:pt x="6380" y="21300"/>
                  </a:cubicBezTo>
                  <a:cubicBezTo>
                    <a:pt x="7095" y="20700"/>
                    <a:pt x="7954" y="20400"/>
                    <a:pt x="9241" y="20400"/>
                  </a:cubicBezTo>
                  <a:cubicBezTo>
                    <a:pt x="9813" y="20400"/>
                    <a:pt x="10385" y="20550"/>
                    <a:pt x="10958" y="20550"/>
                  </a:cubicBezTo>
                  <a:cubicBezTo>
                    <a:pt x="11387" y="20550"/>
                    <a:pt x="11673" y="20700"/>
                    <a:pt x="12102" y="20700"/>
                  </a:cubicBezTo>
                  <a:cubicBezTo>
                    <a:pt x="11816" y="20550"/>
                    <a:pt x="11673" y="20400"/>
                    <a:pt x="11387" y="20250"/>
                  </a:cubicBezTo>
                  <a:cubicBezTo>
                    <a:pt x="11244" y="19950"/>
                    <a:pt x="11244" y="19950"/>
                    <a:pt x="11244" y="19950"/>
                  </a:cubicBezTo>
                  <a:cubicBezTo>
                    <a:pt x="11530" y="20100"/>
                    <a:pt x="11530" y="20100"/>
                    <a:pt x="11530" y="20100"/>
                  </a:cubicBezTo>
                  <a:cubicBezTo>
                    <a:pt x="11673" y="20100"/>
                    <a:pt x="11816" y="20100"/>
                    <a:pt x="12102" y="20100"/>
                  </a:cubicBezTo>
                  <a:cubicBezTo>
                    <a:pt x="12960" y="20100"/>
                    <a:pt x="13962" y="19650"/>
                    <a:pt x="14820" y="19200"/>
                  </a:cubicBezTo>
                  <a:cubicBezTo>
                    <a:pt x="14820" y="19200"/>
                    <a:pt x="14820" y="19200"/>
                    <a:pt x="14820" y="19200"/>
                  </a:cubicBezTo>
                  <a:cubicBezTo>
                    <a:pt x="13675" y="19650"/>
                    <a:pt x="12531" y="19950"/>
                    <a:pt x="11530" y="19950"/>
                  </a:cubicBezTo>
                  <a:cubicBezTo>
                    <a:pt x="11101" y="19950"/>
                    <a:pt x="10815" y="19950"/>
                    <a:pt x="10528" y="19950"/>
                  </a:cubicBezTo>
                  <a:cubicBezTo>
                    <a:pt x="10385" y="19800"/>
                    <a:pt x="10385" y="19800"/>
                    <a:pt x="10385" y="19800"/>
                  </a:cubicBezTo>
                  <a:cubicBezTo>
                    <a:pt x="10385" y="19650"/>
                    <a:pt x="10385" y="19650"/>
                    <a:pt x="10385" y="19650"/>
                  </a:cubicBezTo>
                  <a:cubicBezTo>
                    <a:pt x="10528" y="19650"/>
                    <a:pt x="10672" y="19500"/>
                    <a:pt x="10672" y="19350"/>
                  </a:cubicBezTo>
                  <a:cubicBezTo>
                    <a:pt x="10815" y="19350"/>
                    <a:pt x="10815" y="19200"/>
                    <a:pt x="10815" y="19200"/>
                  </a:cubicBezTo>
                  <a:cubicBezTo>
                    <a:pt x="10672" y="19350"/>
                    <a:pt x="10385" y="19500"/>
                    <a:pt x="10099" y="19500"/>
                  </a:cubicBezTo>
                  <a:cubicBezTo>
                    <a:pt x="9813" y="19500"/>
                    <a:pt x="9813" y="19500"/>
                    <a:pt x="9813" y="19500"/>
                  </a:cubicBezTo>
                  <a:cubicBezTo>
                    <a:pt x="9813" y="19500"/>
                    <a:pt x="9813" y="19500"/>
                    <a:pt x="9813" y="19500"/>
                  </a:cubicBezTo>
                  <a:cubicBezTo>
                    <a:pt x="9527" y="19500"/>
                    <a:pt x="9384" y="19350"/>
                    <a:pt x="9241" y="19200"/>
                  </a:cubicBezTo>
                  <a:cubicBezTo>
                    <a:pt x="9098" y="19200"/>
                    <a:pt x="8955" y="19050"/>
                    <a:pt x="8812" y="19050"/>
                  </a:cubicBezTo>
                  <a:cubicBezTo>
                    <a:pt x="8812" y="19050"/>
                    <a:pt x="8812" y="19050"/>
                    <a:pt x="8812" y="19050"/>
                  </a:cubicBezTo>
                  <a:cubicBezTo>
                    <a:pt x="8812" y="17550"/>
                    <a:pt x="8812" y="17550"/>
                    <a:pt x="8812" y="17550"/>
                  </a:cubicBezTo>
                  <a:cubicBezTo>
                    <a:pt x="8955" y="17550"/>
                    <a:pt x="8955" y="17550"/>
                    <a:pt x="8955" y="17550"/>
                  </a:cubicBezTo>
                  <a:cubicBezTo>
                    <a:pt x="8955" y="17550"/>
                    <a:pt x="8955" y="17550"/>
                    <a:pt x="8955" y="17550"/>
                  </a:cubicBezTo>
                  <a:cubicBezTo>
                    <a:pt x="9241" y="17550"/>
                    <a:pt x="9527" y="17250"/>
                    <a:pt x="9527" y="17100"/>
                  </a:cubicBezTo>
                  <a:cubicBezTo>
                    <a:pt x="9527" y="17100"/>
                    <a:pt x="9527" y="17100"/>
                    <a:pt x="9241" y="17100"/>
                  </a:cubicBezTo>
                  <a:cubicBezTo>
                    <a:pt x="9098" y="17100"/>
                    <a:pt x="9098" y="17100"/>
                    <a:pt x="9098" y="17100"/>
                  </a:cubicBezTo>
                  <a:cubicBezTo>
                    <a:pt x="9241" y="16950"/>
                    <a:pt x="9241" y="16950"/>
                    <a:pt x="9241" y="16950"/>
                  </a:cubicBezTo>
                  <a:cubicBezTo>
                    <a:pt x="9384" y="16500"/>
                    <a:pt x="9670" y="16350"/>
                    <a:pt x="9956" y="16350"/>
                  </a:cubicBezTo>
                  <a:cubicBezTo>
                    <a:pt x="9384" y="16500"/>
                    <a:pt x="8955" y="16950"/>
                    <a:pt x="8669" y="17550"/>
                  </a:cubicBezTo>
                  <a:cubicBezTo>
                    <a:pt x="8240" y="18300"/>
                    <a:pt x="8240" y="19200"/>
                    <a:pt x="8812" y="19950"/>
                  </a:cubicBezTo>
                  <a:cubicBezTo>
                    <a:pt x="8812" y="20100"/>
                    <a:pt x="8812" y="20100"/>
                    <a:pt x="8812" y="20100"/>
                  </a:cubicBezTo>
                  <a:cubicBezTo>
                    <a:pt x="8669" y="20100"/>
                    <a:pt x="8669" y="20100"/>
                    <a:pt x="8669" y="20100"/>
                  </a:cubicBezTo>
                  <a:cubicBezTo>
                    <a:pt x="8240" y="20250"/>
                    <a:pt x="7811" y="20400"/>
                    <a:pt x="7525" y="20400"/>
                  </a:cubicBezTo>
                  <a:cubicBezTo>
                    <a:pt x="7525" y="20550"/>
                    <a:pt x="7525" y="20550"/>
                    <a:pt x="7525" y="20550"/>
                  </a:cubicBezTo>
                  <a:cubicBezTo>
                    <a:pt x="6809" y="20850"/>
                    <a:pt x="6094" y="21000"/>
                    <a:pt x="5379" y="21000"/>
                  </a:cubicBezTo>
                  <a:cubicBezTo>
                    <a:pt x="3948" y="21000"/>
                    <a:pt x="2518" y="20250"/>
                    <a:pt x="1660" y="19050"/>
                  </a:cubicBezTo>
                  <a:cubicBezTo>
                    <a:pt x="515" y="17400"/>
                    <a:pt x="86" y="15450"/>
                    <a:pt x="658" y="13350"/>
                  </a:cubicBezTo>
                  <a:lnTo>
                    <a:pt x="801" y="12900"/>
                  </a:lnTo>
                  <a:close/>
                  <a:moveTo>
                    <a:pt x="801" y="13950"/>
                  </a:moveTo>
                  <a:cubicBezTo>
                    <a:pt x="372" y="15750"/>
                    <a:pt x="801" y="17550"/>
                    <a:pt x="1803" y="18900"/>
                  </a:cubicBezTo>
                  <a:cubicBezTo>
                    <a:pt x="2804" y="20250"/>
                    <a:pt x="4234" y="20850"/>
                    <a:pt x="5665" y="20850"/>
                  </a:cubicBezTo>
                  <a:cubicBezTo>
                    <a:pt x="5665" y="20850"/>
                    <a:pt x="5665" y="20850"/>
                    <a:pt x="5665" y="20850"/>
                  </a:cubicBezTo>
                  <a:cubicBezTo>
                    <a:pt x="2089" y="20850"/>
                    <a:pt x="1230" y="16950"/>
                    <a:pt x="801" y="13950"/>
                  </a:cubicBezTo>
                  <a:close/>
                  <a:moveTo>
                    <a:pt x="15249" y="19950"/>
                  </a:moveTo>
                  <a:cubicBezTo>
                    <a:pt x="14963" y="19950"/>
                    <a:pt x="14677" y="20100"/>
                    <a:pt x="14391" y="20250"/>
                  </a:cubicBezTo>
                  <a:cubicBezTo>
                    <a:pt x="13962" y="20400"/>
                    <a:pt x="13389" y="20550"/>
                    <a:pt x="12960" y="20700"/>
                  </a:cubicBezTo>
                  <a:cubicBezTo>
                    <a:pt x="13962" y="20700"/>
                    <a:pt x="14677" y="20400"/>
                    <a:pt x="15249" y="19950"/>
                  </a:cubicBezTo>
                  <a:close/>
                  <a:moveTo>
                    <a:pt x="801" y="12900"/>
                  </a:moveTo>
                  <a:cubicBezTo>
                    <a:pt x="801" y="13350"/>
                    <a:pt x="801" y="13350"/>
                    <a:pt x="801" y="13350"/>
                  </a:cubicBezTo>
                  <a:cubicBezTo>
                    <a:pt x="1517" y="17100"/>
                    <a:pt x="2232" y="20550"/>
                    <a:pt x="5665" y="20550"/>
                  </a:cubicBezTo>
                  <a:cubicBezTo>
                    <a:pt x="5951" y="20550"/>
                    <a:pt x="6237" y="20550"/>
                    <a:pt x="6666" y="20550"/>
                  </a:cubicBezTo>
                  <a:cubicBezTo>
                    <a:pt x="4377" y="20550"/>
                    <a:pt x="2518" y="19200"/>
                    <a:pt x="1660" y="16950"/>
                  </a:cubicBezTo>
                  <a:cubicBezTo>
                    <a:pt x="801" y="14400"/>
                    <a:pt x="1517" y="11550"/>
                    <a:pt x="3090" y="10050"/>
                  </a:cubicBezTo>
                  <a:cubicBezTo>
                    <a:pt x="3519" y="9750"/>
                    <a:pt x="3519" y="9750"/>
                    <a:pt x="3519" y="9750"/>
                  </a:cubicBezTo>
                  <a:cubicBezTo>
                    <a:pt x="3519" y="9450"/>
                    <a:pt x="3662" y="9300"/>
                    <a:pt x="3662" y="9300"/>
                  </a:cubicBezTo>
                  <a:cubicBezTo>
                    <a:pt x="3805" y="9150"/>
                    <a:pt x="3805" y="9150"/>
                    <a:pt x="3805" y="9150"/>
                  </a:cubicBezTo>
                  <a:cubicBezTo>
                    <a:pt x="3805" y="9150"/>
                    <a:pt x="3805" y="9150"/>
                    <a:pt x="3805" y="9150"/>
                  </a:cubicBezTo>
                  <a:cubicBezTo>
                    <a:pt x="4091" y="9300"/>
                    <a:pt x="4234" y="9450"/>
                    <a:pt x="4377" y="9600"/>
                  </a:cubicBezTo>
                  <a:cubicBezTo>
                    <a:pt x="4521" y="10200"/>
                    <a:pt x="4091" y="10950"/>
                    <a:pt x="3948" y="11250"/>
                  </a:cubicBezTo>
                  <a:cubicBezTo>
                    <a:pt x="3805" y="11400"/>
                    <a:pt x="3805" y="11400"/>
                    <a:pt x="3805" y="11400"/>
                  </a:cubicBezTo>
                  <a:cubicBezTo>
                    <a:pt x="3805" y="11400"/>
                    <a:pt x="3805" y="11400"/>
                    <a:pt x="3805" y="11400"/>
                  </a:cubicBezTo>
                  <a:cubicBezTo>
                    <a:pt x="3662" y="11250"/>
                    <a:pt x="3519" y="11100"/>
                    <a:pt x="3519" y="10800"/>
                  </a:cubicBezTo>
                  <a:cubicBezTo>
                    <a:pt x="3376" y="10500"/>
                    <a:pt x="3519" y="10200"/>
                    <a:pt x="3519" y="9900"/>
                  </a:cubicBezTo>
                  <a:cubicBezTo>
                    <a:pt x="3233" y="10200"/>
                    <a:pt x="3233" y="10200"/>
                    <a:pt x="3233" y="10200"/>
                  </a:cubicBezTo>
                  <a:cubicBezTo>
                    <a:pt x="2947" y="10650"/>
                    <a:pt x="2947" y="10950"/>
                    <a:pt x="3090" y="11250"/>
                  </a:cubicBezTo>
                  <a:cubicBezTo>
                    <a:pt x="3233" y="11700"/>
                    <a:pt x="3805" y="12000"/>
                    <a:pt x="4521" y="12000"/>
                  </a:cubicBezTo>
                  <a:cubicBezTo>
                    <a:pt x="4950" y="11550"/>
                    <a:pt x="5665" y="10650"/>
                    <a:pt x="5379" y="9600"/>
                  </a:cubicBezTo>
                  <a:cubicBezTo>
                    <a:pt x="5236" y="9450"/>
                    <a:pt x="5093" y="9300"/>
                    <a:pt x="4807" y="9300"/>
                  </a:cubicBezTo>
                  <a:cubicBezTo>
                    <a:pt x="4950" y="9300"/>
                    <a:pt x="4950" y="9300"/>
                    <a:pt x="4950" y="9300"/>
                  </a:cubicBezTo>
                  <a:cubicBezTo>
                    <a:pt x="5236" y="9600"/>
                    <a:pt x="5379" y="10350"/>
                    <a:pt x="5236" y="10950"/>
                  </a:cubicBezTo>
                  <a:cubicBezTo>
                    <a:pt x="4950" y="11550"/>
                    <a:pt x="4664" y="11850"/>
                    <a:pt x="4091" y="11850"/>
                  </a:cubicBezTo>
                  <a:cubicBezTo>
                    <a:pt x="4091" y="11850"/>
                    <a:pt x="4091" y="11850"/>
                    <a:pt x="4091" y="11850"/>
                  </a:cubicBezTo>
                  <a:cubicBezTo>
                    <a:pt x="4091" y="11850"/>
                    <a:pt x="4091" y="11850"/>
                    <a:pt x="3948" y="11850"/>
                  </a:cubicBezTo>
                  <a:cubicBezTo>
                    <a:pt x="3805" y="11700"/>
                    <a:pt x="3805" y="11700"/>
                    <a:pt x="3805" y="11700"/>
                  </a:cubicBezTo>
                  <a:cubicBezTo>
                    <a:pt x="3948" y="11700"/>
                    <a:pt x="3948" y="11700"/>
                    <a:pt x="3948" y="11700"/>
                  </a:cubicBezTo>
                  <a:cubicBezTo>
                    <a:pt x="3948" y="11400"/>
                    <a:pt x="4091" y="11250"/>
                    <a:pt x="4234" y="11100"/>
                  </a:cubicBezTo>
                  <a:cubicBezTo>
                    <a:pt x="4521" y="10650"/>
                    <a:pt x="4807" y="10200"/>
                    <a:pt x="4664" y="9300"/>
                  </a:cubicBezTo>
                  <a:cubicBezTo>
                    <a:pt x="4664" y="9150"/>
                    <a:pt x="4664" y="9150"/>
                    <a:pt x="4664" y="9150"/>
                  </a:cubicBezTo>
                  <a:cubicBezTo>
                    <a:pt x="4521" y="9150"/>
                    <a:pt x="4234" y="9000"/>
                    <a:pt x="4091" y="8700"/>
                  </a:cubicBezTo>
                  <a:cubicBezTo>
                    <a:pt x="4091" y="8700"/>
                    <a:pt x="4091" y="8700"/>
                    <a:pt x="4091" y="8700"/>
                  </a:cubicBezTo>
                  <a:cubicBezTo>
                    <a:pt x="4091" y="8700"/>
                    <a:pt x="4091" y="8700"/>
                    <a:pt x="4091" y="8700"/>
                  </a:cubicBezTo>
                  <a:cubicBezTo>
                    <a:pt x="5236" y="5850"/>
                    <a:pt x="4664" y="1500"/>
                    <a:pt x="2375" y="300"/>
                  </a:cubicBezTo>
                  <a:cubicBezTo>
                    <a:pt x="2375" y="750"/>
                    <a:pt x="2661" y="1200"/>
                    <a:pt x="3090" y="1650"/>
                  </a:cubicBezTo>
                  <a:cubicBezTo>
                    <a:pt x="3519" y="2100"/>
                    <a:pt x="3948" y="2700"/>
                    <a:pt x="4091" y="3600"/>
                  </a:cubicBezTo>
                  <a:cubicBezTo>
                    <a:pt x="4091" y="3900"/>
                    <a:pt x="4091" y="4200"/>
                    <a:pt x="4091" y="4500"/>
                  </a:cubicBezTo>
                  <a:cubicBezTo>
                    <a:pt x="4234" y="4800"/>
                    <a:pt x="4234" y="4800"/>
                    <a:pt x="4234" y="4800"/>
                  </a:cubicBezTo>
                  <a:cubicBezTo>
                    <a:pt x="4807" y="5700"/>
                    <a:pt x="4521" y="6600"/>
                    <a:pt x="4234" y="7350"/>
                  </a:cubicBezTo>
                  <a:cubicBezTo>
                    <a:pt x="4091" y="7800"/>
                    <a:pt x="3948" y="8250"/>
                    <a:pt x="3948" y="8700"/>
                  </a:cubicBezTo>
                  <a:cubicBezTo>
                    <a:pt x="3948" y="9150"/>
                    <a:pt x="3948" y="9150"/>
                    <a:pt x="3948" y="9150"/>
                  </a:cubicBezTo>
                  <a:cubicBezTo>
                    <a:pt x="3662" y="8700"/>
                    <a:pt x="3662" y="8700"/>
                    <a:pt x="3662" y="8700"/>
                  </a:cubicBezTo>
                  <a:cubicBezTo>
                    <a:pt x="3376" y="7950"/>
                    <a:pt x="3519" y="7350"/>
                    <a:pt x="3805" y="6600"/>
                  </a:cubicBezTo>
                  <a:cubicBezTo>
                    <a:pt x="3948" y="6000"/>
                    <a:pt x="4234" y="5400"/>
                    <a:pt x="4091" y="4800"/>
                  </a:cubicBezTo>
                  <a:cubicBezTo>
                    <a:pt x="4091" y="4800"/>
                    <a:pt x="4091" y="4800"/>
                    <a:pt x="4091" y="4800"/>
                  </a:cubicBezTo>
                  <a:cubicBezTo>
                    <a:pt x="4091" y="5250"/>
                    <a:pt x="3948" y="5700"/>
                    <a:pt x="3805" y="6300"/>
                  </a:cubicBezTo>
                  <a:cubicBezTo>
                    <a:pt x="3519" y="7050"/>
                    <a:pt x="3233" y="7950"/>
                    <a:pt x="3233" y="8850"/>
                  </a:cubicBezTo>
                  <a:cubicBezTo>
                    <a:pt x="3376" y="9000"/>
                    <a:pt x="3376" y="9000"/>
                    <a:pt x="3376" y="9000"/>
                  </a:cubicBezTo>
                  <a:cubicBezTo>
                    <a:pt x="3233" y="9000"/>
                    <a:pt x="3233" y="9000"/>
                    <a:pt x="3233" y="9000"/>
                  </a:cubicBezTo>
                  <a:cubicBezTo>
                    <a:pt x="3090" y="9150"/>
                    <a:pt x="2947" y="9150"/>
                    <a:pt x="2804" y="9150"/>
                  </a:cubicBezTo>
                  <a:cubicBezTo>
                    <a:pt x="2804" y="9150"/>
                    <a:pt x="2804" y="9150"/>
                    <a:pt x="2804" y="9150"/>
                  </a:cubicBezTo>
                  <a:cubicBezTo>
                    <a:pt x="2661" y="9150"/>
                    <a:pt x="2661" y="9150"/>
                    <a:pt x="2518" y="9300"/>
                  </a:cubicBezTo>
                  <a:cubicBezTo>
                    <a:pt x="2375" y="10350"/>
                    <a:pt x="1803" y="11100"/>
                    <a:pt x="1374" y="11850"/>
                  </a:cubicBezTo>
                  <a:cubicBezTo>
                    <a:pt x="1230" y="12300"/>
                    <a:pt x="944" y="12600"/>
                    <a:pt x="801" y="12900"/>
                  </a:cubicBezTo>
                  <a:close/>
                  <a:moveTo>
                    <a:pt x="11959" y="20400"/>
                  </a:moveTo>
                  <a:cubicBezTo>
                    <a:pt x="12102" y="20400"/>
                    <a:pt x="12245" y="20550"/>
                    <a:pt x="12531" y="20550"/>
                  </a:cubicBezTo>
                  <a:cubicBezTo>
                    <a:pt x="13103" y="20550"/>
                    <a:pt x="13675" y="20250"/>
                    <a:pt x="14248" y="19950"/>
                  </a:cubicBezTo>
                  <a:cubicBezTo>
                    <a:pt x="14820" y="19800"/>
                    <a:pt x="15249" y="19650"/>
                    <a:pt x="15535" y="19650"/>
                  </a:cubicBezTo>
                  <a:cubicBezTo>
                    <a:pt x="15678" y="19650"/>
                    <a:pt x="15678" y="19650"/>
                    <a:pt x="15678" y="19650"/>
                  </a:cubicBezTo>
                  <a:cubicBezTo>
                    <a:pt x="15964" y="19350"/>
                    <a:pt x="16393" y="19050"/>
                    <a:pt x="16679" y="18900"/>
                  </a:cubicBezTo>
                  <a:cubicBezTo>
                    <a:pt x="16966" y="18750"/>
                    <a:pt x="17252" y="18750"/>
                    <a:pt x="17395" y="18600"/>
                  </a:cubicBezTo>
                  <a:cubicBezTo>
                    <a:pt x="17252" y="18600"/>
                    <a:pt x="17252" y="18450"/>
                    <a:pt x="17109" y="18450"/>
                  </a:cubicBezTo>
                  <a:cubicBezTo>
                    <a:pt x="16536" y="18450"/>
                    <a:pt x="15678" y="18900"/>
                    <a:pt x="14963" y="19350"/>
                  </a:cubicBezTo>
                  <a:cubicBezTo>
                    <a:pt x="13962" y="19800"/>
                    <a:pt x="12960" y="20400"/>
                    <a:pt x="11959" y="20400"/>
                  </a:cubicBezTo>
                  <a:close/>
                  <a:moveTo>
                    <a:pt x="8955" y="18900"/>
                  </a:moveTo>
                  <a:cubicBezTo>
                    <a:pt x="9098" y="18900"/>
                    <a:pt x="9241" y="18900"/>
                    <a:pt x="9384" y="19050"/>
                  </a:cubicBezTo>
                  <a:cubicBezTo>
                    <a:pt x="9527" y="19200"/>
                    <a:pt x="9670" y="19200"/>
                    <a:pt x="9813" y="19200"/>
                  </a:cubicBezTo>
                  <a:cubicBezTo>
                    <a:pt x="9813" y="19200"/>
                    <a:pt x="9813" y="19200"/>
                    <a:pt x="9813" y="19200"/>
                  </a:cubicBezTo>
                  <a:cubicBezTo>
                    <a:pt x="9813" y="19200"/>
                    <a:pt x="9956" y="19200"/>
                    <a:pt x="9956" y="19050"/>
                  </a:cubicBezTo>
                  <a:cubicBezTo>
                    <a:pt x="10099" y="18750"/>
                    <a:pt x="10528" y="18150"/>
                    <a:pt x="10385" y="17700"/>
                  </a:cubicBezTo>
                  <a:cubicBezTo>
                    <a:pt x="10385" y="17550"/>
                    <a:pt x="10242" y="17400"/>
                    <a:pt x="10099" y="17250"/>
                  </a:cubicBezTo>
                  <a:cubicBezTo>
                    <a:pt x="9813" y="17100"/>
                    <a:pt x="9813" y="17100"/>
                    <a:pt x="9813" y="17100"/>
                  </a:cubicBezTo>
                  <a:cubicBezTo>
                    <a:pt x="9813" y="17100"/>
                    <a:pt x="9813" y="17100"/>
                    <a:pt x="9813" y="17100"/>
                  </a:cubicBezTo>
                  <a:cubicBezTo>
                    <a:pt x="9813" y="17400"/>
                    <a:pt x="9384" y="17700"/>
                    <a:pt x="8955" y="17700"/>
                  </a:cubicBezTo>
                  <a:cubicBezTo>
                    <a:pt x="8955" y="17700"/>
                    <a:pt x="8955" y="17700"/>
                    <a:pt x="8955" y="17700"/>
                  </a:cubicBezTo>
                  <a:lnTo>
                    <a:pt x="8955" y="18900"/>
                  </a:lnTo>
                  <a:close/>
                  <a:moveTo>
                    <a:pt x="10528" y="17400"/>
                  </a:moveTo>
                  <a:cubicBezTo>
                    <a:pt x="10528" y="17550"/>
                    <a:pt x="10528" y="17550"/>
                    <a:pt x="10528" y="17700"/>
                  </a:cubicBezTo>
                  <a:cubicBezTo>
                    <a:pt x="10672" y="18150"/>
                    <a:pt x="10385" y="18750"/>
                    <a:pt x="10099" y="19200"/>
                  </a:cubicBezTo>
                  <a:cubicBezTo>
                    <a:pt x="10528" y="18900"/>
                    <a:pt x="10815" y="18150"/>
                    <a:pt x="10815" y="17700"/>
                  </a:cubicBezTo>
                  <a:cubicBezTo>
                    <a:pt x="10672" y="17700"/>
                    <a:pt x="10672" y="17550"/>
                    <a:pt x="10528" y="17400"/>
                  </a:cubicBezTo>
                  <a:close/>
                  <a:moveTo>
                    <a:pt x="9813" y="17100"/>
                  </a:moveTo>
                  <a:cubicBezTo>
                    <a:pt x="10099" y="17100"/>
                    <a:pt x="10099" y="17100"/>
                    <a:pt x="10099" y="17100"/>
                  </a:cubicBezTo>
                  <a:cubicBezTo>
                    <a:pt x="10672" y="17250"/>
                    <a:pt x="10958" y="17550"/>
                    <a:pt x="10958" y="17700"/>
                  </a:cubicBezTo>
                  <a:cubicBezTo>
                    <a:pt x="11101" y="18150"/>
                    <a:pt x="10815" y="18750"/>
                    <a:pt x="10385" y="19200"/>
                  </a:cubicBezTo>
                  <a:cubicBezTo>
                    <a:pt x="11101" y="18900"/>
                    <a:pt x="11101" y="18300"/>
                    <a:pt x="11101" y="18000"/>
                  </a:cubicBezTo>
                  <a:cubicBezTo>
                    <a:pt x="11101" y="17400"/>
                    <a:pt x="10672" y="16500"/>
                    <a:pt x="10099" y="16500"/>
                  </a:cubicBezTo>
                  <a:cubicBezTo>
                    <a:pt x="9956" y="16500"/>
                    <a:pt x="9670" y="16650"/>
                    <a:pt x="9527" y="16950"/>
                  </a:cubicBezTo>
                  <a:cubicBezTo>
                    <a:pt x="9670" y="16950"/>
                    <a:pt x="9670" y="16950"/>
                    <a:pt x="9813" y="17100"/>
                  </a:cubicBezTo>
                  <a:close/>
                  <a:moveTo>
                    <a:pt x="17252" y="18300"/>
                  </a:moveTo>
                  <a:cubicBezTo>
                    <a:pt x="17395" y="18300"/>
                    <a:pt x="17538" y="18300"/>
                    <a:pt x="17681" y="18450"/>
                  </a:cubicBezTo>
                  <a:cubicBezTo>
                    <a:pt x="17824" y="18450"/>
                    <a:pt x="17824" y="18450"/>
                    <a:pt x="17824" y="18450"/>
                  </a:cubicBezTo>
                  <a:cubicBezTo>
                    <a:pt x="17681" y="18600"/>
                    <a:pt x="17681" y="18600"/>
                    <a:pt x="17681" y="18600"/>
                  </a:cubicBezTo>
                  <a:cubicBezTo>
                    <a:pt x="17681" y="18600"/>
                    <a:pt x="17538" y="18750"/>
                    <a:pt x="17395" y="18750"/>
                  </a:cubicBezTo>
                  <a:cubicBezTo>
                    <a:pt x="17967" y="18600"/>
                    <a:pt x="18539" y="18450"/>
                    <a:pt x="19254" y="18450"/>
                  </a:cubicBezTo>
                  <a:cubicBezTo>
                    <a:pt x="19683" y="18450"/>
                    <a:pt x="19970" y="18450"/>
                    <a:pt x="20256" y="18600"/>
                  </a:cubicBezTo>
                  <a:cubicBezTo>
                    <a:pt x="19826" y="18300"/>
                    <a:pt x="19254" y="18150"/>
                    <a:pt x="18539" y="18150"/>
                  </a:cubicBezTo>
                  <a:cubicBezTo>
                    <a:pt x="18110" y="18150"/>
                    <a:pt x="17681" y="18150"/>
                    <a:pt x="17252" y="18300"/>
                  </a:cubicBezTo>
                  <a:close/>
                  <a:moveTo>
                    <a:pt x="10099" y="16350"/>
                  </a:moveTo>
                  <a:cubicBezTo>
                    <a:pt x="10815" y="16350"/>
                    <a:pt x="11387" y="17250"/>
                    <a:pt x="11387" y="18000"/>
                  </a:cubicBezTo>
                  <a:cubicBezTo>
                    <a:pt x="11387" y="18150"/>
                    <a:pt x="11387" y="18300"/>
                    <a:pt x="11387" y="18450"/>
                  </a:cubicBezTo>
                  <a:cubicBezTo>
                    <a:pt x="11530" y="18150"/>
                    <a:pt x="11530" y="17700"/>
                    <a:pt x="11387" y="17100"/>
                  </a:cubicBezTo>
                  <a:cubicBezTo>
                    <a:pt x="11101" y="16500"/>
                    <a:pt x="10528" y="16200"/>
                    <a:pt x="9956" y="16350"/>
                  </a:cubicBezTo>
                  <a:cubicBezTo>
                    <a:pt x="10099" y="16350"/>
                    <a:pt x="10099" y="16350"/>
                    <a:pt x="10099" y="16350"/>
                  </a:cubicBezTo>
                  <a:close/>
                  <a:moveTo>
                    <a:pt x="4950" y="9750"/>
                  </a:moveTo>
                  <a:cubicBezTo>
                    <a:pt x="4950" y="10350"/>
                    <a:pt x="4664" y="10800"/>
                    <a:pt x="4377" y="11100"/>
                  </a:cubicBezTo>
                  <a:cubicBezTo>
                    <a:pt x="4377" y="11250"/>
                    <a:pt x="4234" y="11400"/>
                    <a:pt x="4234" y="11550"/>
                  </a:cubicBezTo>
                  <a:cubicBezTo>
                    <a:pt x="4664" y="11550"/>
                    <a:pt x="4950" y="11100"/>
                    <a:pt x="4950" y="10950"/>
                  </a:cubicBezTo>
                  <a:cubicBezTo>
                    <a:pt x="5093" y="10500"/>
                    <a:pt x="5093" y="10050"/>
                    <a:pt x="4950" y="9750"/>
                  </a:cubicBezTo>
                  <a:close/>
                  <a:moveTo>
                    <a:pt x="3805" y="9450"/>
                  </a:moveTo>
                  <a:cubicBezTo>
                    <a:pt x="3662" y="9750"/>
                    <a:pt x="3662" y="10350"/>
                    <a:pt x="3662" y="10800"/>
                  </a:cubicBezTo>
                  <a:cubicBezTo>
                    <a:pt x="3662" y="10950"/>
                    <a:pt x="3805" y="10950"/>
                    <a:pt x="3805" y="11100"/>
                  </a:cubicBezTo>
                  <a:cubicBezTo>
                    <a:pt x="4091" y="10650"/>
                    <a:pt x="4377" y="10050"/>
                    <a:pt x="4234" y="9750"/>
                  </a:cubicBezTo>
                  <a:cubicBezTo>
                    <a:pt x="4091" y="9600"/>
                    <a:pt x="4091" y="9450"/>
                    <a:pt x="3805" y="9450"/>
                  </a:cubicBezTo>
                  <a:close/>
                  <a:moveTo>
                    <a:pt x="4377" y="5400"/>
                  </a:moveTo>
                  <a:cubicBezTo>
                    <a:pt x="4234" y="5850"/>
                    <a:pt x="4091" y="6300"/>
                    <a:pt x="3948" y="6600"/>
                  </a:cubicBezTo>
                  <a:cubicBezTo>
                    <a:pt x="3805" y="7200"/>
                    <a:pt x="3662" y="7650"/>
                    <a:pt x="3805" y="8250"/>
                  </a:cubicBezTo>
                  <a:cubicBezTo>
                    <a:pt x="3805" y="7950"/>
                    <a:pt x="3948" y="7650"/>
                    <a:pt x="3948" y="7350"/>
                  </a:cubicBezTo>
                  <a:cubicBezTo>
                    <a:pt x="4234" y="6750"/>
                    <a:pt x="4377" y="6150"/>
                    <a:pt x="4377" y="5400"/>
                  </a:cubicBezTo>
                  <a:close/>
                </a:path>
              </a:pathLst>
            </a:custGeom>
            <a:solidFill>
              <a:srgbClr val="4D2A0A"/>
            </a:solidFill>
            <a:ln w="12700" cap="flat">
              <a:noFill/>
              <a:miter lim="400000"/>
            </a:ln>
            <a:effectLst/>
          </p:spPr>
          <p:txBody>
            <a:bodyPr wrap="square" lIns="45719" tIns="45719" rIns="45719" bIns="45719" numCol="1" anchor="t">
              <a:noAutofit/>
            </a:bodyPr>
            <a:lstStyle/>
            <a:p>
              <a:pPr/>
            </a:p>
          </p:txBody>
        </p:sp>
        <p:sp>
          <p:nvSpPr>
            <p:cNvPr id="79" name="Freeform 47"/>
            <p:cNvSpPr/>
            <p:nvPr/>
          </p:nvSpPr>
          <p:spPr>
            <a:xfrm>
              <a:off x="19" y="3469"/>
              <a:ext cx="405050" cy="359136"/>
            </a:xfrm>
            <a:custGeom>
              <a:avLst/>
              <a:gdLst/>
              <a:ahLst/>
              <a:cxnLst>
                <a:cxn ang="0">
                  <a:pos x="wd2" y="hd2"/>
                </a:cxn>
                <a:cxn ang="5400000">
                  <a:pos x="wd2" y="hd2"/>
                </a:cxn>
                <a:cxn ang="10800000">
                  <a:pos x="wd2" y="hd2"/>
                </a:cxn>
                <a:cxn ang="16200000">
                  <a:pos x="wd2" y="hd2"/>
                </a:cxn>
              </a:cxnLst>
              <a:rect l="0" t="0" r="r" b="b"/>
              <a:pathLst>
                <a:path w="19942" h="21600" fill="norm" stroke="1" extrusionOk="0">
                  <a:moveTo>
                    <a:pt x="6235" y="1184"/>
                  </a:moveTo>
                  <a:cubicBezTo>
                    <a:pt x="6906" y="2071"/>
                    <a:pt x="6638" y="2959"/>
                    <a:pt x="7577" y="3699"/>
                  </a:cubicBezTo>
                  <a:cubicBezTo>
                    <a:pt x="7845" y="3403"/>
                    <a:pt x="7308" y="2663"/>
                    <a:pt x="6772" y="2515"/>
                  </a:cubicBezTo>
                  <a:cubicBezTo>
                    <a:pt x="8113" y="1923"/>
                    <a:pt x="8247" y="3699"/>
                    <a:pt x="7979" y="5030"/>
                  </a:cubicBezTo>
                  <a:cubicBezTo>
                    <a:pt x="7443" y="5326"/>
                    <a:pt x="6906" y="5474"/>
                    <a:pt x="6101" y="5474"/>
                  </a:cubicBezTo>
                  <a:cubicBezTo>
                    <a:pt x="5296" y="4586"/>
                    <a:pt x="5296" y="2811"/>
                    <a:pt x="5028" y="1923"/>
                  </a:cubicBezTo>
                  <a:cubicBezTo>
                    <a:pt x="1405" y="2071"/>
                    <a:pt x="734" y="6066"/>
                    <a:pt x="1674" y="9173"/>
                  </a:cubicBezTo>
                  <a:cubicBezTo>
                    <a:pt x="2076" y="10652"/>
                    <a:pt x="3552" y="11984"/>
                    <a:pt x="4088" y="13611"/>
                  </a:cubicBezTo>
                  <a:cubicBezTo>
                    <a:pt x="5028" y="16422"/>
                    <a:pt x="4625" y="19085"/>
                    <a:pt x="3149" y="21600"/>
                  </a:cubicBezTo>
                  <a:cubicBezTo>
                    <a:pt x="3284" y="20268"/>
                    <a:pt x="4759" y="17901"/>
                    <a:pt x="3954" y="15386"/>
                  </a:cubicBezTo>
                  <a:cubicBezTo>
                    <a:pt x="3686" y="15090"/>
                    <a:pt x="3418" y="15090"/>
                    <a:pt x="3015" y="15090"/>
                  </a:cubicBezTo>
                  <a:cubicBezTo>
                    <a:pt x="3015" y="14795"/>
                    <a:pt x="3284" y="14942"/>
                    <a:pt x="3552" y="14942"/>
                  </a:cubicBezTo>
                  <a:cubicBezTo>
                    <a:pt x="3284" y="13167"/>
                    <a:pt x="466" y="11688"/>
                    <a:pt x="64" y="8877"/>
                  </a:cubicBezTo>
                  <a:cubicBezTo>
                    <a:pt x="-339" y="5030"/>
                    <a:pt x="1137" y="888"/>
                    <a:pt x="5028" y="1479"/>
                  </a:cubicBezTo>
                  <a:cubicBezTo>
                    <a:pt x="5564" y="1332"/>
                    <a:pt x="5833" y="740"/>
                    <a:pt x="6369" y="592"/>
                  </a:cubicBezTo>
                  <a:cubicBezTo>
                    <a:pt x="11065" y="148"/>
                    <a:pt x="16700" y="6805"/>
                    <a:pt x="18980" y="1923"/>
                  </a:cubicBezTo>
                  <a:cubicBezTo>
                    <a:pt x="19115" y="888"/>
                    <a:pt x="18846" y="444"/>
                    <a:pt x="18578" y="0"/>
                  </a:cubicBezTo>
                  <a:cubicBezTo>
                    <a:pt x="21127" y="296"/>
                    <a:pt x="19517" y="4290"/>
                    <a:pt x="18444" y="4882"/>
                  </a:cubicBezTo>
                  <a:cubicBezTo>
                    <a:pt x="14419" y="6953"/>
                    <a:pt x="9052" y="592"/>
                    <a:pt x="6235" y="1184"/>
                  </a:cubicBezTo>
                  <a:close/>
                  <a:moveTo>
                    <a:pt x="17907" y="4586"/>
                  </a:moveTo>
                  <a:cubicBezTo>
                    <a:pt x="18578" y="4290"/>
                    <a:pt x="19785" y="2515"/>
                    <a:pt x="19383" y="2367"/>
                  </a:cubicBezTo>
                  <a:cubicBezTo>
                    <a:pt x="16968" y="6362"/>
                    <a:pt x="12004" y="2071"/>
                    <a:pt x="8918" y="1184"/>
                  </a:cubicBezTo>
                  <a:cubicBezTo>
                    <a:pt x="11199" y="3107"/>
                    <a:pt x="13614" y="4882"/>
                    <a:pt x="17907" y="4586"/>
                  </a:cubicBezTo>
                  <a:close/>
                  <a:moveTo>
                    <a:pt x="3015" y="12427"/>
                  </a:moveTo>
                  <a:cubicBezTo>
                    <a:pt x="869" y="10504"/>
                    <a:pt x="466" y="3995"/>
                    <a:pt x="2479" y="2367"/>
                  </a:cubicBezTo>
                  <a:cubicBezTo>
                    <a:pt x="-473" y="4290"/>
                    <a:pt x="198" y="11540"/>
                    <a:pt x="3015" y="12427"/>
                  </a:cubicBezTo>
                  <a:close/>
                  <a:moveTo>
                    <a:pt x="7174" y="4142"/>
                  </a:moveTo>
                  <a:cubicBezTo>
                    <a:pt x="6906" y="3255"/>
                    <a:pt x="6638" y="2367"/>
                    <a:pt x="5698" y="2367"/>
                  </a:cubicBezTo>
                  <a:cubicBezTo>
                    <a:pt x="5698" y="3403"/>
                    <a:pt x="6235" y="3995"/>
                    <a:pt x="7174" y="4142"/>
                  </a:cubicBezTo>
                  <a:close/>
                  <a:moveTo>
                    <a:pt x="7174" y="4586"/>
                  </a:moveTo>
                  <a:cubicBezTo>
                    <a:pt x="6369" y="4882"/>
                    <a:pt x="6101" y="3551"/>
                    <a:pt x="5698" y="4142"/>
                  </a:cubicBezTo>
                  <a:cubicBezTo>
                    <a:pt x="5833" y="4586"/>
                    <a:pt x="7040" y="5918"/>
                    <a:pt x="7174" y="4586"/>
                  </a:cubicBezTo>
                  <a:close/>
                </a:path>
              </a:pathLst>
            </a:custGeom>
            <a:solidFill>
              <a:srgbClr val="4D2A0A"/>
            </a:solidFill>
            <a:ln w="12700" cap="flat">
              <a:noFill/>
              <a:miter lim="400000"/>
            </a:ln>
            <a:effectLst/>
          </p:spPr>
          <p:txBody>
            <a:bodyPr wrap="square" lIns="45719" tIns="45719" rIns="45719" bIns="45719" numCol="1" anchor="t">
              <a:noAutofit/>
            </a:bodyPr>
            <a:lstStyle/>
            <a:p>
              <a:pPr/>
            </a:p>
          </p:txBody>
        </p:sp>
        <p:sp>
          <p:nvSpPr>
            <p:cNvPr id="80" name="Freeform 48"/>
            <p:cNvSpPr/>
            <p:nvPr/>
          </p:nvSpPr>
          <p:spPr>
            <a:xfrm>
              <a:off x="0" y="0"/>
              <a:ext cx="406163" cy="36954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1728"/>
                  </a:moveTo>
                  <a:cubicBezTo>
                    <a:pt x="21600" y="2880"/>
                    <a:pt x="20592" y="4608"/>
                    <a:pt x="19872" y="4896"/>
                  </a:cubicBezTo>
                  <a:cubicBezTo>
                    <a:pt x="17280" y="6192"/>
                    <a:pt x="14256" y="4608"/>
                    <a:pt x="11664" y="3168"/>
                  </a:cubicBezTo>
                  <a:cubicBezTo>
                    <a:pt x="9936" y="2160"/>
                    <a:pt x="8208" y="1296"/>
                    <a:pt x="6912" y="1440"/>
                  </a:cubicBezTo>
                  <a:cubicBezTo>
                    <a:pt x="7200" y="1728"/>
                    <a:pt x="7344" y="2160"/>
                    <a:pt x="7488" y="2448"/>
                  </a:cubicBezTo>
                  <a:cubicBezTo>
                    <a:pt x="7488" y="2448"/>
                    <a:pt x="7488" y="2448"/>
                    <a:pt x="7488" y="2448"/>
                  </a:cubicBezTo>
                  <a:cubicBezTo>
                    <a:pt x="7776" y="2304"/>
                    <a:pt x="8064" y="2304"/>
                    <a:pt x="8352" y="2448"/>
                  </a:cubicBezTo>
                  <a:cubicBezTo>
                    <a:pt x="8784" y="2736"/>
                    <a:pt x="8784" y="3456"/>
                    <a:pt x="8784" y="3888"/>
                  </a:cubicBezTo>
                  <a:cubicBezTo>
                    <a:pt x="8784" y="4320"/>
                    <a:pt x="8784" y="4752"/>
                    <a:pt x="8640" y="5040"/>
                  </a:cubicBezTo>
                  <a:cubicBezTo>
                    <a:pt x="8640" y="5040"/>
                    <a:pt x="8640" y="5040"/>
                    <a:pt x="8640" y="5040"/>
                  </a:cubicBezTo>
                  <a:cubicBezTo>
                    <a:pt x="8640" y="5184"/>
                    <a:pt x="8640" y="5184"/>
                    <a:pt x="8640" y="5184"/>
                  </a:cubicBezTo>
                  <a:cubicBezTo>
                    <a:pt x="8208" y="5472"/>
                    <a:pt x="7488" y="5616"/>
                    <a:pt x="6480" y="5616"/>
                  </a:cubicBezTo>
                  <a:cubicBezTo>
                    <a:pt x="6480" y="5616"/>
                    <a:pt x="6480" y="5616"/>
                    <a:pt x="6480" y="5616"/>
                  </a:cubicBezTo>
                  <a:cubicBezTo>
                    <a:pt x="6480" y="5472"/>
                    <a:pt x="6480" y="5472"/>
                    <a:pt x="6480" y="5472"/>
                  </a:cubicBezTo>
                  <a:cubicBezTo>
                    <a:pt x="5904" y="4896"/>
                    <a:pt x="5760" y="3744"/>
                    <a:pt x="5616" y="2880"/>
                  </a:cubicBezTo>
                  <a:cubicBezTo>
                    <a:pt x="5616" y="2592"/>
                    <a:pt x="5472" y="2304"/>
                    <a:pt x="5472" y="2016"/>
                  </a:cubicBezTo>
                  <a:cubicBezTo>
                    <a:pt x="3024" y="2160"/>
                    <a:pt x="1584" y="3888"/>
                    <a:pt x="1584" y="6768"/>
                  </a:cubicBezTo>
                  <a:cubicBezTo>
                    <a:pt x="1584" y="7488"/>
                    <a:pt x="1728" y="8352"/>
                    <a:pt x="2016" y="9072"/>
                  </a:cubicBezTo>
                  <a:cubicBezTo>
                    <a:pt x="2160" y="9792"/>
                    <a:pt x="2592" y="10368"/>
                    <a:pt x="3168" y="11088"/>
                  </a:cubicBezTo>
                  <a:cubicBezTo>
                    <a:pt x="3744" y="11808"/>
                    <a:pt x="4320" y="12528"/>
                    <a:pt x="4608" y="13392"/>
                  </a:cubicBezTo>
                  <a:cubicBezTo>
                    <a:pt x="5616" y="15984"/>
                    <a:pt x="5184" y="18720"/>
                    <a:pt x="3600" y="21312"/>
                  </a:cubicBezTo>
                  <a:cubicBezTo>
                    <a:pt x="3312" y="21600"/>
                    <a:pt x="3312" y="21600"/>
                    <a:pt x="3312" y="21600"/>
                  </a:cubicBezTo>
                  <a:cubicBezTo>
                    <a:pt x="3312" y="21168"/>
                    <a:pt x="3312" y="21168"/>
                    <a:pt x="3312" y="21168"/>
                  </a:cubicBezTo>
                  <a:cubicBezTo>
                    <a:pt x="3456" y="20736"/>
                    <a:pt x="3600" y="20304"/>
                    <a:pt x="3744" y="19728"/>
                  </a:cubicBezTo>
                  <a:cubicBezTo>
                    <a:pt x="4032" y="18864"/>
                    <a:pt x="4464" y="17712"/>
                    <a:pt x="4464" y="16704"/>
                  </a:cubicBezTo>
                  <a:cubicBezTo>
                    <a:pt x="4464" y="16128"/>
                    <a:pt x="4320" y="15552"/>
                    <a:pt x="4176" y="15120"/>
                  </a:cubicBezTo>
                  <a:cubicBezTo>
                    <a:pt x="4032" y="14976"/>
                    <a:pt x="3744" y="14976"/>
                    <a:pt x="3312" y="14976"/>
                  </a:cubicBezTo>
                  <a:cubicBezTo>
                    <a:pt x="3168" y="14976"/>
                    <a:pt x="3168" y="14976"/>
                    <a:pt x="3168" y="14976"/>
                  </a:cubicBezTo>
                  <a:cubicBezTo>
                    <a:pt x="3168" y="14832"/>
                    <a:pt x="3168" y="14832"/>
                    <a:pt x="3168" y="14832"/>
                  </a:cubicBezTo>
                  <a:cubicBezTo>
                    <a:pt x="3168" y="14544"/>
                    <a:pt x="3456" y="14544"/>
                    <a:pt x="3744" y="14544"/>
                  </a:cubicBezTo>
                  <a:cubicBezTo>
                    <a:pt x="3744" y="14544"/>
                    <a:pt x="3744" y="14544"/>
                    <a:pt x="3744" y="14544"/>
                  </a:cubicBezTo>
                  <a:cubicBezTo>
                    <a:pt x="3600" y="13968"/>
                    <a:pt x="3024" y="13392"/>
                    <a:pt x="2448" y="12672"/>
                  </a:cubicBezTo>
                  <a:cubicBezTo>
                    <a:pt x="1440" y="11664"/>
                    <a:pt x="288" y="10368"/>
                    <a:pt x="144" y="8784"/>
                  </a:cubicBezTo>
                  <a:cubicBezTo>
                    <a:pt x="0" y="8352"/>
                    <a:pt x="0" y="7920"/>
                    <a:pt x="0" y="7488"/>
                  </a:cubicBezTo>
                  <a:cubicBezTo>
                    <a:pt x="0" y="5328"/>
                    <a:pt x="720" y="3456"/>
                    <a:pt x="1872" y="2448"/>
                  </a:cubicBezTo>
                  <a:cubicBezTo>
                    <a:pt x="2880" y="1584"/>
                    <a:pt x="4032" y="1296"/>
                    <a:pt x="5472" y="1440"/>
                  </a:cubicBezTo>
                  <a:cubicBezTo>
                    <a:pt x="5760" y="1440"/>
                    <a:pt x="5904" y="1296"/>
                    <a:pt x="6192" y="1008"/>
                  </a:cubicBezTo>
                  <a:cubicBezTo>
                    <a:pt x="6336" y="864"/>
                    <a:pt x="6624" y="720"/>
                    <a:pt x="6912" y="576"/>
                  </a:cubicBezTo>
                  <a:cubicBezTo>
                    <a:pt x="8928" y="432"/>
                    <a:pt x="11088" y="1296"/>
                    <a:pt x="13104" y="2304"/>
                  </a:cubicBezTo>
                  <a:cubicBezTo>
                    <a:pt x="16272" y="3600"/>
                    <a:pt x="18864" y="4752"/>
                    <a:pt x="20304" y="1872"/>
                  </a:cubicBezTo>
                  <a:cubicBezTo>
                    <a:pt x="20448" y="1728"/>
                    <a:pt x="20448" y="1584"/>
                    <a:pt x="20448" y="1440"/>
                  </a:cubicBezTo>
                  <a:cubicBezTo>
                    <a:pt x="20448" y="1008"/>
                    <a:pt x="20160" y="576"/>
                    <a:pt x="20016" y="288"/>
                  </a:cubicBezTo>
                  <a:cubicBezTo>
                    <a:pt x="19872" y="0"/>
                    <a:pt x="19872" y="0"/>
                    <a:pt x="19872" y="0"/>
                  </a:cubicBezTo>
                  <a:cubicBezTo>
                    <a:pt x="20016" y="0"/>
                    <a:pt x="20016" y="0"/>
                    <a:pt x="20016" y="0"/>
                  </a:cubicBezTo>
                  <a:cubicBezTo>
                    <a:pt x="21024" y="144"/>
                    <a:pt x="21600" y="720"/>
                    <a:pt x="21600" y="1728"/>
                  </a:cubicBezTo>
                  <a:close/>
                  <a:moveTo>
                    <a:pt x="6480" y="1296"/>
                  </a:moveTo>
                  <a:cubicBezTo>
                    <a:pt x="6768" y="1296"/>
                    <a:pt x="6768" y="1296"/>
                    <a:pt x="6768" y="1296"/>
                  </a:cubicBezTo>
                  <a:cubicBezTo>
                    <a:pt x="8064" y="1008"/>
                    <a:pt x="9792" y="1872"/>
                    <a:pt x="11808" y="2880"/>
                  </a:cubicBezTo>
                  <a:cubicBezTo>
                    <a:pt x="14400" y="4320"/>
                    <a:pt x="17280" y="5904"/>
                    <a:pt x="19872" y="4752"/>
                  </a:cubicBezTo>
                  <a:cubicBezTo>
                    <a:pt x="20448" y="4464"/>
                    <a:pt x="21312" y="2880"/>
                    <a:pt x="21312" y="1728"/>
                  </a:cubicBezTo>
                  <a:cubicBezTo>
                    <a:pt x="21312" y="1152"/>
                    <a:pt x="21168" y="432"/>
                    <a:pt x="20304" y="288"/>
                  </a:cubicBezTo>
                  <a:cubicBezTo>
                    <a:pt x="20448" y="576"/>
                    <a:pt x="20592" y="1008"/>
                    <a:pt x="20592" y="1440"/>
                  </a:cubicBezTo>
                  <a:cubicBezTo>
                    <a:pt x="20592" y="1584"/>
                    <a:pt x="20592" y="1872"/>
                    <a:pt x="20592" y="2016"/>
                  </a:cubicBezTo>
                  <a:cubicBezTo>
                    <a:pt x="20592" y="2016"/>
                    <a:pt x="20592" y="2016"/>
                    <a:pt x="20592" y="2016"/>
                  </a:cubicBezTo>
                  <a:cubicBezTo>
                    <a:pt x="19008" y="5040"/>
                    <a:pt x="16128" y="3744"/>
                    <a:pt x="13104" y="2448"/>
                  </a:cubicBezTo>
                  <a:cubicBezTo>
                    <a:pt x="10944" y="1584"/>
                    <a:pt x="8928" y="720"/>
                    <a:pt x="6912" y="864"/>
                  </a:cubicBezTo>
                  <a:cubicBezTo>
                    <a:pt x="6624" y="864"/>
                    <a:pt x="6480" y="1008"/>
                    <a:pt x="6336" y="1296"/>
                  </a:cubicBezTo>
                  <a:cubicBezTo>
                    <a:pt x="6048" y="1440"/>
                    <a:pt x="5904" y="1584"/>
                    <a:pt x="5616" y="1728"/>
                  </a:cubicBezTo>
                  <a:cubicBezTo>
                    <a:pt x="5472" y="1728"/>
                    <a:pt x="5472" y="1728"/>
                    <a:pt x="5472" y="1728"/>
                  </a:cubicBezTo>
                  <a:cubicBezTo>
                    <a:pt x="5472" y="1728"/>
                    <a:pt x="5472" y="1728"/>
                    <a:pt x="5472" y="1728"/>
                  </a:cubicBezTo>
                  <a:cubicBezTo>
                    <a:pt x="4176" y="1440"/>
                    <a:pt x="2880" y="1872"/>
                    <a:pt x="2016" y="2592"/>
                  </a:cubicBezTo>
                  <a:cubicBezTo>
                    <a:pt x="864" y="3600"/>
                    <a:pt x="288" y="5328"/>
                    <a:pt x="288" y="7488"/>
                  </a:cubicBezTo>
                  <a:cubicBezTo>
                    <a:pt x="288" y="7920"/>
                    <a:pt x="288" y="8352"/>
                    <a:pt x="288" y="8640"/>
                  </a:cubicBezTo>
                  <a:cubicBezTo>
                    <a:pt x="576" y="10368"/>
                    <a:pt x="1584" y="11520"/>
                    <a:pt x="2592" y="12528"/>
                  </a:cubicBezTo>
                  <a:cubicBezTo>
                    <a:pt x="3312" y="13248"/>
                    <a:pt x="3888" y="13968"/>
                    <a:pt x="4032" y="14688"/>
                  </a:cubicBezTo>
                  <a:cubicBezTo>
                    <a:pt x="4032" y="14688"/>
                    <a:pt x="4032" y="14688"/>
                    <a:pt x="4032" y="14688"/>
                  </a:cubicBezTo>
                  <a:cubicBezTo>
                    <a:pt x="3888" y="14688"/>
                    <a:pt x="3888" y="14688"/>
                    <a:pt x="3888" y="14688"/>
                  </a:cubicBezTo>
                  <a:cubicBezTo>
                    <a:pt x="3888" y="14688"/>
                    <a:pt x="3888" y="14688"/>
                    <a:pt x="3888" y="14688"/>
                  </a:cubicBezTo>
                  <a:cubicBezTo>
                    <a:pt x="4032" y="14832"/>
                    <a:pt x="4176" y="14832"/>
                    <a:pt x="4320" y="14976"/>
                  </a:cubicBezTo>
                  <a:cubicBezTo>
                    <a:pt x="4464" y="14976"/>
                    <a:pt x="4464" y="14976"/>
                    <a:pt x="4464" y="14976"/>
                  </a:cubicBezTo>
                  <a:cubicBezTo>
                    <a:pt x="4464" y="14976"/>
                    <a:pt x="4464" y="14976"/>
                    <a:pt x="4464" y="14976"/>
                  </a:cubicBezTo>
                  <a:cubicBezTo>
                    <a:pt x="4608" y="15552"/>
                    <a:pt x="4608" y="16128"/>
                    <a:pt x="4608" y="16704"/>
                  </a:cubicBezTo>
                  <a:cubicBezTo>
                    <a:pt x="4608" y="17856"/>
                    <a:pt x="4320" y="18864"/>
                    <a:pt x="4032" y="19872"/>
                  </a:cubicBezTo>
                  <a:cubicBezTo>
                    <a:pt x="3888" y="20160"/>
                    <a:pt x="3744" y="20304"/>
                    <a:pt x="3744" y="20592"/>
                  </a:cubicBezTo>
                  <a:cubicBezTo>
                    <a:pt x="5040" y="18288"/>
                    <a:pt x="5328" y="15840"/>
                    <a:pt x="4464" y="13392"/>
                  </a:cubicBezTo>
                  <a:cubicBezTo>
                    <a:pt x="4032" y="12672"/>
                    <a:pt x="3600" y="11952"/>
                    <a:pt x="3024" y="11232"/>
                  </a:cubicBezTo>
                  <a:cubicBezTo>
                    <a:pt x="2448" y="10512"/>
                    <a:pt x="2016" y="9936"/>
                    <a:pt x="1728" y="9216"/>
                  </a:cubicBezTo>
                  <a:cubicBezTo>
                    <a:pt x="1728" y="9072"/>
                    <a:pt x="1728" y="8928"/>
                    <a:pt x="1584" y="8784"/>
                  </a:cubicBezTo>
                  <a:cubicBezTo>
                    <a:pt x="1872" y="10224"/>
                    <a:pt x="2448" y="11376"/>
                    <a:pt x="3312" y="12096"/>
                  </a:cubicBezTo>
                  <a:cubicBezTo>
                    <a:pt x="3744" y="12384"/>
                    <a:pt x="3744" y="12384"/>
                    <a:pt x="3744" y="12384"/>
                  </a:cubicBezTo>
                  <a:cubicBezTo>
                    <a:pt x="3312" y="12240"/>
                    <a:pt x="3312" y="12240"/>
                    <a:pt x="3312" y="12240"/>
                  </a:cubicBezTo>
                  <a:cubicBezTo>
                    <a:pt x="1440" y="11808"/>
                    <a:pt x="576" y="9216"/>
                    <a:pt x="576" y="7056"/>
                  </a:cubicBezTo>
                  <a:cubicBezTo>
                    <a:pt x="576" y="4896"/>
                    <a:pt x="1296" y="3024"/>
                    <a:pt x="2592" y="2304"/>
                  </a:cubicBezTo>
                  <a:cubicBezTo>
                    <a:pt x="2736" y="2448"/>
                    <a:pt x="2736" y="2448"/>
                    <a:pt x="2736" y="2448"/>
                  </a:cubicBezTo>
                  <a:cubicBezTo>
                    <a:pt x="2160" y="3024"/>
                    <a:pt x="1728" y="4032"/>
                    <a:pt x="1440" y="5328"/>
                  </a:cubicBezTo>
                  <a:cubicBezTo>
                    <a:pt x="1872" y="3168"/>
                    <a:pt x="3312" y="2016"/>
                    <a:pt x="5472" y="1872"/>
                  </a:cubicBezTo>
                  <a:cubicBezTo>
                    <a:pt x="5616" y="1872"/>
                    <a:pt x="5616" y="1872"/>
                    <a:pt x="5616" y="1872"/>
                  </a:cubicBezTo>
                  <a:cubicBezTo>
                    <a:pt x="5616" y="1872"/>
                    <a:pt x="5616" y="1872"/>
                    <a:pt x="5616" y="1872"/>
                  </a:cubicBezTo>
                  <a:cubicBezTo>
                    <a:pt x="5760" y="2160"/>
                    <a:pt x="5760" y="2592"/>
                    <a:pt x="5760" y="2880"/>
                  </a:cubicBezTo>
                  <a:cubicBezTo>
                    <a:pt x="5904" y="3312"/>
                    <a:pt x="5904" y="3744"/>
                    <a:pt x="6048" y="4176"/>
                  </a:cubicBezTo>
                  <a:cubicBezTo>
                    <a:pt x="6048" y="4176"/>
                    <a:pt x="6048" y="4176"/>
                    <a:pt x="6048" y="4176"/>
                  </a:cubicBezTo>
                  <a:cubicBezTo>
                    <a:pt x="6192" y="4032"/>
                    <a:pt x="6336" y="3888"/>
                    <a:pt x="6336" y="3888"/>
                  </a:cubicBezTo>
                  <a:cubicBezTo>
                    <a:pt x="6624" y="3888"/>
                    <a:pt x="6768" y="4032"/>
                    <a:pt x="6912" y="4176"/>
                  </a:cubicBezTo>
                  <a:cubicBezTo>
                    <a:pt x="7200" y="4464"/>
                    <a:pt x="7488" y="4608"/>
                    <a:pt x="7776" y="4464"/>
                  </a:cubicBezTo>
                  <a:cubicBezTo>
                    <a:pt x="7920" y="4464"/>
                    <a:pt x="7920" y="4464"/>
                    <a:pt x="7920" y="4464"/>
                  </a:cubicBezTo>
                  <a:cubicBezTo>
                    <a:pt x="7920" y="4608"/>
                    <a:pt x="7920" y="4608"/>
                    <a:pt x="7920" y="4608"/>
                  </a:cubicBezTo>
                  <a:cubicBezTo>
                    <a:pt x="7776" y="5040"/>
                    <a:pt x="7632" y="5184"/>
                    <a:pt x="7488" y="5328"/>
                  </a:cubicBezTo>
                  <a:cubicBezTo>
                    <a:pt x="6912" y="5472"/>
                    <a:pt x="6192" y="4608"/>
                    <a:pt x="6048" y="4320"/>
                  </a:cubicBezTo>
                  <a:cubicBezTo>
                    <a:pt x="6048" y="4320"/>
                    <a:pt x="6048" y="4320"/>
                    <a:pt x="6048" y="4320"/>
                  </a:cubicBezTo>
                  <a:cubicBezTo>
                    <a:pt x="6192" y="4752"/>
                    <a:pt x="6336" y="5040"/>
                    <a:pt x="6624" y="5328"/>
                  </a:cubicBezTo>
                  <a:cubicBezTo>
                    <a:pt x="7488" y="5472"/>
                    <a:pt x="8064" y="5328"/>
                    <a:pt x="8496" y="5040"/>
                  </a:cubicBezTo>
                  <a:cubicBezTo>
                    <a:pt x="8640" y="4608"/>
                    <a:pt x="8640" y="4320"/>
                    <a:pt x="8640" y="3888"/>
                  </a:cubicBezTo>
                  <a:cubicBezTo>
                    <a:pt x="8640" y="3312"/>
                    <a:pt x="8496" y="2880"/>
                    <a:pt x="8208" y="2592"/>
                  </a:cubicBezTo>
                  <a:cubicBezTo>
                    <a:pt x="8064" y="2592"/>
                    <a:pt x="7920" y="2592"/>
                    <a:pt x="7632" y="2592"/>
                  </a:cubicBezTo>
                  <a:cubicBezTo>
                    <a:pt x="8064" y="2736"/>
                    <a:pt x="8352" y="3168"/>
                    <a:pt x="8352" y="3600"/>
                  </a:cubicBezTo>
                  <a:cubicBezTo>
                    <a:pt x="8352" y="3744"/>
                    <a:pt x="8352" y="3744"/>
                    <a:pt x="8208" y="3888"/>
                  </a:cubicBezTo>
                  <a:cubicBezTo>
                    <a:pt x="8208" y="3888"/>
                    <a:pt x="8208" y="3888"/>
                    <a:pt x="8208" y="3888"/>
                  </a:cubicBezTo>
                  <a:cubicBezTo>
                    <a:pt x="8064" y="3888"/>
                    <a:pt x="8064" y="3888"/>
                    <a:pt x="8064" y="3888"/>
                  </a:cubicBezTo>
                  <a:cubicBezTo>
                    <a:pt x="7632" y="3456"/>
                    <a:pt x="7488" y="3024"/>
                    <a:pt x="7344" y="2736"/>
                  </a:cubicBezTo>
                  <a:cubicBezTo>
                    <a:pt x="7056" y="2592"/>
                    <a:pt x="7056" y="2592"/>
                    <a:pt x="7056" y="2592"/>
                  </a:cubicBezTo>
                  <a:cubicBezTo>
                    <a:pt x="7200" y="2592"/>
                    <a:pt x="7200" y="2592"/>
                    <a:pt x="7200" y="2592"/>
                  </a:cubicBezTo>
                  <a:cubicBezTo>
                    <a:pt x="7200" y="2448"/>
                    <a:pt x="7200" y="2448"/>
                    <a:pt x="7200" y="2448"/>
                  </a:cubicBezTo>
                  <a:cubicBezTo>
                    <a:pt x="7056" y="2160"/>
                    <a:pt x="7056" y="1728"/>
                    <a:pt x="6624" y="1440"/>
                  </a:cubicBezTo>
                  <a:lnTo>
                    <a:pt x="6480" y="1296"/>
                  </a:lnTo>
                  <a:close/>
                  <a:moveTo>
                    <a:pt x="8208" y="3600"/>
                  </a:moveTo>
                  <a:cubicBezTo>
                    <a:pt x="8208" y="3456"/>
                    <a:pt x="7920" y="3024"/>
                    <a:pt x="7632" y="2736"/>
                  </a:cubicBezTo>
                  <a:cubicBezTo>
                    <a:pt x="7632" y="3024"/>
                    <a:pt x="7776" y="3312"/>
                    <a:pt x="8208" y="3600"/>
                  </a:cubicBezTo>
                  <a:close/>
                  <a:moveTo>
                    <a:pt x="6336" y="4176"/>
                  </a:moveTo>
                  <a:cubicBezTo>
                    <a:pt x="6480" y="4608"/>
                    <a:pt x="7056" y="5184"/>
                    <a:pt x="7344" y="5040"/>
                  </a:cubicBezTo>
                  <a:cubicBezTo>
                    <a:pt x="7488" y="5040"/>
                    <a:pt x="7632" y="4896"/>
                    <a:pt x="7632" y="4752"/>
                  </a:cubicBezTo>
                  <a:cubicBezTo>
                    <a:pt x="7344" y="4752"/>
                    <a:pt x="7056" y="4608"/>
                    <a:pt x="6768" y="4320"/>
                  </a:cubicBezTo>
                  <a:cubicBezTo>
                    <a:pt x="6624" y="4320"/>
                    <a:pt x="6480" y="4176"/>
                    <a:pt x="6480" y="4176"/>
                  </a:cubicBezTo>
                  <a:cubicBezTo>
                    <a:pt x="6336" y="4176"/>
                    <a:pt x="6336" y="4176"/>
                    <a:pt x="6336" y="4176"/>
                  </a:cubicBezTo>
                  <a:close/>
                  <a:moveTo>
                    <a:pt x="720" y="7056"/>
                  </a:moveTo>
                  <a:cubicBezTo>
                    <a:pt x="720" y="8928"/>
                    <a:pt x="1440" y="11088"/>
                    <a:pt x="2736" y="11808"/>
                  </a:cubicBezTo>
                  <a:cubicBezTo>
                    <a:pt x="1728" y="10656"/>
                    <a:pt x="1152" y="8352"/>
                    <a:pt x="1152" y="6624"/>
                  </a:cubicBezTo>
                  <a:cubicBezTo>
                    <a:pt x="1152" y="5184"/>
                    <a:pt x="1440" y="4032"/>
                    <a:pt x="1872" y="3168"/>
                  </a:cubicBezTo>
                  <a:cubicBezTo>
                    <a:pt x="1152" y="4176"/>
                    <a:pt x="720" y="5472"/>
                    <a:pt x="720" y="7056"/>
                  </a:cubicBezTo>
                  <a:close/>
                  <a:moveTo>
                    <a:pt x="21024" y="2592"/>
                  </a:moveTo>
                  <a:cubicBezTo>
                    <a:pt x="21024" y="2592"/>
                    <a:pt x="21024" y="2592"/>
                    <a:pt x="21024" y="2592"/>
                  </a:cubicBezTo>
                  <a:cubicBezTo>
                    <a:pt x="21024" y="3024"/>
                    <a:pt x="20016" y="4464"/>
                    <a:pt x="19296" y="4752"/>
                  </a:cubicBezTo>
                  <a:cubicBezTo>
                    <a:pt x="19296" y="4752"/>
                    <a:pt x="19296" y="4752"/>
                    <a:pt x="19296" y="4752"/>
                  </a:cubicBezTo>
                  <a:cubicBezTo>
                    <a:pt x="14832" y="5040"/>
                    <a:pt x="12240" y="3456"/>
                    <a:pt x="9504" y="1440"/>
                  </a:cubicBezTo>
                  <a:cubicBezTo>
                    <a:pt x="9072" y="1152"/>
                    <a:pt x="9072" y="1152"/>
                    <a:pt x="9072" y="1152"/>
                  </a:cubicBezTo>
                  <a:cubicBezTo>
                    <a:pt x="9648" y="1296"/>
                    <a:pt x="9648" y="1296"/>
                    <a:pt x="9648" y="1296"/>
                  </a:cubicBezTo>
                  <a:cubicBezTo>
                    <a:pt x="10512" y="1440"/>
                    <a:pt x="11520" y="1872"/>
                    <a:pt x="12672" y="2448"/>
                  </a:cubicBezTo>
                  <a:cubicBezTo>
                    <a:pt x="15552" y="3744"/>
                    <a:pt x="18864" y="5184"/>
                    <a:pt x="20736" y="2304"/>
                  </a:cubicBezTo>
                  <a:cubicBezTo>
                    <a:pt x="20880" y="2304"/>
                    <a:pt x="20880" y="2304"/>
                    <a:pt x="20880" y="2304"/>
                  </a:cubicBezTo>
                  <a:cubicBezTo>
                    <a:pt x="20880" y="2304"/>
                    <a:pt x="20880" y="2304"/>
                    <a:pt x="20880" y="2304"/>
                  </a:cubicBezTo>
                  <a:cubicBezTo>
                    <a:pt x="21024" y="2304"/>
                    <a:pt x="21024" y="2304"/>
                    <a:pt x="21024" y="2592"/>
                  </a:cubicBezTo>
                  <a:close/>
                  <a:moveTo>
                    <a:pt x="19152" y="4464"/>
                  </a:moveTo>
                  <a:cubicBezTo>
                    <a:pt x="19872" y="4176"/>
                    <a:pt x="20736" y="3024"/>
                    <a:pt x="20880" y="2592"/>
                  </a:cubicBezTo>
                  <a:cubicBezTo>
                    <a:pt x="18864" y="5328"/>
                    <a:pt x="15552" y="3888"/>
                    <a:pt x="12528" y="2592"/>
                  </a:cubicBezTo>
                  <a:cubicBezTo>
                    <a:pt x="11664" y="2160"/>
                    <a:pt x="10944" y="1872"/>
                    <a:pt x="10224" y="1584"/>
                  </a:cubicBezTo>
                  <a:cubicBezTo>
                    <a:pt x="12672" y="3312"/>
                    <a:pt x="15120" y="4752"/>
                    <a:pt x="19152" y="4464"/>
                  </a:cubicBezTo>
                  <a:close/>
                  <a:moveTo>
                    <a:pt x="7920" y="4320"/>
                  </a:moveTo>
                  <a:cubicBezTo>
                    <a:pt x="7776" y="4320"/>
                    <a:pt x="7776" y="4320"/>
                    <a:pt x="7776" y="4320"/>
                  </a:cubicBezTo>
                  <a:cubicBezTo>
                    <a:pt x="6768" y="4176"/>
                    <a:pt x="6048" y="3600"/>
                    <a:pt x="6048" y="2448"/>
                  </a:cubicBezTo>
                  <a:cubicBezTo>
                    <a:pt x="6048" y="2304"/>
                    <a:pt x="6048" y="2304"/>
                    <a:pt x="6048" y="2304"/>
                  </a:cubicBezTo>
                  <a:cubicBezTo>
                    <a:pt x="6192" y="2304"/>
                    <a:pt x="6192" y="2304"/>
                    <a:pt x="6192" y="2304"/>
                  </a:cubicBezTo>
                  <a:cubicBezTo>
                    <a:pt x="7200" y="2448"/>
                    <a:pt x="7632" y="3312"/>
                    <a:pt x="7920" y="4176"/>
                  </a:cubicBezTo>
                  <a:lnTo>
                    <a:pt x="7920" y="4320"/>
                  </a:lnTo>
                  <a:close/>
                  <a:moveTo>
                    <a:pt x="6192" y="2448"/>
                  </a:moveTo>
                  <a:cubicBezTo>
                    <a:pt x="6336" y="3456"/>
                    <a:pt x="6768" y="3888"/>
                    <a:pt x="7632" y="4032"/>
                  </a:cubicBezTo>
                  <a:cubicBezTo>
                    <a:pt x="7344" y="3312"/>
                    <a:pt x="7056" y="2736"/>
                    <a:pt x="6192" y="2448"/>
                  </a:cubicBezTo>
                  <a:close/>
                </a:path>
              </a:pathLst>
            </a:custGeom>
            <a:solidFill>
              <a:srgbClr val="4D2A0A"/>
            </a:solidFill>
            <a:ln w="12700" cap="flat">
              <a:noFill/>
              <a:miter lim="400000"/>
            </a:ln>
            <a:effectLst/>
          </p:spPr>
          <p:txBody>
            <a:bodyPr wrap="square" lIns="45719" tIns="45719" rIns="45719" bIns="45719" numCol="1" anchor="t">
              <a:noAutofit/>
            </a:bodyPr>
            <a:lstStyle/>
            <a:p>
              <a:pPr/>
            </a:p>
          </p:txBody>
        </p:sp>
        <p:sp>
          <p:nvSpPr>
            <p:cNvPr id="81" name="Freeform 49"/>
            <p:cNvSpPr/>
            <p:nvPr/>
          </p:nvSpPr>
          <p:spPr>
            <a:xfrm>
              <a:off x="3933263" y="51032"/>
              <a:ext cx="401536" cy="336132"/>
            </a:xfrm>
            <a:custGeom>
              <a:avLst/>
              <a:gdLst/>
              <a:ahLst/>
              <a:cxnLst>
                <a:cxn ang="0">
                  <a:pos x="wd2" y="hd2"/>
                </a:cxn>
                <a:cxn ang="5400000">
                  <a:pos x="wd2" y="hd2"/>
                </a:cxn>
                <a:cxn ang="10800000">
                  <a:pos x="wd2" y="hd2"/>
                </a:cxn>
                <a:cxn ang="16200000">
                  <a:pos x="wd2" y="hd2"/>
                </a:cxn>
              </a:cxnLst>
              <a:rect l="0" t="0" r="r" b="b"/>
              <a:pathLst>
                <a:path w="21455" h="20216" fill="norm" stroke="1" extrusionOk="0">
                  <a:moveTo>
                    <a:pt x="8843" y="1533"/>
                  </a:moveTo>
                  <a:cubicBezTo>
                    <a:pt x="9278" y="1533"/>
                    <a:pt x="9713" y="350"/>
                    <a:pt x="10148" y="941"/>
                  </a:cubicBezTo>
                  <a:cubicBezTo>
                    <a:pt x="9858" y="1237"/>
                    <a:pt x="9423" y="1533"/>
                    <a:pt x="9713" y="2273"/>
                  </a:cubicBezTo>
                  <a:cubicBezTo>
                    <a:pt x="11307" y="2273"/>
                    <a:pt x="10438" y="645"/>
                    <a:pt x="10293" y="202"/>
                  </a:cubicBezTo>
                  <a:cubicBezTo>
                    <a:pt x="10872" y="-390"/>
                    <a:pt x="11742" y="1237"/>
                    <a:pt x="11162" y="1977"/>
                  </a:cubicBezTo>
                  <a:cubicBezTo>
                    <a:pt x="14932" y="-982"/>
                    <a:pt x="20875" y="54"/>
                    <a:pt x="21165" y="4788"/>
                  </a:cubicBezTo>
                  <a:cubicBezTo>
                    <a:pt x="21455" y="8339"/>
                    <a:pt x="17831" y="10706"/>
                    <a:pt x="18121" y="14256"/>
                  </a:cubicBezTo>
                  <a:cubicBezTo>
                    <a:pt x="18846" y="14552"/>
                    <a:pt x="20005" y="12925"/>
                    <a:pt x="21165" y="13665"/>
                  </a:cubicBezTo>
                  <a:cubicBezTo>
                    <a:pt x="21600" y="14404"/>
                    <a:pt x="21310" y="15884"/>
                    <a:pt x="21455" y="16771"/>
                  </a:cubicBezTo>
                  <a:cubicBezTo>
                    <a:pt x="20585" y="17511"/>
                    <a:pt x="19570" y="17067"/>
                    <a:pt x="18701" y="16623"/>
                  </a:cubicBezTo>
                  <a:cubicBezTo>
                    <a:pt x="18701" y="18399"/>
                    <a:pt x="18701" y="20174"/>
                    <a:pt x="20440" y="20174"/>
                  </a:cubicBezTo>
                  <a:cubicBezTo>
                    <a:pt x="17396" y="20618"/>
                    <a:pt x="18121" y="17511"/>
                    <a:pt x="17976" y="14996"/>
                  </a:cubicBezTo>
                  <a:cubicBezTo>
                    <a:pt x="17831" y="13073"/>
                    <a:pt x="17106" y="12037"/>
                    <a:pt x="17541" y="10262"/>
                  </a:cubicBezTo>
                  <a:cubicBezTo>
                    <a:pt x="18121" y="7451"/>
                    <a:pt x="21600" y="4936"/>
                    <a:pt x="19136" y="1681"/>
                  </a:cubicBezTo>
                  <a:cubicBezTo>
                    <a:pt x="14642" y="-242"/>
                    <a:pt x="11017" y="3900"/>
                    <a:pt x="6668" y="3604"/>
                  </a:cubicBezTo>
                  <a:cubicBezTo>
                    <a:pt x="4494" y="3456"/>
                    <a:pt x="2319" y="1385"/>
                    <a:pt x="0" y="3013"/>
                  </a:cubicBezTo>
                  <a:cubicBezTo>
                    <a:pt x="2030" y="793"/>
                    <a:pt x="5364" y="2421"/>
                    <a:pt x="8698" y="2569"/>
                  </a:cubicBezTo>
                  <a:cubicBezTo>
                    <a:pt x="8988" y="2273"/>
                    <a:pt x="8408" y="1237"/>
                    <a:pt x="8408" y="645"/>
                  </a:cubicBezTo>
                  <a:cubicBezTo>
                    <a:pt x="8843" y="497"/>
                    <a:pt x="9278" y="-390"/>
                    <a:pt x="9858" y="202"/>
                  </a:cubicBezTo>
                  <a:cubicBezTo>
                    <a:pt x="9713" y="350"/>
                    <a:pt x="8553" y="350"/>
                    <a:pt x="8843" y="1533"/>
                  </a:cubicBezTo>
                  <a:close/>
                  <a:moveTo>
                    <a:pt x="8408" y="3013"/>
                  </a:moveTo>
                  <a:cubicBezTo>
                    <a:pt x="7103" y="2717"/>
                    <a:pt x="5944" y="2273"/>
                    <a:pt x="4494" y="2717"/>
                  </a:cubicBezTo>
                  <a:cubicBezTo>
                    <a:pt x="5944" y="2865"/>
                    <a:pt x="7103" y="3752"/>
                    <a:pt x="8408" y="3013"/>
                  </a:cubicBezTo>
                  <a:close/>
                  <a:moveTo>
                    <a:pt x="14642" y="645"/>
                  </a:moveTo>
                  <a:cubicBezTo>
                    <a:pt x="14207" y="1089"/>
                    <a:pt x="12322" y="1237"/>
                    <a:pt x="12757" y="1977"/>
                  </a:cubicBezTo>
                  <a:cubicBezTo>
                    <a:pt x="13047" y="1237"/>
                    <a:pt x="15077" y="1385"/>
                    <a:pt x="14642" y="645"/>
                  </a:cubicBezTo>
                  <a:close/>
                  <a:moveTo>
                    <a:pt x="20585" y="3752"/>
                  </a:moveTo>
                  <a:cubicBezTo>
                    <a:pt x="20295" y="3308"/>
                    <a:pt x="20005" y="3456"/>
                    <a:pt x="20440" y="4048"/>
                  </a:cubicBezTo>
                  <a:cubicBezTo>
                    <a:pt x="20150" y="7747"/>
                    <a:pt x="17541" y="8930"/>
                    <a:pt x="17686" y="13073"/>
                  </a:cubicBezTo>
                  <a:cubicBezTo>
                    <a:pt x="18411" y="9818"/>
                    <a:pt x="21165" y="7747"/>
                    <a:pt x="20585" y="3752"/>
                  </a:cubicBezTo>
                  <a:close/>
                  <a:moveTo>
                    <a:pt x="21020" y="16623"/>
                  </a:moveTo>
                  <a:cubicBezTo>
                    <a:pt x="21020" y="15736"/>
                    <a:pt x="21020" y="15144"/>
                    <a:pt x="20585" y="14700"/>
                  </a:cubicBezTo>
                  <a:cubicBezTo>
                    <a:pt x="20150" y="14700"/>
                    <a:pt x="19570" y="14700"/>
                    <a:pt x="19136" y="14700"/>
                  </a:cubicBezTo>
                  <a:cubicBezTo>
                    <a:pt x="18266" y="15736"/>
                    <a:pt x="19426" y="16919"/>
                    <a:pt x="21020" y="16623"/>
                  </a:cubicBezTo>
                  <a:close/>
                  <a:moveTo>
                    <a:pt x="21165" y="14256"/>
                  </a:moveTo>
                  <a:cubicBezTo>
                    <a:pt x="20585" y="13813"/>
                    <a:pt x="19860" y="13813"/>
                    <a:pt x="19426" y="14256"/>
                  </a:cubicBezTo>
                  <a:cubicBezTo>
                    <a:pt x="20150" y="13960"/>
                    <a:pt x="20875" y="14848"/>
                    <a:pt x="21165" y="14256"/>
                  </a:cubicBezTo>
                  <a:close/>
                </a:path>
              </a:pathLst>
            </a:custGeom>
            <a:solidFill>
              <a:srgbClr val="4D2A0A"/>
            </a:solidFill>
            <a:ln w="12700" cap="flat">
              <a:noFill/>
              <a:miter lim="400000"/>
            </a:ln>
            <a:effectLst/>
          </p:spPr>
          <p:txBody>
            <a:bodyPr wrap="square" lIns="45719" tIns="45719" rIns="45719" bIns="45719" numCol="1" anchor="t">
              <a:noAutofit/>
            </a:bodyPr>
            <a:lstStyle/>
            <a:p>
              <a:pPr/>
            </a:p>
          </p:txBody>
        </p:sp>
        <p:sp>
          <p:nvSpPr>
            <p:cNvPr id="82" name="Freeform 50"/>
            <p:cNvSpPr/>
            <p:nvPr/>
          </p:nvSpPr>
          <p:spPr>
            <a:xfrm>
              <a:off x="3933263" y="50312"/>
              <a:ext cx="404249" cy="33831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9423" y="0"/>
                  </a:moveTo>
                  <a:cubicBezTo>
                    <a:pt x="9568" y="0"/>
                    <a:pt x="9858" y="157"/>
                    <a:pt x="10003" y="313"/>
                  </a:cubicBezTo>
                  <a:cubicBezTo>
                    <a:pt x="10003" y="313"/>
                    <a:pt x="10003" y="313"/>
                    <a:pt x="10003" y="313"/>
                  </a:cubicBezTo>
                  <a:cubicBezTo>
                    <a:pt x="10003" y="470"/>
                    <a:pt x="10003" y="470"/>
                    <a:pt x="10003" y="470"/>
                  </a:cubicBezTo>
                  <a:cubicBezTo>
                    <a:pt x="9858" y="470"/>
                    <a:pt x="9858" y="470"/>
                    <a:pt x="9713" y="626"/>
                  </a:cubicBezTo>
                  <a:cubicBezTo>
                    <a:pt x="9423" y="626"/>
                    <a:pt x="9133" y="626"/>
                    <a:pt x="8988" y="939"/>
                  </a:cubicBezTo>
                  <a:cubicBezTo>
                    <a:pt x="8988" y="1096"/>
                    <a:pt x="8843" y="1252"/>
                    <a:pt x="8988" y="1565"/>
                  </a:cubicBezTo>
                  <a:cubicBezTo>
                    <a:pt x="9133" y="1409"/>
                    <a:pt x="9133" y="1252"/>
                    <a:pt x="9278" y="1096"/>
                  </a:cubicBezTo>
                  <a:cubicBezTo>
                    <a:pt x="9568" y="939"/>
                    <a:pt x="9713" y="783"/>
                    <a:pt x="9858" y="783"/>
                  </a:cubicBezTo>
                  <a:cubicBezTo>
                    <a:pt x="10003" y="783"/>
                    <a:pt x="10148" y="783"/>
                    <a:pt x="10148" y="939"/>
                  </a:cubicBezTo>
                  <a:cubicBezTo>
                    <a:pt x="10293" y="939"/>
                    <a:pt x="10293" y="939"/>
                    <a:pt x="10293" y="939"/>
                  </a:cubicBezTo>
                  <a:cubicBezTo>
                    <a:pt x="10148" y="1096"/>
                    <a:pt x="10148" y="1096"/>
                    <a:pt x="10148" y="1096"/>
                  </a:cubicBezTo>
                  <a:cubicBezTo>
                    <a:pt x="10148" y="1252"/>
                    <a:pt x="10003" y="1252"/>
                    <a:pt x="10003" y="1409"/>
                  </a:cubicBezTo>
                  <a:cubicBezTo>
                    <a:pt x="9858" y="1722"/>
                    <a:pt x="9713" y="1878"/>
                    <a:pt x="9713" y="2504"/>
                  </a:cubicBezTo>
                  <a:cubicBezTo>
                    <a:pt x="10148" y="2504"/>
                    <a:pt x="10293" y="2348"/>
                    <a:pt x="10438" y="2191"/>
                  </a:cubicBezTo>
                  <a:cubicBezTo>
                    <a:pt x="10728" y="1722"/>
                    <a:pt x="10293" y="783"/>
                    <a:pt x="10148" y="470"/>
                  </a:cubicBezTo>
                  <a:cubicBezTo>
                    <a:pt x="10148" y="313"/>
                    <a:pt x="10148" y="313"/>
                    <a:pt x="10148" y="313"/>
                  </a:cubicBezTo>
                  <a:cubicBezTo>
                    <a:pt x="10293" y="313"/>
                    <a:pt x="10293" y="313"/>
                    <a:pt x="10293" y="313"/>
                  </a:cubicBezTo>
                  <a:cubicBezTo>
                    <a:pt x="10293" y="157"/>
                    <a:pt x="10438" y="157"/>
                    <a:pt x="10583" y="157"/>
                  </a:cubicBezTo>
                  <a:cubicBezTo>
                    <a:pt x="10583" y="157"/>
                    <a:pt x="10583" y="157"/>
                    <a:pt x="10583" y="157"/>
                  </a:cubicBezTo>
                  <a:cubicBezTo>
                    <a:pt x="10872" y="157"/>
                    <a:pt x="11162" y="470"/>
                    <a:pt x="11307" y="783"/>
                  </a:cubicBezTo>
                  <a:cubicBezTo>
                    <a:pt x="11452" y="1096"/>
                    <a:pt x="11452" y="1409"/>
                    <a:pt x="11452" y="1722"/>
                  </a:cubicBezTo>
                  <a:cubicBezTo>
                    <a:pt x="12757" y="783"/>
                    <a:pt x="14352" y="313"/>
                    <a:pt x="15946" y="313"/>
                  </a:cubicBezTo>
                  <a:cubicBezTo>
                    <a:pt x="18991" y="313"/>
                    <a:pt x="21020" y="2191"/>
                    <a:pt x="21310" y="5165"/>
                  </a:cubicBezTo>
                  <a:cubicBezTo>
                    <a:pt x="21455" y="7043"/>
                    <a:pt x="20585" y="8609"/>
                    <a:pt x="19860" y="10174"/>
                  </a:cubicBezTo>
                  <a:cubicBezTo>
                    <a:pt x="18991" y="11739"/>
                    <a:pt x="18121" y="13304"/>
                    <a:pt x="18266" y="15183"/>
                  </a:cubicBezTo>
                  <a:cubicBezTo>
                    <a:pt x="18411" y="15183"/>
                    <a:pt x="18846" y="15026"/>
                    <a:pt x="19136" y="14870"/>
                  </a:cubicBezTo>
                  <a:cubicBezTo>
                    <a:pt x="19570" y="14557"/>
                    <a:pt x="20005" y="14243"/>
                    <a:pt x="20585" y="14243"/>
                  </a:cubicBezTo>
                  <a:cubicBezTo>
                    <a:pt x="20875" y="14243"/>
                    <a:pt x="21020" y="14400"/>
                    <a:pt x="21310" y="14557"/>
                  </a:cubicBezTo>
                  <a:cubicBezTo>
                    <a:pt x="21310" y="14557"/>
                    <a:pt x="21310" y="14557"/>
                    <a:pt x="21310" y="14557"/>
                  </a:cubicBezTo>
                  <a:cubicBezTo>
                    <a:pt x="21600" y="15026"/>
                    <a:pt x="21600" y="15809"/>
                    <a:pt x="21600" y="16591"/>
                  </a:cubicBezTo>
                  <a:cubicBezTo>
                    <a:pt x="21455" y="17061"/>
                    <a:pt x="21455" y="17530"/>
                    <a:pt x="21600" y="17843"/>
                  </a:cubicBezTo>
                  <a:cubicBezTo>
                    <a:pt x="21600" y="18000"/>
                    <a:pt x="21600" y="18000"/>
                    <a:pt x="21600" y="18000"/>
                  </a:cubicBezTo>
                  <a:cubicBezTo>
                    <a:pt x="21455" y="18000"/>
                    <a:pt x="21455" y="18000"/>
                    <a:pt x="21455" y="18000"/>
                  </a:cubicBezTo>
                  <a:cubicBezTo>
                    <a:pt x="21165" y="18313"/>
                    <a:pt x="20730" y="18470"/>
                    <a:pt x="20440" y="18470"/>
                  </a:cubicBezTo>
                  <a:cubicBezTo>
                    <a:pt x="19860" y="18470"/>
                    <a:pt x="19426" y="18157"/>
                    <a:pt x="18846" y="17843"/>
                  </a:cubicBezTo>
                  <a:cubicBezTo>
                    <a:pt x="18846" y="18000"/>
                    <a:pt x="18846" y="18000"/>
                    <a:pt x="18846" y="18000"/>
                  </a:cubicBezTo>
                  <a:cubicBezTo>
                    <a:pt x="18846" y="19722"/>
                    <a:pt x="18846" y="21287"/>
                    <a:pt x="20440" y="21287"/>
                  </a:cubicBezTo>
                  <a:cubicBezTo>
                    <a:pt x="20440" y="21600"/>
                    <a:pt x="20440" y="21600"/>
                    <a:pt x="20440" y="21600"/>
                  </a:cubicBezTo>
                  <a:cubicBezTo>
                    <a:pt x="20150" y="21600"/>
                    <a:pt x="20005" y="21600"/>
                    <a:pt x="19860" y="21600"/>
                  </a:cubicBezTo>
                  <a:cubicBezTo>
                    <a:pt x="17831" y="21600"/>
                    <a:pt x="17831" y="19565"/>
                    <a:pt x="17831" y="17530"/>
                  </a:cubicBezTo>
                  <a:cubicBezTo>
                    <a:pt x="17831" y="16904"/>
                    <a:pt x="17831" y="16435"/>
                    <a:pt x="17831" y="15965"/>
                  </a:cubicBezTo>
                  <a:cubicBezTo>
                    <a:pt x="17831" y="15496"/>
                    <a:pt x="17686" y="15026"/>
                    <a:pt x="17686" y="14713"/>
                  </a:cubicBezTo>
                  <a:cubicBezTo>
                    <a:pt x="17686" y="14713"/>
                    <a:pt x="17686" y="14713"/>
                    <a:pt x="17686" y="14713"/>
                  </a:cubicBezTo>
                  <a:cubicBezTo>
                    <a:pt x="17686" y="14557"/>
                    <a:pt x="17686" y="14557"/>
                    <a:pt x="17686" y="14557"/>
                  </a:cubicBezTo>
                  <a:cubicBezTo>
                    <a:pt x="17541" y="14400"/>
                    <a:pt x="17541" y="14243"/>
                    <a:pt x="17541" y="14087"/>
                  </a:cubicBezTo>
                  <a:cubicBezTo>
                    <a:pt x="17396" y="13148"/>
                    <a:pt x="17106" y="12209"/>
                    <a:pt x="17396" y="10957"/>
                  </a:cubicBezTo>
                  <a:cubicBezTo>
                    <a:pt x="17686" y="10017"/>
                    <a:pt x="18121" y="8922"/>
                    <a:pt x="18701" y="7983"/>
                  </a:cubicBezTo>
                  <a:cubicBezTo>
                    <a:pt x="19715" y="6104"/>
                    <a:pt x="20730" y="4226"/>
                    <a:pt x="19136" y="2035"/>
                  </a:cubicBezTo>
                  <a:cubicBezTo>
                    <a:pt x="18266" y="1722"/>
                    <a:pt x="17541" y="1565"/>
                    <a:pt x="16671" y="1565"/>
                  </a:cubicBezTo>
                  <a:cubicBezTo>
                    <a:pt x="15077" y="1565"/>
                    <a:pt x="13482" y="2191"/>
                    <a:pt x="12032" y="2817"/>
                  </a:cubicBezTo>
                  <a:cubicBezTo>
                    <a:pt x="10438" y="3443"/>
                    <a:pt x="8843" y="4070"/>
                    <a:pt x="7103" y="4070"/>
                  </a:cubicBezTo>
                  <a:cubicBezTo>
                    <a:pt x="6958" y="4070"/>
                    <a:pt x="6813" y="4070"/>
                    <a:pt x="6523" y="4070"/>
                  </a:cubicBezTo>
                  <a:cubicBezTo>
                    <a:pt x="5799" y="3913"/>
                    <a:pt x="5074" y="3600"/>
                    <a:pt x="4349" y="3443"/>
                  </a:cubicBezTo>
                  <a:cubicBezTo>
                    <a:pt x="3624" y="2974"/>
                    <a:pt x="2754" y="2661"/>
                    <a:pt x="1885" y="2661"/>
                  </a:cubicBezTo>
                  <a:cubicBezTo>
                    <a:pt x="1305" y="2661"/>
                    <a:pt x="580" y="2974"/>
                    <a:pt x="145" y="3287"/>
                  </a:cubicBezTo>
                  <a:cubicBezTo>
                    <a:pt x="0" y="3130"/>
                    <a:pt x="0" y="3130"/>
                    <a:pt x="0" y="3130"/>
                  </a:cubicBezTo>
                  <a:cubicBezTo>
                    <a:pt x="725" y="2348"/>
                    <a:pt x="1595" y="2035"/>
                    <a:pt x="2899" y="2035"/>
                  </a:cubicBezTo>
                  <a:cubicBezTo>
                    <a:pt x="2899" y="2035"/>
                    <a:pt x="2899" y="2035"/>
                    <a:pt x="2899" y="2035"/>
                  </a:cubicBezTo>
                  <a:cubicBezTo>
                    <a:pt x="3769" y="2035"/>
                    <a:pt x="4784" y="2191"/>
                    <a:pt x="5654" y="2348"/>
                  </a:cubicBezTo>
                  <a:cubicBezTo>
                    <a:pt x="6668" y="2504"/>
                    <a:pt x="7683" y="2661"/>
                    <a:pt x="8553" y="2661"/>
                  </a:cubicBezTo>
                  <a:cubicBezTo>
                    <a:pt x="8843" y="2504"/>
                    <a:pt x="8698" y="2035"/>
                    <a:pt x="8553" y="1565"/>
                  </a:cubicBezTo>
                  <a:cubicBezTo>
                    <a:pt x="8408" y="1252"/>
                    <a:pt x="8408" y="1096"/>
                    <a:pt x="8408" y="783"/>
                  </a:cubicBezTo>
                  <a:cubicBezTo>
                    <a:pt x="8408" y="783"/>
                    <a:pt x="8408" y="783"/>
                    <a:pt x="8408" y="783"/>
                  </a:cubicBezTo>
                  <a:cubicBezTo>
                    <a:pt x="8408" y="626"/>
                    <a:pt x="8408" y="626"/>
                    <a:pt x="8408" y="626"/>
                  </a:cubicBezTo>
                  <a:cubicBezTo>
                    <a:pt x="8553" y="626"/>
                    <a:pt x="8553" y="470"/>
                    <a:pt x="8698" y="470"/>
                  </a:cubicBezTo>
                  <a:cubicBezTo>
                    <a:pt x="8988" y="157"/>
                    <a:pt x="9133" y="0"/>
                    <a:pt x="9423" y="0"/>
                  </a:cubicBezTo>
                  <a:close/>
                  <a:moveTo>
                    <a:pt x="9713" y="313"/>
                  </a:moveTo>
                  <a:cubicBezTo>
                    <a:pt x="9423" y="157"/>
                    <a:pt x="9133" y="313"/>
                    <a:pt x="8843" y="626"/>
                  </a:cubicBezTo>
                  <a:cubicBezTo>
                    <a:pt x="8698" y="626"/>
                    <a:pt x="8698" y="783"/>
                    <a:pt x="8553" y="783"/>
                  </a:cubicBezTo>
                  <a:cubicBezTo>
                    <a:pt x="8553" y="1096"/>
                    <a:pt x="8698" y="1252"/>
                    <a:pt x="8698" y="1565"/>
                  </a:cubicBezTo>
                  <a:cubicBezTo>
                    <a:pt x="8698" y="1565"/>
                    <a:pt x="8698" y="1565"/>
                    <a:pt x="8698" y="1565"/>
                  </a:cubicBezTo>
                  <a:cubicBezTo>
                    <a:pt x="8698" y="1252"/>
                    <a:pt x="8698" y="1096"/>
                    <a:pt x="8843" y="783"/>
                  </a:cubicBezTo>
                  <a:cubicBezTo>
                    <a:pt x="8988" y="470"/>
                    <a:pt x="9423" y="470"/>
                    <a:pt x="9568" y="313"/>
                  </a:cubicBezTo>
                  <a:cubicBezTo>
                    <a:pt x="9568" y="313"/>
                    <a:pt x="9713" y="313"/>
                    <a:pt x="9713" y="313"/>
                  </a:cubicBezTo>
                  <a:close/>
                  <a:moveTo>
                    <a:pt x="11162" y="2191"/>
                  </a:moveTo>
                  <a:cubicBezTo>
                    <a:pt x="11017" y="2035"/>
                    <a:pt x="11017" y="2035"/>
                    <a:pt x="11017" y="2035"/>
                  </a:cubicBezTo>
                  <a:cubicBezTo>
                    <a:pt x="11307" y="1722"/>
                    <a:pt x="11307" y="1252"/>
                    <a:pt x="11162" y="939"/>
                  </a:cubicBezTo>
                  <a:cubicBezTo>
                    <a:pt x="10872" y="470"/>
                    <a:pt x="10583" y="157"/>
                    <a:pt x="10438" y="313"/>
                  </a:cubicBezTo>
                  <a:cubicBezTo>
                    <a:pt x="10583" y="783"/>
                    <a:pt x="11017" y="1722"/>
                    <a:pt x="10583" y="2348"/>
                  </a:cubicBezTo>
                  <a:cubicBezTo>
                    <a:pt x="10438" y="2504"/>
                    <a:pt x="10148" y="2661"/>
                    <a:pt x="9713" y="2661"/>
                  </a:cubicBezTo>
                  <a:cubicBezTo>
                    <a:pt x="9568" y="2661"/>
                    <a:pt x="9568" y="2661"/>
                    <a:pt x="9568" y="2661"/>
                  </a:cubicBezTo>
                  <a:cubicBezTo>
                    <a:pt x="9568" y="2661"/>
                    <a:pt x="9568" y="2661"/>
                    <a:pt x="9568" y="2661"/>
                  </a:cubicBezTo>
                  <a:cubicBezTo>
                    <a:pt x="9423" y="1878"/>
                    <a:pt x="9568" y="1565"/>
                    <a:pt x="9858" y="1252"/>
                  </a:cubicBezTo>
                  <a:cubicBezTo>
                    <a:pt x="9858" y="1252"/>
                    <a:pt x="9858" y="1096"/>
                    <a:pt x="10003" y="1096"/>
                  </a:cubicBezTo>
                  <a:cubicBezTo>
                    <a:pt x="10003" y="939"/>
                    <a:pt x="9858" y="939"/>
                    <a:pt x="9858" y="939"/>
                  </a:cubicBezTo>
                  <a:cubicBezTo>
                    <a:pt x="9713" y="939"/>
                    <a:pt x="9568" y="1096"/>
                    <a:pt x="9423" y="1252"/>
                  </a:cubicBezTo>
                  <a:cubicBezTo>
                    <a:pt x="9278" y="1565"/>
                    <a:pt x="9133" y="1722"/>
                    <a:pt x="8843" y="1878"/>
                  </a:cubicBezTo>
                  <a:cubicBezTo>
                    <a:pt x="8843" y="1878"/>
                    <a:pt x="8843" y="1878"/>
                    <a:pt x="8843" y="1878"/>
                  </a:cubicBezTo>
                  <a:cubicBezTo>
                    <a:pt x="8843" y="2191"/>
                    <a:pt x="8988" y="2661"/>
                    <a:pt x="8698" y="2817"/>
                  </a:cubicBezTo>
                  <a:cubicBezTo>
                    <a:pt x="8698" y="2974"/>
                    <a:pt x="8698" y="2974"/>
                    <a:pt x="8698" y="2974"/>
                  </a:cubicBezTo>
                  <a:cubicBezTo>
                    <a:pt x="8698" y="2974"/>
                    <a:pt x="8698" y="2974"/>
                    <a:pt x="8698" y="2974"/>
                  </a:cubicBezTo>
                  <a:cubicBezTo>
                    <a:pt x="7683" y="2817"/>
                    <a:pt x="6668" y="2661"/>
                    <a:pt x="5654" y="2504"/>
                  </a:cubicBezTo>
                  <a:cubicBezTo>
                    <a:pt x="4639" y="2348"/>
                    <a:pt x="3769" y="2191"/>
                    <a:pt x="2899" y="2191"/>
                  </a:cubicBezTo>
                  <a:cubicBezTo>
                    <a:pt x="2899" y="2191"/>
                    <a:pt x="2899" y="2191"/>
                    <a:pt x="2899" y="2191"/>
                  </a:cubicBezTo>
                  <a:cubicBezTo>
                    <a:pt x="2174" y="2191"/>
                    <a:pt x="1595" y="2348"/>
                    <a:pt x="1015" y="2661"/>
                  </a:cubicBezTo>
                  <a:cubicBezTo>
                    <a:pt x="1305" y="2504"/>
                    <a:pt x="1595" y="2504"/>
                    <a:pt x="1885" y="2504"/>
                  </a:cubicBezTo>
                  <a:cubicBezTo>
                    <a:pt x="2609" y="2504"/>
                    <a:pt x="3479" y="2817"/>
                    <a:pt x="4204" y="2974"/>
                  </a:cubicBezTo>
                  <a:cubicBezTo>
                    <a:pt x="4494" y="2974"/>
                    <a:pt x="4494" y="2974"/>
                    <a:pt x="4494" y="2974"/>
                  </a:cubicBezTo>
                  <a:cubicBezTo>
                    <a:pt x="4929" y="2817"/>
                    <a:pt x="5364" y="2661"/>
                    <a:pt x="5799" y="2661"/>
                  </a:cubicBezTo>
                  <a:cubicBezTo>
                    <a:pt x="5799" y="2661"/>
                    <a:pt x="5799" y="2661"/>
                    <a:pt x="5799" y="2661"/>
                  </a:cubicBezTo>
                  <a:cubicBezTo>
                    <a:pt x="6523" y="2661"/>
                    <a:pt x="7103" y="2817"/>
                    <a:pt x="7828" y="2974"/>
                  </a:cubicBezTo>
                  <a:cubicBezTo>
                    <a:pt x="7973" y="2974"/>
                    <a:pt x="8263" y="3130"/>
                    <a:pt x="8408" y="3130"/>
                  </a:cubicBezTo>
                  <a:cubicBezTo>
                    <a:pt x="8698" y="3130"/>
                    <a:pt x="8698" y="3130"/>
                    <a:pt x="8698" y="3130"/>
                  </a:cubicBezTo>
                  <a:cubicBezTo>
                    <a:pt x="8553" y="3287"/>
                    <a:pt x="8553" y="3287"/>
                    <a:pt x="8553" y="3287"/>
                  </a:cubicBezTo>
                  <a:cubicBezTo>
                    <a:pt x="8118" y="3600"/>
                    <a:pt x="7683" y="3757"/>
                    <a:pt x="7248" y="3757"/>
                  </a:cubicBezTo>
                  <a:cubicBezTo>
                    <a:pt x="6813" y="3757"/>
                    <a:pt x="6234" y="3600"/>
                    <a:pt x="5799" y="3443"/>
                  </a:cubicBezTo>
                  <a:cubicBezTo>
                    <a:pt x="5364" y="3287"/>
                    <a:pt x="4929" y="3130"/>
                    <a:pt x="4494" y="3130"/>
                  </a:cubicBezTo>
                  <a:cubicBezTo>
                    <a:pt x="4349" y="3130"/>
                    <a:pt x="4349" y="3130"/>
                    <a:pt x="4349" y="3130"/>
                  </a:cubicBezTo>
                  <a:cubicBezTo>
                    <a:pt x="4349" y="3130"/>
                    <a:pt x="4494" y="3130"/>
                    <a:pt x="4494" y="3130"/>
                  </a:cubicBezTo>
                  <a:cubicBezTo>
                    <a:pt x="5219" y="3443"/>
                    <a:pt x="5944" y="3757"/>
                    <a:pt x="6668" y="3757"/>
                  </a:cubicBezTo>
                  <a:cubicBezTo>
                    <a:pt x="6813" y="3757"/>
                    <a:pt x="6958" y="3757"/>
                    <a:pt x="7103" y="3757"/>
                  </a:cubicBezTo>
                  <a:cubicBezTo>
                    <a:pt x="8843" y="3757"/>
                    <a:pt x="10438" y="3130"/>
                    <a:pt x="11887" y="2504"/>
                  </a:cubicBezTo>
                  <a:cubicBezTo>
                    <a:pt x="12177" y="2504"/>
                    <a:pt x="12467" y="2348"/>
                    <a:pt x="12757" y="2191"/>
                  </a:cubicBezTo>
                  <a:cubicBezTo>
                    <a:pt x="12757" y="2191"/>
                    <a:pt x="12757" y="2191"/>
                    <a:pt x="12757" y="2191"/>
                  </a:cubicBezTo>
                  <a:cubicBezTo>
                    <a:pt x="12612" y="2035"/>
                    <a:pt x="12612" y="1878"/>
                    <a:pt x="12612" y="1878"/>
                  </a:cubicBezTo>
                  <a:cubicBezTo>
                    <a:pt x="12757" y="1565"/>
                    <a:pt x="13192" y="1409"/>
                    <a:pt x="13627" y="1096"/>
                  </a:cubicBezTo>
                  <a:cubicBezTo>
                    <a:pt x="14062" y="1096"/>
                    <a:pt x="14352" y="939"/>
                    <a:pt x="14497" y="783"/>
                  </a:cubicBezTo>
                  <a:cubicBezTo>
                    <a:pt x="14642" y="626"/>
                    <a:pt x="14642" y="626"/>
                    <a:pt x="14642" y="626"/>
                  </a:cubicBezTo>
                  <a:cubicBezTo>
                    <a:pt x="13337" y="939"/>
                    <a:pt x="12177" y="1409"/>
                    <a:pt x="11162" y="2191"/>
                  </a:cubicBezTo>
                  <a:close/>
                  <a:moveTo>
                    <a:pt x="18266" y="15339"/>
                  </a:moveTo>
                  <a:cubicBezTo>
                    <a:pt x="18266" y="15339"/>
                    <a:pt x="18121" y="15339"/>
                    <a:pt x="18121" y="15339"/>
                  </a:cubicBezTo>
                  <a:cubicBezTo>
                    <a:pt x="17976" y="15339"/>
                    <a:pt x="17976" y="15339"/>
                    <a:pt x="17976" y="15339"/>
                  </a:cubicBezTo>
                  <a:cubicBezTo>
                    <a:pt x="17976" y="15183"/>
                    <a:pt x="17976" y="15183"/>
                    <a:pt x="17976" y="15183"/>
                  </a:cubicBezTo>
                  <a:cubicBezTo>
                    <a:pt x="17831" y="13304"/>
                    <a:pt x="18701" y="11583"/>
                    <a:pt x="19570" y="10017"/>
                  </a:cubicBezTo>
                  <a:cubicBezTo>
                    <a:pt x="20440" y="8452"/>
                    <a:pt x="21310" y="7043"/>
                    <a:pt x="21165" y="5322"/>
                  </a:cubicBezTo>
                  <a:cubicBezTo>
                    <a:pt x="20875" y="2348"/>
                    <a:pt x="18846" y="626"/>
                    <a:pt x="15946" y="626"/>
                  </a:cubicBezTo>
                  <a:cubicBezTo>
                    <a:pt x="15511" y="626"/>
                    <a:pt x="15077" y="626"/>
                    <a:pt x="14642" y="626"/>
                  </a:cubicBezTo>
                  <a:cubicBezTo>
                    <a:pt x="14787" y="783"/>
                    <a:pt x="14787" y="783"/>
                    <a:pt x="14787" y="783"/>
                  </a:cubicBezTo>
                  <a:cubicBezTo>
                    <a:pt x="14787" y="939"/>
                    <a:pt x="14787" y="939"/>
                    <a:pt x="14787" y="1096"/>
                  </a:cubicBezTo>
                  <a:cubicBezTo>
                    <a:pt x="14642" y="1409"/>
                    <a:pt x="14352" y="1565"/>
                    <a:pt x="13917" y="1722"/>
                  </a:cubicBezTo>
                  <a:cubicBezTo>
                    <a:pt x="13482" y="1722"/>
                    <a:pt x="13047" y="1878"/>
                    <a:pt x="12902" y="2191"/>
                  </a:cubicBezTo>
                  <a:cubicBezTo>
                    <a:pt x="14062" y="1722"/>
                    <a:pt x="15366" y="1252"/>
                    <a:pt x="16671" y="1252"/>
                  </a:cubicBezTo>
                  <a:cubicBezTo>
                    <a:pt x="17541" y="1252"/>
                    <a:pt x="18411" y="1409"/>
                    <a:pt x="19136" y="1878"/>
                  </a:cubicBezTo>
                  <a:cubicBezTo>
                    <a:pt x="19281" y="1878"/>
                    <a:pt x="19281" y="1878"/>
                    <a:pt x="19281" y="1878"/>
                  </a:cubicBezTo>
                  <a:cubicBezTo>
                    <a:pt x="19281" y="1878"/>
                    <a:pt x="19281" y="1878"/>
                    <a:pt x="19281" y="1878"/>
                  </a:cubicBezTo>
                  <a:cubicBezTo>
                    <a:pt x="21020" y="4226"/>
                    <a:pt x="19860" y="6261"/>
                    <a:pt x="18846" y="8139"/>
                  </a:cubicBezTo>
                  <a:cubicBezTo>
                    <a:pt x="18266" y="9078"/>
                    <a:pt x="17831" y="10017"/>
                    <a:pt x="17686" y="11113"/>
                  </a:cubicBezTo>
                  <a:cubicBezTo>
                    <a:pt x="17396" y="11896"/>
                    <a:pt x="17541" y="12522"/>
                    <a:pt x="17541" y="13148"/>
                  </a:cubicBezTo>
                  <a:cubicBezTo>
                    <a:pt x="17686" y="11270"/>
                    <a:pt x="18266" y="9861"/>
                    <a:pt x="18991" y="8609"/>
                  </a:cubicBezTo>
                  <a:cubicBezTo>
                    <a:pt x="19570" y="7357"/>
                    <a:pt x="20150" y="6104"/>
                    <a:pt x="20295" y="4383"/>
                  </a:cubicBezTo>
                  <a:cubicBezTo>
                    <a:pt x="20150" y="4226"/>
                    <a:pt x="20005" y="3913"/>
                    <a:pt x="20150" y="3757"/>
                  </a:cubicBezTo>
                  <a:cubicBezTo>
                    <a:pt x="20150" y="3757"/>
                    <a:pt x="20150" y="3757"/>
                    <a:pt x="20295" y="3757"/>
                  </a:cubicBezTo>
                  <a:cubicBezTo>
                    <a:pt x="20295" y="3757"/>
                    <a:pt x="20295" y="3757"/>
                    <a:pt x="20295" y="3757"/>
                  </a:cubicBezTo>
                  <a:cubicBezTo>
                    <a:pt x="20440" y="3757"/>
                    <a:pt x="20585" y="3757"/>
                    <a:pt x="20730" y="4070"/>
                  </a:cubicBezTo>
                  <a:cubicBezTo>
                    <a:pt x="20730" y="4070"/>
                    <a:pt x="20730" y="4070"/>
                    <a:pt x="20730" y="4070"/>
                  </a:cubicBezTo>
                  <a:cubicBezTo>
                    <a:pt x="21020" y="6730"/>
                    <a:pt x="20150" y="8609"/>
                    <a:pt x="19281" y="10330"/>
                  </a:cubicBezTo>
                  <a:cubicBezTo>
                    <a:pt x="18701" y="11426"/>
                    <a:pt x="18121" y="12678"/>
                    <a:pt x="17831" y="13930"/>
                  </a:cubicBezTo>
                  <a:cubicBezTo>
                    <a:pt x="17831" y="14087"/>
                    <a:pt x="17831" y="14087"/>
                    <a:pt x="17831" y="14087"/>
                  </a:cubicBezTo>
                  <a:cubicBezTo>
                    <a:pt x="17831" y="14713"/>
                    <a:pt x="17976" y="15183"/>
                    <a:pt x="17976" y="15965"/>
                  </a:cubicBezTo>
                  <a:cubicBezTo>
                    <a:pt x="18121" y="16435"/>
                    <a:pt x="18121" y="16904"/>
                    <a:pt x="18121" y="17530"/>
                  </a:cubicBezTo>
                  <a:cubicBezTo>
                    <a:pt x="18121" y="19409"/>
                    <a:pt x="18121" y="21130"/>
                    <a:pt x="19570" y="21443"/>
                  </a:cubicBezTo>
                  <a:cubicBezTo>
                    <a:pt x="18701" y="20817"/>
                    <a:pt x="18701" y="19409"/>
                    <a:pt x="18701" y="18000"/>
                  </a:cubicBezTo>
                  <a:cubicBezTo>
                    <a:pt x="18701" y="17530"/>
                    <a:pt x="18701" y="17530"/>
                    <a:pt x="18701" y="17530"/>
                  </a:cubicBezTo>
                  <a:cubicBezTo>
                    <a:pt x="18846" y="17530"/>
                    <a:pt x="18846" y="17530"/>
                    <a:pt x="18846" y="17530"/>
                  </a:cubicBezTo>
                  <a:cubicBezTo>
                    <a:pt x="19281" y="18000"/>
                    <a:pt x="19860" y="18157"/>
                    <a:pt x="20440" y="18157"/>
                  </a:cubicBezTo>
                  <a:cubicBezTo>
                    <a:pt x="20730" y="18157"/>
                    <a:pt x="21020" y="18000"/>
                    <a:pt x="21310" y="17843"/>
                  </a:cubicBezTo>
                  <a:cubicBezTo>
                    <a:pt x="21310" y="17530"/>
                    <a:pt x="21310" y="17061"/>
                    <a:pt x="21310" y="16591"/>
                  </a:cubicBezTo>
                  <a:cubicBezTo>
                    <a:pt x="21310" y="16122"/>
                    <a:pt x="21310" y="15652"/>
                    <a:pt x="21310" y="15339"/>
                  </a:cubicBezTo>
                  <a:cubicBezTo>
                    <a:pt x="21310" y="15339"/>
                    <a:pt x="21310" y="15339"/>
                    <a:pt x="21310" y="15339"/>
                  </a:cubicBezTo>
                  <a:cubicBezTo>
                    <a:pt x="21165" y="15496"/>
                    <a:pt x="21020" y="15496"/>
                    <a:pt x="20875" y="15496"/>
                  </a:cubicBezTo>
                  <a:cubicBezTo>
                    <a:pt x="20730" y="15496"/>
                    <a:pt x="20585" y="15496"/>
                    <a:pt x="20440" y="15496"/>
                  </a:cubicBezTo>
                  <a:cubicBezTo>
                    <a:pt x="20005" y="15339"/>
                    <a:pt x="19715" y="15183"/>
                    <a:pt x="19426" y="15339"/>
                  </a:cubicBezTo>
                  <a:cubicBezTo>
                    <a:pt x="18991" y="15496"/>
                    <a:pt x="18991" y="15496"/>
                    <a:pt x="18991" y="15496"/>
                  </a:cubicBezTo>
                  <a:cubicBezTo>
                    <a:pt x="19281" y="15183"/>
                    <a:pt x="19281" y="15183"/>
                    <a:pt x="19281" y="15183"/>
                  </a:cubicBezTo>
                  <a:cubicBezTo>
                    <a:pt x="19860" y="14557"/>
                    <a:pt x="20585" y="14557"/>
                    <a:pt x="21310" y="15183"/>
                  </a:cubicBezTo>
                  <a:cubicBezTo>
                    <a:pt x="21310" y="15183"/>
                    <a:pt x="21310" y="15183"/>
                    <a:pt x="21310" y="15183"/>
                  </a:cubicBezTo>
                  <a:cubicBezTo>
                    <a:pt x="21310" y="15026"/>
                    <a:pt x="21165" y="14870"/>
                    <a:pt x="21165" y="14713"/>
                  </a:cubicBezTo>
                  <a:cubicBezTo>
                    <a:pt x="21020" y="14557"/>
                    <a:pt x="20730" y="14557"/>
                    <a:pt x="20585" y="14557"/>
                  </a:cubicBezTo>
                  <a:cubicBezTo>
                    <a:pt x="20150" y="14557"/>
                    <a:pt x="19715" y="14713"/>
                    <a:pt x="19281" y="15026"/>
                  </a:cubicBezTo>
                  <a:cubicBezTo>
                    <a:pt x="18846" y="15183"/>
                    <a:pt x="18556" y="15339"/>
                    <a:pt x="18266" y="15339"/>
                  </a:cubicBezTo>
                  <a:close/>
                  <a:moveTo>
                    <a:pt x="12757" y="1878"/>
                  </a:moveTo>
                  <a:cubicBezTo>
                    <a:pt x="13047" y="1722"/>
                    <a:pt x="13482" y="1565"/>
                    <a:pt x="13772" y="1409"/>
                  </a:cubicBezTo>
                  <a:cubicBezTo>
                    <a:pt x="14207" y="1252"/>
                    <a:pt x="14497" y="1252"/>
                    <a:pt x="14642" y="1096"/>
                  </a:cubicBezTo>
                  <a:cubicBezTo>
                    <a:pt x="14642" y="1096"/>
                    <a:pt x="14642" y="939"/>
                    <a:pt x="14642" y="939"/>
                  </a:cubicBezTo>
                  <a:cubicBezTo>
                    <a:pt x="14352" y="1096"/>
                    <a:pt x="14062" y="1252"/>
                    <a:pt x="13772" y="1409"/>
                  </a:cubicBezTo>
                  <a:cubicBezTo>
                    <a:pt x="13337" y="1565"/>
                    <a:pt x="12902" y="1722"/>
                    <a:pt x="12757" y="1878"/>
                  </a:cubicBezTo>
                  <a:close/>
                  <a:moveTo>
                    <a:pt x="8118" y="3287"/>
                  </a:moveTo>
                  <a:cubicBezTo>
                    <a:pt x="7973" y="3287"/>
                    <a:pt x="7828" y="3287"/>
                    <a:pt x="7683" y="3130"/>
                  </a:cubicBezTo>
                  <a:cubicBezTo>
                    <a:pt x="7103" y="2974"/>
                    <a:pt x="6523" y="2974"/>
                    <a:pt x="5799" y="2974"/>
                  </a:cubicBezTo>
                  <a:cubicBezTo>
                    <a:pt x="5654" y="2974"/>
                    <a:pt x="5364" y="2974"/>
                    <a:pt x="5074" y="2974"/>
                  </a:cubicBezTo>
                  <a:cubicBezTo>
                    <a:pt x="5364" y="3130"/>
                    <a:pt x="5509" y="3130"/>
                    <a:pt x="5799" y="3130"/>
                  </a:cubicBezTo>
                  <a:cubicBezTo>
                    <a:pt x="6379" y="3287"/>
                    <a:pt x="6813" y="3443"/>
                    <a:pt x="7248" y="3443"/>
                  </a:cubicBezTo>
                  <a:cubicBezTo>
                    <a:pt x="7538" y="3443"/>
                    <a:pt x="7828" y="3443"/>
                    <a:pt x="8118" y="3287"/>
                  </a:cubicBezTo>
                  <a:close/>
                  <a:moveTo>
                    <a:pt x="20440" y="4226"/>
                  </a:moveTo>
                  <a:cubicBezTo>
                    <a:pt x="20440" y="4070"/>
                    <a:pt x="20440" y="4070"/>
                    <a:pt x="20295" y="3913"/>
                  </a:cubicBezTo>
                  <a:cubicBezTo>
                    <a:pt x="20440" y="4070"/>
                    <a:pt x="20440" y="4226"/>
                    <a:pt x="20440" y="4226"/>
                  </a:cubicBezTo>
                  <a:cubicBezTo>
                    <a:pt x="20440" y="4383"/>
                    <a:pt x="20440" y="4383"/>
                    <a:pt x="20440" y="4383"/>
                  </a:cubicBezTo>
                  <a:cubicBezTo>
                    <a:pt x="20440" y="4383"/>
                    <a:pt x="20440" y="4383"/>
                    <a:pt x="20440" y="4383"/>
                  </a:cubicBezTo>
                  <a:cubicBezTo>
                    <a:pt x="20440" y="6261"/>
                    <a:pt x="19715" y="7513"/>
                    <a:pt x="19136" y="8765"/>
                  </a:cubicBezTo>
                  <a:cubicBezTo>
                    <a:pt x="18556" y="10017"/>
                    <a:pt x="17831" y="11270"/>
                    <a:pt x="17831" y="13148"/>
                  </a:cubicBezTo>
                  <a:cubicBezTo>
                    <a:pt x="18121" y="12052"/>
                    <a:pt x="18556" y="11113"/>
                    <a:pt x="18991" y="10330"/>
                  </a:cubicBezTo>
                  <a:cubicBezTo>
                    <a:pt x="20005" y="8452"/>
                    <a:pt x="20875" y="6730"/>
                    <a:pt x="20440" y="4226"/>
                  </a:cubicBezTo>
                  <a:close/>
                  <a:moveTo>
                    <a:pt x="21020" y="15339"/>
                  </a:moveTo>
                  <a:cubicBezTo>
                    <a:pt x="20585" y="14870"/>
                    <a:pt x="20150" y="14870"/>
                    <a:pt x="19715" y="15026"/>
                  </a:cubicBezTo>
                  <a:cubicBezTo>
                    <a:pt x="20005" y="15026"/>
                    <a:pt x="20295" y="15183"/>
                    <a:pt x="20440" y="15183"/>
                  </a:cubicBezTo>
                  <a:cubicBezTo>
                    <a:pt x="20730" y="15339"/>
                    <a:pt x="20875" y="15339"/>
                    <a:pt x="21020" y="15339"/>
                  </a:cubicBezTo>
                  <a:close/>
                  <a:moveTo>
                    <a:pt x="19136" y="15652"/>
                  </a:moveTo>
                  <a:cubicBezTo>
                    <a:pt x="20585" y="15652"/>
                    <a:pt x="20585" y="15652"/>
                    <a:pt x="20585" y="15652"/>
                  </a:cubicBezTo>
                  <a:cubicBezTo>
                    <a:pt x="20730" y="15652"/>
                    <a:pt x="20730" y="15652"/>
                    <a:pt x="20730" y="15652"/>
                  </a:cubicBezTo>
                  <a:cubicBezTo>
                    <a:pt x="21165" y="15965"/>
                    <a:pt x="21165" y="16904"/>
                    <a:pt x="21165" y="17687"/>
                  </a:cubicBezTo>
                  <a:cubicBezTo>
                    <a:pt x="21165" y="17843"/>
                    <a:pt x="21165" y="17843"/>
                    <a:pt x="21165" y="17843"/>
                  </a:cubicBezTo>
                  <a:cubicBezTo>
                    <a:pt x="21020" y="17843"/>
                    <a:pt x="21020" y="17843"/>
                    <a:pt x="21020" y="17843"/>
                  </a:cubicBezTo>
                  <a:cubicBezTo>
                    <a:pt x="20005" y="18000"/>
                    <a:pt x="19136" y="17530"/>
                    <a:pt x="18846" y="16904"/>
                  </a:cubicBezTo>
                  <a:cubicBezTo>
                    <a:pt x="18701" y="16435"/>
                    <a:pt x="18701" y="15965"/>
                    <a:pt x="19136" y="15652"/>
                  </a:cubicBezTo>
                  <a:close/>
                  <a:moveTo>
                    <a:pt x="20585" y="15809"/>
                  </a:moveTo>
                  <a:cubicBezTo>
                    <a:pt x="19281" y="15809"/>
                    <a:pt x="19281" y="15809"/>
                    <a:pt x="19281" y="15809"/>
                  </a:cubicBezTo>
                  <a:cubicBezTo>
                    <a:pt x="18991" y="16122"/>
                    <a:pt x="18846" y="16435"/>
                    <a:pt x="18991" y="16748"/>
                  </a:cubicBezTo>
                  <a:cubicBezTo>
                    <a:pt x="19281" y="17374"/>
                    <a:pt x="20005" y="17687"/>
                    <a:pt x="20875" y="17530"/>
                  </a:cubicBezTo>
                  <a:cubicBezTo>
                    <a:pt x="21020" y="16591"/>
                    <a:pt x="20875" y="16122"/>
                    <a:pt x="20585" y="15809"/>
                  </a:cubicBezTo>
                  <a:close/>
                </a:path>
              </a:pathLst>
            </a:custGeom>
            <a:solidFill>
              <a:srgbClr val="4D2A0A"/>
            </a:solidFill>
            <a:ln w="12700" cap="flat">
              <a:noFill/>
              <a:miter lim="400000"/>
            </a:ln>
            <a:effectLst/>
          </p:spPr>
          <p:txBody>
            <a:bodyPr wrap="square" lIns="45719" tIns="45719" rIns="45719" bIns="45719" numCol="1" anchor="t">
              <a:noAutofit/>
            </a:bodyPr>
            <a:lstStyle/>
            <a:p>
              <a:pPr/>
            </a:p>
          </p:txBody>
        </p:sp>
        <p:sp>
          <p:nvSpPr>
            <p:cNvPr id="83" name="Freeform 51"/>
            <p:cNvSpPr/>
            <p:nvPr/>
          </p:nvSpPr>
          <p:spPr>
            <a:xfrm>
              <a:off x="3984992" y="2678602"/>
              <a:ext cx="358501" cy="335097"/>
            </a:xfrm>
            <a:custGeom>
              <a:avLst/>
              <a:gdLst/>
              <a:ahLst/>
              <a:cxnLst>
                <a:cxn ang="0">
                  <a:pos x="wd2" y="hd2"/>
                </a:cxn>
                <a:cxn ang="5400000">
                  <a:pos x="wd2" y="hd2"/>
                </a:cxn>
                <a:cxn ang="10800000">
                  <a:pos x="wd2" y="hd2"/>
                </a:cxn>
                <a:cxn ang="16200000">
                  <a:pos x="wd2" y="hd2"/>
                </a:cxn>
              </a:cxnLst>
              <a:rect l="0" t="0" r="r" b="b"/>
              <a:pathLst>
                <a:path w="21161" h="19225" fill="norm" stroke="1" extrusionOk="0">
                  <a:moveTo>
                    <a:pt x="7520" y="18088"/>
                  </a:moveTo>
                  <a:cubicBezTo>
                    <a:pt x="9920" y="18088"/>
                    <a:pt x="12160" y="16112"/>
                    <a:pt x="14560" y="15406"/>
                  </a:cubicBezTo>
                  <a:cubicBezTo>
                    <a:pt x="13120" y="16253"/>
                    <a:pt x="10080" y="18230"/>
                    <a:pt x="7520" y="18794"/>
                  </a:cubicBezTo>
                  <a:cubicBezTo>
                    <a:pt x="4480" y="19500"/>
                    <a:pt x="0" y="19641"/>
                    <a:pt x="0" y="16818"/>
                  </a:cubicBezTo>
                  <a:cubicBezTo>
                    <a:pt x="960" y="16677"/>
                    <a:pt x="160" y="17947"/>
                    <a:pt x="640" y="18088"/>
                  </a:cubicBezTo>
                  <a:cubicBezTo>
                    <a:pt x="6080" y="20206"/>
                    <a:pt x="10400" y="15265"/>
                    <a:pt x="15520" y="14700"/>
                  </a:cubicBezTo>
                  <a:cubicBezTo>
                    <a:pt x="15680" y="13994"/>
                    <a:pt x="16000" y="13430"/>
                    <a:pt x="16000" y="12583"/>
                  </a:cubicBezTo>
                  <a:cubicBezTo>
                    <a:pt x="17440" y="11312"/>
                    <a:pt x="20960" y="5806"/>
                    <a:pt x="20000" y="2418"/>
                  </a:cubicBezTo>
                  <a:cubicBezTo>
                    <a:pt x="19680" y="1006"/>
                    <a:pt x="17440" y="-688"/>
                    <a:pt x="16160" y="1430"/>
                  </a:cubicBezTo>
                  <a:cubicBezTo>
                    <a:pt x="15520" y="583"/>
                    <a:pt x="17120" y="-123"/>
                    <a:pt x="18240" y="18"/>
                  </a:cubicBezTo>
                  <a:cubicBezTo>
                    <a:pt x="20000" y="159"/>
                    <a:pt x="20960" y="1853"/>
                    <a:pt x="21120" y="3547"/>
                  </a:cubicBezTo>
                  <a:cubicBezTo>
                    <a:pt x="21600" y="7218"/>
                    <a:pt x="17760" y="12018"/>
                    <a:pt x="17120" y="14277"/>
                  </a:cubicBezTo>
                  <a:cubicBezTo>
                    <a:pt x="21280" y="14136"/>
                    <a:pt x="20160" y="20912"/>
                    <a:pt x="16000" y="18653"/>
                  </a:cubicBezTo>
                  <a:cubicBezTo>
                    <a:pt x="15520" y="17665"/>
                    <a:pt x="15680" y="16253"/>
                    <a:pt x="15200" y="15265"/>
                  </a:cubicBezTo>
                  <a:cubicBezTo>
                    <a:pt x="12480" y="15265"/>
                    <a:pt x="10080" y="17241"/>
                    <a:pt x="7520" y="18088"/>
                  </a:cubicBezTo>
                  <a:close/>
                  <a:moveTo>
                    <a:pt x="16320" y="14418"/>
                  </a:moveTo>
                  <a:cubicBezTo>
                    <a:pt x="17920" y="11171"/>
                    <a:pt x="20800" y="8206"/>
                    <a:pt x="20480" y="4394"/>
                  </a:cubicBezTo>
                  <a:cubicBezTo>
                    <a:pt x="20160" y="8488"/>
                    <a:pt x="16800" y="11030"/>
                    <a:pt x="16320" y="14418"/>
                  </a:cubicBezTo>
                  <a:close/>
                  <a:moveTo>
                    <a:pt x="18240" y="14841"/>
                  </a:moveTo>
                  <a:cubicBezTo>
                    <a:pt x="18720" y="15971"/>
                    <a:pt x="19360" y="16394"/>
                    <a:pt x="18880" y="17383"/>
                  </a:cubicBezTo>
                  <a:cubicBezTo>
                    <a:pt x="20480" y="16959"/>
                    <a:pt x="19040" y="15124"/>
                    <a:pt x="18240" y="14841"/>
                  </a:cubicBezTo>
                  <a:close/>
                  <a:moveTo>
                    <a:pt x="16640" y="14841"/>
                  </a:moveTo>
                  <a:cubicBezTo>
                    <a:pt x="16000" y="15406"/>
                    <a:pt x="16000" y="16959"/>
                    <a:pt x="16320" y="17806"/>
                  </a:cubicBezTo>
                  <a:cubicBezTo>
                    <a:pt x="17280" y="17947"/>
                    <a:pt x="17600" y="18371"/>
                    <a:pt x="18400" y="18088"/>
                  </a:cubicBezTo>
                  <a:cubicBezTo>
                    <a:pt x="19200" y="16394"/>
                    <a:pt x="18240" y="14983"/>
                    <a:pt x="16640" y="14841"/>
                  </a:cubicBezTo>
                  <a:close/>
                </a:path>
              </a:pathLst>
            </a:custGeom>
            <a:solidFill>
              <a:srgbClr val="4D2A0A"/>
            </a:solidFill>
            <a:ln w="12700" cap="flat">
              <a:noFill/>
              <a:miter lim="400000"/>
            </a:ln>
            <a:effectLst/>
          </p:spPr>
          <p:txBody>
            <a:bodyPr wrap="square" lIns="45719" tIns="45719" rIns="45719" bIns="45719" numCol="1" anchor="t">
              <a:noAutofit/>
            </a:bodyPr>
            <a:lstStyle/>
            <a:p>
              <a:pPr/>
            </a:p>
          </p:txBody>
        </p:sp>
        <p:sp>
          <p:nvSpPr>
            <p:cNvPr id="84" name="Freeform 52"/>
            <p:cNvSpPr/>
            <p:nvPr/>
          </p:nvSpPr>
          <p:spPr>
            <a:xfrm>
              <a:off x="3981160" y="2677023"/>
              <a:ext cx="364975" cy="340051"/>
            </a:xfrm>
            <a:custGeom>
              <a:avLst/>
              <a:gdLst/>
              <a:ahLst/>
              <a:cxnLst>
                <a:cxn ang="0">
                  <a:pos x="wd2" y="hd2"/>
                </a:cxn>
                <a:cxn ang="5400000">
                  <a:pos x="wd2" y="hd2"/>
                </a:cxn>
                <a:cxn ang="10800000">
                  <a:pos x="wd2" y="hd2"/>
                </a:cxn>
                <a:cxn ang="16200000">
                  <a:pos x="wd2" y="hd2"/>
                </a:cxn>
              </a:cxnLst>
              <a:rect l="0" t="0" r="r" b="b"/>
              <a:pathLst>
                <a:path w="21320" h="21600" fill="norm" stroke="1" extrusionOk="0">
                  <a:moveTo>
                    <a:pt x="4129" y="21600"/>
                  </a:moveTo>
                  <a:cubicBezTo>
                    <a:pt x="2541" y="21600"/>
                    <a:pt x="1429" y="21287"/>
                    <a:pt x="794" y="20504"/>
                  </a:cubicBezTo>
                  <a:cubicBezTo>
                    <a:pt x="318" y="20191"/>
                    <a:pt x="0" y="19565"/>
                    <a:pt x="0" y="18783"/>
                  </a:cubicBezTo>
                  <a:cubicBezTo>
                    <a:pt x="0" y="18783"/>
                    <a:pt x="0" y="18783"/>
                    <a:pt x="0" y="18783"/>
                  </a:cubicBezTo>
                  <a:cubicBezTo>
                    <a:pt x="159" y="18626"/>
                    <a:pt x="159" y="18626"/>
                    <a:pt x="159" y="18626"/>
                  </a:cubicBezTo>
                  <a:cubicBezTo>
                    <a:pt x="318" y="18626"/>
                    <a:pt x="476" y="18626"/>
                    <a:pt x="635" y="18783"/>
                  </a:cubicBezTo>
                  <a:cubicBezTo>
                    <a:pt x="794" y="18939"/>
                    <a:pt x="794" y="19252"/>
                    <a:pt x="794" y="19409"/>
                  </a:cubicBezTo>
                  <a:cubicBezTo>
                    <a:pt x="794" y="19722"/>
                    <a:pt x="794" y="20035"/>
                    <a:pt x="953" y="20035"/>
                  </a:cubicBezTo>
                  <a:cubicBezTo>
                    <a:pt x="1747" y="20504"/>
                    <a:pt x="2700" y="20661"/>
                    <a:pt x="3653" y="20661"/>
                  </a:cubicBezTo>
                  <a:cubicBezTo>
                    <a:pt x="5876" y="20661"/>
                    <a:pt x="7782" y="19565"/>
                    <a:pt x="10006" y="18470"/>
                  </a:cubicBezTo>
                  <a:cubicBezTo>
                    <a:pt x="11753" y="17530"/>
                    <a:pt x="13500" y="16591"/>
                    <a:pt x="15406" y="16278"/>
                  </a:cubicBezTo>
                  <a:cubicBezTo>
                    <a:pt x="15406" y="16278"/>
                    <a:pt x="15406" y="16278"/>
                    <a:pt x="15406" y="16278"/>
                  </a:cubicBezTo>
                  <a:cubicBezTo>
                    <a:pt x="15724" y="15652"/>
                    <a:pt x="15882" y="15026"/>
                    <a:pt x="15882" y="14087"/>
                  </a:cubicBezTo>
                  <a:cubicBezTo>
                    <a:pt x="15882" y="14087"/>
                    <a:pt x="15882" y="14087"/>
                    <a:pt x="15882" y="14087"/>
                  </a:cubicBezTo>
                  <a:cubicBezTo>
                    <a:pt x="15882" y="14087"/>
                    <a:pt x="15882" y="14087"/>
                    <a:pt x="15882" y="14087"/>
                  </a:cubicBezTo>
                  <a:cubicBezTo>
                    <a:pt x="17312" y="12678"/>
                    <a:pt x="20965" y="6574"/>
                    <a:pt x="19853" y="2817"/>
                  </a:cubicBezTo>
                  <a:cubicBezTo>
                    <a:pt x="19694" y="1878"/>
                    <a:pt x="18582" y="626"/>
                    <a:pt x="17629" y="626"/>
                  </a:cubicBezTo>
                  <a:cubicBezTo>
                    <a:pt x="17153" y="626"/>
                    <a:pt x="16676" y="1096"/>
                    <a:pt x="16359" y="1722"/>
                  </a:cubicBezTo>
                  <a:cubicBezTo>
                    <a:pt x="16200" y="1878"/>
                    <a:pt x="16200" y="1878"/>
                    <a:pt x="16200" y="1878"/>
                  </a:cubicBezTo>
                  <a:cubicBezTo>
                    <a:pt x="16041" y="1722"/>
                    <a:pt x="16041" y="1722"/>
                    <a:pt x="16041" y="1722"/>
                  </a:cubicBezTo>
                  <a:cubicBezTo>
                    <a:pt x="15882" y="1409"/>
                    <a:pt x="15882" y="1252"/>
                    <a:pt x="16041" y="939"/>
                  </a:cubicBezTo>
                  <a:cubicBezTo>
                    <a:pt x="16359" y="313"/>
                    <a:pt x="17312" y="0"/>
                    <a:pt x="18106" y="0"/>
                  </a:cubicBezTo>
                  <a:cubicBezTo>
                    <a:pt x="18106" y="0"/>
                    <a:pt x="18106" y="0"/>
                    <a:pt x="18265" y="0"/>
                  </a:cubicBezTo>
                  <a:cubicBezTo>
                    <a:pt x="20171" y="157"/>
                    <a:pt x="21124" y="2191"/>
                    <a:pt x="21282" y="4070"/>
                  </a:cubicBezTo>
                  <a:cubicBezTo>
                    <a:pt x="21600" y="6887"/>
                    <a:pt x="19853" y="10330"/>
                    <a:pt x="18582" y="12991"/>
                  </a:cubicBezTo>
                  <a:cubicBezTo>
                    <a:pt x="17947" y="14087"/>
                    <a:pt x="17471" y="15026"/>
                    <a:pt x="17312" y="15809"/>
                  </a:cubicBezTo>
                  <a:cubicBezTo>
                    <a:pt x="19059" y="15809"/>
                    <a:pt x="19853" y="17217"/>
                    <a:pt x="19853" y="18626"/>
                  </a:cubicBezTo>
                  <a:cubicBezTo>
                    <a:pt x="19853" y="20035"/>
                    <a:pt x="19059" y="21443"/>
                    <a:pt x="17629" y="21443"/>
                  </a:cubicBezTo>
                  <a:cubicBezTo>
                    <a:pt x="16994" y="21443"/>
                    <a:pt x="16518" y="21287"/>
                    <a:pt x="15882" y="20974"/>
                  </a:cubicBezTo>
                  <a:cubicBezTo>
                    <a:pt x="15882" y="20817"/>
                    <a:pt x="15882" y="20817"/>
                    <a:pt x="15882" y="20817"/>
                  </a:cubicBezTo>
                  <a:cubicBezTo>
                    <a:pt x="15882" y="20817"/>
                    <a:pt x="15882" y="20817"/>
                    <a:pt x="15882" y="20817"/>
                  </a:cubicBezTo>
                  <a:cubicBezTo>
                    <a:pt x="15565" y="20348"/>
                    <a:pt x="15565" y="19565"/>
                    <a:pt x="15406" y="18783"/>
                  </a:cubicBezTo>
                  <a:cubicBezTo>
                    <a:pt x="15406" y="18157"/>
                    <a:pt x="15406" y="17687"/>
                    <a:pt x="15247" y="17217"/>
                  </a:cubicBezTo>
                  <a:cubicBezTo>
                    <a:pt x="15088" y="17217"/>
                    <a:pt x="15088" y="17217"/>
                    <a:pt x="14929" y="17217"/>
                  </a:cubicBezTo>
                  <a:cubicBezTo>
                    <a:pt x="14612" y="17374"/>
                    <a:pt x="14612" y="17374"/>
                    <a:pt x="14612" y="17374"/>
                  </a:cubicBezTo>
                  <a:cubicBezTo>
                    <a:pt x="14453" y="17530"/>
                    <a:pt x="14135" y="17687"/>
                    <a:pt x="13818" y="18000"/>
                  </a:cubicBezTo>
                  <a:cubicBezTo>
                    <a:pt x="12229" y="18939"/>
                    <a:pt x="9688" y="20661"/>
                    <a:pt x="7624" y="21130"/>
                  </a:cubicBezTo>
                  <a:cubicBezTo>
                    <a:pt x="6512" y="21443"/>
                    <a:pt x="5241" y="21600"/>
                    <a:pt x="4129" y="21600"/>
                  </a:cubicBezTo>
                  <a:close/>
                  <a:moveTo>
                    <a:pt x="794" y="20191"/>
                  </a:moveTo>
                  <a:cubicBezTo>
                    <a:pt x="794" y="20348"/>
                    <a:pt x="794" y="20348"/>
                    <a:pt x="953" y="20348"/>
                  </a:cubicBezTo>
                  <a:cubicBezTo>
                    <a:pt x="1588" y="20974"/>
                    <a:pt x="2700" y="21443"/>
                    <a:pt x="4129" y="21443"/>
                  </a:cubicBezTo>
                  <a:cubicBezTo>
                    <a:pt x="5241" y="21443"/>
                    <a:pt x="6512" y="21130"/>
                    <a:pt x="7624" y="20974"/>
                  </a:cubicBezTo>
                  <a:cubicBezTo>
                    <a:pt x="9688" y="20348"/>
                    <a:pt x="12071" y="18783"/>
                    <a:pt x="13659" y="17843"/>
                  </a:cubicBezTo>
                  <a:cubicBezTo>
                    <a:pt x="13024" y="18000"/>
                    <a:pt x="12388" y="18313"/>
                    <a:pt x="11912" y="18626"/>
                  </a:cubicBezTo>
                  <a:cubicBezTo>
                    <a:pt x="10482" y="19409"/>
                    <a:pt x="9053" y="20191"/>
                    <a:pt x="7624" y="20191"/>
                  </a:cubicBezTo>
                  <a:cubicBezTo>
                    <a:pt x="6988" y="20191"/>
                    <a:pt x="6988" y="20191"/>
                    <a:pt x="6988" y="20191"/>
                  </a:cubicBezTo>
                  <a:cubicBezTo>
                    <a:pt x="7624" y="20035"/>
                    <a:pt x="7624" y="20035"/>
                    <a:pt x="7624" y="20035"/>
                  </a:cubicBezTo>
                  <a:cubicBezTo>
                    <a:pt x="8576" y="19722"/>
                    <a:pt x="9371" y="19252"/>
                    <a:pt x="10324" y="18783"/>
                  </a:cubicBezTo>
                  <a:cubicBezTo>
                    <a:pt x="11912" y="17843"/>
                    <a:pt x="13500" y="16904"/>
                    <a:pt x="15247" y="16904"/>
                  </a:cubicBezTo>
                  <a:cubicBezTo>
                    <a:pt x="15247" y="16904"/>
                    <a:pt x="15247" y="16904"/>
                    <a:pt x="15247" y="16904"/>
                  </a:cubicBezTo>
                  <a:cubicBezTo>
                    <a:pt x="15406" y="16904"/>
                    <a:pt x="15406" y="16904"/>
                    <a:pt x="15406" y="16904"/>
                  </a:cubicBezTo>
                  <a:cubicBezTo>
                    <a:pt x="15406" y="16904"/>
                    <a:pt x="15406" y="16904"/>
                    <a:pt x="15406" y="16904"/>
                  </a:cubicBezTo>
                  <a:cubicBezTo>
                    <a:pt x="15406" y="16904"/>
                    <a:pt x="15406" y="16904"/>
                    <a:pt x="15406" y="16904"/>
                  </a:cubicBezTo>
                  <a:cubicBezTo>
                    <a:pt x="15406" y="17061"/>
                    <a:pt x="15406" y="17061"/>
                    <a:pt x="15406" y="17061"/>
                  </a:cubicBezTo>
                  <a:cubicBezTo>
                    <a:pt x="15565" y="17530"/>
                    <a:pt x="15724" y="18157"/>
                    <a:pt x="15724" y="18783"/>
                  </a:cubicBezTo>
                  <a:cubicBezTo>
                    <a:pt x="15724" y="19409"/>
                    <a:pt x="15882" y="20191"/>
                    <a:pt x="16041" y="20661"/>
                  </a:cubicBezTo>
                  <a:cubicBezTo>
                    <a:pt x="16518" y="20974"/>
                    <a:pt x="17153" y="21130"/>
                    <a:pt x="17629" y="21130"/>
                  </a:cubicBezTo>
                  <a:cubicBezTo>
                    <a:pt x="18741" y="21130"/>
                    <a:pt x="19376" y="20191"/>
                    <a:pt x="19535" y="19252"/>
                  </a:cubicBezTo>
                  <a:cubicBezTo>
                    <a:pt x="19376" y="19409"/>
                    <a:pt x="19218" y="19565"/>
                    <a:pt x="18900" y="19565"/>
                  </a:cubicBezTo>
                  <a:cubicBezTo>
                    <a:pt x="18741" y="19565"/>
                    <a:pt x="18741" y="19565"/>
                    <a:pt x="18741" y="19565"/>
                  </a:cubicBezTo>
                  <a:cubicBezTo>
                    <a:pt x="18741" y="19878"/>
                    <a:pt x="18582" y="20035"/>
                    <a:pt x="18582" y="20191"/>
                  </a:cubicBezTo>
                  <a:cubicBezTo>
                    <a:pt x="18582" y="20191"/>
                    <a:pt x="18582" y="20191"/>
                    <a:pt x="18582" y="20191"/>
                  </a:cubicBezTo>
                  <a:cubicBezTo>
                    <a:pt x="18582" y="20191"/>
                    <a:pt x="18582" y="20191"/>
                    <a:pt x="18582" y="20191"/>
                  </a:cubicBezTo>
                  <a:cubicBezTo>
                    <a:pt x="18265" y="20348"/>
                    <a:pt x="18106" y="20348"/>
                    <a:pt x="17947" y="20348"/>
                  </a:cubicBezTo>
                  <a:cubicBezTo>
                    <a:pt x="17947" y="20348"/>
                    <a:pt x="17947" y="20348"/>
                    <a:pt x="17947" y="20348"/>
                  </a:cubicBezTo>
                  <a:cubicBezTo>
                    <a:pt x="17629" y="20348"/>
                    <a:pt x="17312" y="20348"/>
                    <a:pt x="17153" y="20191"/>
                  </a:cubicBezTo>
                  <a:cubicBezTo>
                    <a:pt x="16835" y="20191"/>
                    <a:pt x="16676" y="20035"/>
                    <a:pt x="16359" y="20035"/>
                  </a:cubicBezTo>
                  <a:cubicBezTo>
                    <a:pt x="16359" y="20035"/>
                    <a:pt x="16359" y="20035"/>
                    <a:pt x="16359" y="20035"/>
                  </a:cubicBezTo>
                  <a:cubicBezTo>
                    <a:pt x="16359" y="20035"/>
                    <a:pt x="16359" y="20035"/>
                    <a:pt x="16359" y="20035"/>
                  </a:cubicBezTo>
                  <a:cubicBezTo>
                    <a:pt x="15882" y="19096"/>
                    <a:pt x="15882" y="17217"/>
                    <a:pt x="16518" y="16435"/>
                  </a:cubicBezTo>
                  <a:cubicBezTo>
                    <a:pt x="16676" y="16435"/>
                    <a:pt x="16676" y="16435"/>
                    <a:pt x="16676" y="16435"/>
                  </a:cubicBezTo>
                  <a:cubicBezTo>
                    <a:pt x="16676" y="16435"/>
                    <a:pt x="16676" y="16435"/>
                    <a:pt x="16676" y="16435"/>
                  </a:cubicBezTo>
                  <a:cubicBezTo>
                    <a:pt x="17471" y="16591"/>
                    <a:pt x="18106" y="16904"/>
                    <a:pt x="18424" y="17530"/>
                  </a:cubicBezTo>
                  <a:cubicBezTo>
                    <a:pt x="18741" y="18157"/>
                    <a:pt x="18900" y="18783"/>
                    <a:pt x="18741" y="19409"/>
                  </a:cubicBezTo>
                  <a:cubicBezTo>
                    <a:pt x="18741" y="19409"/>
                    <a:pt x="18741" y="19409"/>
                    <a:pt x="18741" y="19409"/>
                  </a:cubicBezTo>
                  <a:cubicBezTo>
                    <a:pt x="19218" y="18626"/>
                    <a:pt x="18900" y="18157"/>
                    <a:pt x="18582" y="17530"/>
                  </a:cubicBezTo>
                  <a:cubicBezTo>
                    <a:pt x="18424" y="17217"/>
                    <a:pt x="18265" y="17061"/>
                    <a:pt x="18106" y="16591"/>
                  </a:cubicBezTo>
                  <a:cubicBezTo>
                    <a:pt x="18106" y="16435"/>
                    <a:pt x="18106" y="16435"/>
                    <a:pt x="18106" y="16435"/>
                  </a:cubicBezTo>
                  <a:cubicBezTo>
                    <a:pt x="18265" y="16435"/>
                    <a:pt x="18265" y="16435"/>
                    <a:pt x="18265" y="16435"/>
                  </a:cubicBezTo>
                  <a:cubicBezTo>
                    <a:pt x="18582" y="16591"/>
                    <a:pt x="19218" y="17061"/>
                    <a:pt x="19535" y="17687"/>
                  </a:cubicBezTo>
                  <a:cubicBezTo>
                    <a:pt x="19218" y="16748"/>
                    <a:pt x="18424" y="15965"/>
                    <a:pt x="17153" y="15965"/>
                  </a:cubicBezTo>
                  <a:cubicBezTo>
                    <a:pt x="16994" y="15965"/>
                    <a:pt x="16994" y="15965"/>
                    <a:pt x="16994" y="15965"/>
                  </a:cubicBezTo>
                  <a:cubicBezTo>
                    <a:pt x="16994" y="15809"/>
                    <a:pt x="16994" y="15809"/>
                    <a:pt x="16994" y="15809"/>
                  </a:cubicBezTo>
                  <a:cubicBezTo>
                    <a:pt x="17153" y="15183"/>
                    <a:pt x="17788" y="14087"/>
                    <a:pt x="18265" y="12835"/>
                  </a:cubicBezTo>
                  <a:cubicBezTo>
                    <a:pt x="19694" y="10174"/>
                    <a:pt x="21282" y="6887"/>
                    <a:pt x="21124" y="4070"/>
                  </a:cubicBezTo>
                  <a:cubicBezTo>
                    <a:pt x="20806" y="2348"/>
                    <a:pt x="20012" y="470"/>
                    <a:pt x="18265" y="313"/>
                  </a:cubicBezTo>
                  <a:cubicBezTo>
                    <a:pt x="17471" y="157"/>
                    <a:pt x="16518" y="626"/>
                    <a:pt x="16200" y="1096"/>
                  </a:cubicBezTo>
                  <a:cubicBezTo>
                    <a:pt x="16200" y="1096"/>
                    <a:pt x="16200" y="1252"/>
                    <a:pt x="16200" y="1409"/>
                  </a:cubicBezTo>
                  <a:cubicBezTo>
                    <a:pt x="16676" y="626"/>
                    <a:pt x="17312" y="470"/>
                    <a:pt x="17629" y="470"/>
                  </a:cubicBezTo>
                  <a:cubicBezTo>
                    <a:pt x="18741" y="470"/>
                    <a:pt x="19853" y="1722"/>
                    <a:pt x="20171" y="2817"/>
                  </a:cubicBezTo>
                  <a:cubicBezTo>
                    <a:pt x="21124" y="6574"/>
                    <a:pt x="17471" y="12678"/>
                    <a:pt x="16041" y="14243"/>
                  </a:cubicBezTo>
                  <a:cubicBezTo>
                    <a:pt x="16200" y="15026"/>
                    <a:pt x="15882" y="15652"/>
                    <a:pt x="15724" y="16278"/>
                  </a:cubicBezTo>
                  <a:cubicBezTo>
                    <a:pt x="15565" y="16435"/>
                    <a:pt x="15565" y="16435"/>
                    <a:pt x="15565" y="16435"/>
                  </a:cubicBezTo>
                  <a:cubicBezTo>
                    <a:pt x="15565" y="16435"/>
                    <a:pt x="15565" y="16435"/>
                    <a:pt x="15565" y="16435"/>
                  </a:cubicBezTo>
                  <a:cubicBezTo>
                    <a:pt x="13659" y="16748"/>
                    <a:pt x="11912" y="17687"/>
                    <a:pt x="10165" y="18626"/>
                  </a:cubicBezTo>
                  <a:cubicBezTo>
                    <a:pt x="8100" y="19722"/>
                    <a:pt x="5876" y="20817"/>
                    <a:pt x="3653" y="20817"/>
                  </a:cubicBezTo>
                  <a:cubicBezTo>
                    <a:pt x="2700" y="20817"/>
                    <a:pt x="1747" y="20661"/>
                    <a:pt x="794" y="20191"/>
                  </a:cubicBezTo>
                  <a:cubicBezTo>
                    <a:pt x="794" y="20191"/>
                    <a:pt x="794" y="20191"/>
                    <a:pt x="794" y="20191"/>
                  </a:cubicBezTo>
                  <a:close/>
                  <a:moveTo>
                    <a:pt x="16518" y="19878"/>
                  </a:moveTo>
                  <a:cubicBezTo>
                    <a:pt x="16835" y="19878"/>
                    <a:pt x="16994" y="19878"/>
                    <a:pt x="17153" y="20035"/>
                  </a:cubicBezTo>
                  <a:cubicBezTo>
                    <a:pt x="17629" y="20191"/>
                    <a:pt x="17947" y="20191"/>
                    <a:pt x="18424" y="20035"/>
                  </a:cubicBezTo>
                  <a:cubicBezTo>
                    <a:pt x="18741" y="19252"/>
                    <a:pt x="18741" y="18313"/>
                    <a:pt x="18265" y="17687"/>
                  </a:cubicBezTo>
                  <a:cubicBezTo>
                    <a:pt x="17947" y="17217"/>
                    <a:pt x="17312" y="16748"/>
                    <a:pt x="16676" y="16748"/>
                  </a:cubicBezTo>
                  <a:cubicBezTo>
                    <a:pt x="16200" y="17374"/>
                    <a:pt x="16200" y="18939"/>
                    <a:pt x="16518" y="19878"/>
                  </a:cubicBezTo>
                  <a:close/>
                  <a:moveTo>
                    <a:pt x="14135" y="17217"/>
                  </a:moveTo>
                  <a:cubicBezTo>
                    <a:pt x="12865" y="17530"/>
                    <a:pt x="11594" y="18313"/>
                    <a:pt x="10324" y="18939"/>
                  </a:cubicBezTo>
                  <a:cubicBezTo>
                    <a:pt x="9688" y="19252"/>
                    <a:pt x="9053" y="19565"/>
                    <a:pt x="8418" y="19878"/>
                  </a:cubicBezTo>
                  <a:cubicBezTo>
                    <a:pt x="9529" y="19722"/>
                    <a:pt x="10641" y="19096"/>
                    <a:pt x="11753" y="18470"/>
                  </a:cubicBezTo>
                  <a:cubicBezTo>
                    <a:pt x="12547" y="18000"/>
                    <a:pt x="13341" y="17530"/>
                    <a:pt x="14135" y="17217"/>
                  </a:cubicBezTo>
                  <a:close/>
                  <a:moveTo>
                    <a:pt x="318" y="18939"/>
                  </a:moveTo>
                  <a:cubicBezTo>
                    <a:pt x="318" y="19252"/>
                    <a:pt x="476" y="19565"/>
                    <a:pt x="635" y="19878"/>
                  </a:cubicBezTo>
                  <a:cubicBezTo>
                    <a:pt x="476" y="19878"/>
                    <a:pt x="476" y="19565"/>
                    <a:pt x="476" y="19409"/>
                  </a:cubicBezTo>
                  <a:cubicBezTo>
                    <a:pt x="476" y="19252"/>
                    <a:pt x="635" y="19096"/>
                    <a:pt x="476" y="18939"/>
                  </a:cubicBezTo>
                  <a:cubicBezTo>
                    <a:pt x="476" y="18939"/>
                    <a:pt x="476" y="18939"/>
                    <a:pt x="318" y="18939"/>
                  </a:cubicBezTo>
                  <a:close/>
                  <a:moveTo>
                    <a:pt x="18424" y="16904"/>
                  </a:moveTo>
                  <a:cubicBezTo>
                    <a:pt x="18582" y="17061"/>
                    <a:pt x="18741" y="17217"/>
                    <a:pt x="18741" y="17374"/>
                  </a:cubicBezTo>
                  <a:cubicBezTo>
                    <a:pt x="19059" y="18000"/>
                    <a:pt x="19376" y="18470"/>
                    <a:pt x="19059" y="19252"/>
                  </a:cubicBezTo>
                  <a:cubicBezTo>
                    <a:pt x="19376" y="19096"/>
                    <a:pt x="19535" y="18939"/>
                    <a:pt x="19535" y="18626"/>
                  </a:cubicBezTo>
                  <a:cubicBezTo>
                    <a:pt x="19535" y="18000"/>
                    <a:pt x="18900" y="17217"/>
                    <a:pt x="18424" y="16904"/>
                  </a:cubicBezTo>
                  <a:close/>
                  <a:moveTo>
                    <a:pt x="16200" y="16904"/>
                  </a:moveTo>
                  <a:cubicBezTo>
                    <a:pt x="16359" y="16122"/>
                    <a:pt x="16359" y="16122"/>
                    <a:pt x="16359" y="16122"/>
                  </a:cubicBezTo>
                  <a:cubicBezTo>
                    <a:pt x="16518" y="14400"/>
                    <a:pt x="17312" y="12835"/>
                    <a:pt x="18106" y="11270"/>
                  </a:cubicBezTo>
                  <a:cubicBezTo>
                    <a:pt x="19218" y="9391"/>
                    <a:pt x="20171" y="7357"/>
                    <a:pt x="20329" y="5009"/>
                  </a:cubicBezTo>
                  <a:cubicBezTo>
                    <a:pt x="20647" y="5009"/>
                    <a:pt x="20647" y="5009"/>
                    <a:pt x="20647" y="5009"/>
                  </a:cubicBezTo>
                  <a:cubicBezTo>
                    <a:pt x="20806" y="7983"/>
                    <a:pt x="19376" y="10643"/>
                    <a:pt x="18106" y="13148"/>
                  </a:cubicBezTo>
                  <a:cubicBezTo>
                    <a:pt x="17471" y="14087"/>
                    <a:pt x="16994" y="15183"/>
                    <a:pt x="16518" y="16122"/>
                  </a:cubicBezTo>
                  <a:lnTo>
                    <a:pt x="16200" y="16904"/>
                  </a:lnTo>
                  <a:close/>
                  <a:moveTo>
                    <a:pt x="20329" y="6887"/>
                  </a:moveTo>
                  <a:cubicBezTo>
                    <a:pt x="19853" y="8452"/>
                    <a:pt x="19059" y="9861"/>
                    <a:pt x="18424" y="11270"/>
                  </a:cubicBezTo>
                  <a:cubicBezTo>
                    <a:pt x="17629" y="12678"/>
                    <a:pt x="16994" y="13930"/>
                    <a:pt x="16676" y="15183"/>
                  </a:cubicBezTo>
                  <a:cubicBezTo>
                    <a:pt x="17153" y="14400"/>
                    <a:pt x="17471" y="13774"/>
                    <a:pt x="17788" y="12991"/>
                  </a:cubicBezTo>
                  <a:cubicBezTo>
                    <a:pt x="18900" y="11113"/>
                    <a:pt x="20012" y="9078"/>
                    <a:pt x="20329" y="6887"/>
                  </a:cubicBezTo>
                  <a:close/>
                </a:path>
              </a:pathLst>
            </a:custGeom>
            <a:solidFill>
              <a:srgbClr val="4D2A0A"/>
            </a:solidFill>
            <a:ln w="12700" cap="flat">
              <a:noFill/>
              <a:miter lim="400000"/>
            </a:ln>
            <a:effectLst/>
          </p:spPr>
          <p:txBody>
            <a:bodyPr wrap="square" lIns="45719" tIns="45719" rIns="45719" bIns="45719" numCol="1" anchor="t">
              <a:noAutofit/>
            </a:bodyPr>
            <a:lstStyle/>
            <a:p>
              <a:pPr/>
            </a:p>
          </p:txBody>
        </p:sp>
      </p:grpSp>
      <p:sp>
        <p:nvSpPr>
          <p:cNvPr id="86" name="Picture Placeholder 33"/>
          <p:cNvSpPr/>
          <p:nvPr>
            <p:ph type="pic" sz="quarter" idx="21"/>
          </p:nvPr>
        </p:nvSpPr>
        <p:spPr>
          <a:xfrm>
            <a:off x="1265028" y="1900209"/>
            <a:ext cx="3935537" cy="2571738"/>
          </a:xfrm>
          <a:prstGeom prst="rect">
            <a:avLst/>
          </a:prstGeom>
          <a:ln w="38100">
            <a:solidFill>
              <a:srgbClr val="FFFFFF"/>
            </a:solidFill>
            <a:round/>
          </a:ln>
        </p:spPr>
        <p:txBody>
          <a:bodyPr lIns="91439" rIns="91439">
            <a:noAutofit/>
          </a:bodyPr>
          <a:lstStyle/>
          <a:p>
            <a:pPr/>
          </a:p>
        </p:txBody>
      </p:sp>
      <p:sp>
        <p:nvSpPr>
          <p:cNvPr id="87" name="Body Level One…"/>
          <p:cNvSpPr txBox="1"/>
          <p:nvPr>
            <p:ph type="body" sz="quarter" idx="1"/>
          </p:nvPr>
        </p:nvSpPr>
        <p:spPr>
          <a:xfrm>
            <a:off x="1052422" y="4935990"/>
            <a:ext cx="4368981" cy="1007611"/>
          </a:xfrm>
          <a:prstGeom prst="rect">
            <a:avLst/>
          </a:prstGeom>
        </p:spPr>
        <p:txBody>
          <a:bodyPr/>
          <a:lstStyle>
            <a:lvl1pPr marL="0" indent="0">
              <a:spcBef>
                <a:spcPts val="1600"/>
              </a:spcBef>
              <a:buSzTx/>
              <a:buFontTx/>
              <a:buNone/>
              <a:defRPr sz="1600"/>
            </a:lvl1pPr>
            <a:lvl2pPr marL="0" indent="457200">
              <a:spcBef>
                <a:spcPts val="1600"/>
              </a:spcBef>
              <a:buSzTx/>
              <a:buFontTx/>
              <a:buNone/>
              <a:defRPr sz="1600"/>
            </a:lvl2pPr>
            <a:lvl3pPr marL="0" indent="914400">
              <a:spcBef>
                <a:spcPts val="1600"/>
              </a:spcBef>
              <a:buSzTx/>
              <a:buFontTx/>
              <a:buNone/>
              <a:defRPr sz="1600"/>
            </a:lvl3pPr>
            <a:lvl4pPr marL="0" indent="1371600">
              <a:spcBef>
                <a:spcPts val="1600"/>
              </a:spcBef>
              <a:buSzTx/>
              <a:buFontTx/>
              <a:buNone/>
              <a:defRPr sz="1600"/>
            </a:lvl4pPr>
            <a:lvl5pPr marL="0" indent="1828800">
              <a:spcBef>
                <a:spcPts val="1600"/>
              </a:spcBef>
              <a:buSzTx/>
              <a:buFontTx/>
              <a:buNone/>
              <a:defRPr sz="1600"/>
            </a:lvl5pPr>
          </a:lstStyle>
          <a:p>
            <a:pPr/>
            <a:r>
              <a:t>Body Level One</a:t>
            </a:r>
          </a:p>
          <a:p>
            <a:pPr lvl="1"/>
            <a:r>
              <a:t>Body Level Two</a:t>
            </a:r>
          </a:p>
          <a:p>
            <a:pPr lvl="2"/>
            <a:r>
              <a:t>Body Level Three</a:t>
            </a:r>
          </a:p>
          <a:p>
            <a:pPr lvl="3"/>
            <a:r>
              <a:t>Body Level Four</a:t>
            </a:r>
          </a:p>
          <a:p>
            <a:pPr lvl="4"/>
            <a:r>
              <a:t>Body Level Five</a:t>
            </a:r>
          </a:p>
        </p:txBody>
      </p:sp>
      <p:grpSp>
        <p:nvGrpSpPr>
          <p:cNvPr id="100" name="Group 21"/>
          <p:cNvGrpSpPr/>
          <p:nvPr/>
        </p:nvGrpSpPr>
        <p:grpSpPr>
          <a:xfrm>
            <a:off x="6772691" y="1733550"/>
            <a:ext cx="4346135" cy="3037893"/>
            <a:chOff x="0" y="0"/>
            <a:chExt cx="4346134" cy="3037892"/>
          </a:xfrm>
        </p:grpSpPr>
        <p:sp>
          <p:nvSpPr>
            <p:cNvPr id="88" name="Freeform 41"/>
            <p:cNvSpPr/>
            <p:nvPr/>
          </p:nvSpPr>
          <p:spPr>
            <a:xfrm>
              <a:off x="72413" y="451086"/>
              <a:ext cx="12701" cy="2133986"/>
            </a:xfrm>
            <a:custGeom>
              <a:avLst/>
              <a:gdLst/>
              <a:ahLst/>
              <a:cxnLst>
                <a:cxn ang="0">
                  <a:pos x="wd2" y="hd2"/>
                </a:cxn>
                <a:cxn ang="5400000">
                  <a:pos x="wd2" y="hd2"/>
                </a:cxn>
                <a:cxn ang="10800000">
                  <a:pos x="wd2" y="hd2"/>
                </a:cxn>
                <a:cxn ang="16200000">
                  <a:pos x="wd2" y="hd2"/>
                </a:cxn>
              </a:cxnLst>
              <a:rect l="0" t="0" r="r" b="b"/>
              <a:pathLst>
                <a:path w="19200" h="21600" fill="norm" stroke="1" extrusionOk="0">
                  <a:moveTo>
                    <a:pt x="12960" y="0"/>
                  </a:moveTo>
                  <a:cubicBezTo>
                    <a:pt x="17280" y="1817"/>
                    <a:pt x="17280" y="3608"/>
                    <a:pt x="17280" y="5400"/>
                  </a:cubicBezTo>
                  <a:cubicBezTo>
                    <a:pt x="17280" y="6296"/>
                    <a:pt x="12960" y="7217"/>
                    <a:pt x="12960" y="8112"/>
                  </a:cubicBezTo>
                  <a:cubicBezTo>
                    <a:pt x="12960" y="9008"/>
                    <a:pt x="12960" y="9904"/>
                    <a:pt x="17280" y="10800"/>
                  </a:cubicBezTo>
                  <a:cubicBezTo>
                    <a:pt x="17280" y="12617"/>
                    <a:pt x="21600" y="14408"/>
                    <a:pt x="17280" y="16200"/>
                  </a:cubicBezTo>
                  <a:cubicBezTo>
                    <a:pt x="21600" y="17096"/>
                    <a:pt x="17280" y="18017"/>
                    <a:pt x="17280" y="18912"/>
                  </a:cubicBezTo>
                  <a:cubicBezTo>
                    <a:pt x="17280" y="19808"/>
                    <a:pt x="12960" y="20704"/>
                    <a:pt x="12960" y="21600"/>
                  </a:cubicBezTo>
                  <a:cubicBezTo>
                    <a:pt x="8640" y="21600"/>
                    <a:pt x="8640" y="21600"/>
                    <a:pt x="8640" y="21600"/>
                  </a:cubicBezTo>
                  <a:cubicBezTo>
                    <a:pt x="8640" y="20704"/>
                    <a:pt x="4320" y="19808"/>
                    <a:pt x="4320" y="18912"/>
                  </a:cubicBezTo>
                  <a:cubicBezTo>
                    <a:pt x="4320" y="18017"/>
                    <a:pt x="0" y="17096"/>
                    <a:pt x="0" y="16200"/>
                  </a:cubicBezTo>
                  <a:cubicBezTo>
                    <a:pt x="0" y="14408"/>
                    <a:pt x="4320" y="12617"/>
                    <a:pt x="4320" y="10800"/>
                  </a:cubicBezTo>
                  <a:cubicBezTo>
                    <a:pt x="8640" y="9904"/>
                    <a:pt x="8640" y="9008"/>
                    <a:pt x="8640" y="8112"/>
                  </a:cubicBezTo>
                  <a:cubicBezTo>
                    <a:pt x="8640" y="7217"/>
                    <a:pt x="4320" y="6296"/>
                    <a:pt x="4320" y="5400"/>
                  </a:cubicBezTo>
                  <a:cubicBezTo>
                    <a:pt x="0" y="3608"/>
                    <a:pt x="4320" y="1817"/>
                    <a:pt x="8640" y="0"/>
                  </a:cubicBezTo>
                  <a:lnTo>
                    <a:pt x="12960" y="0"/>
                  </a:lnTo>
                  <a:close/>
                </a:path>
              </a:pathLst>
            </a:custGeom>
            <a:solidFill>
              <a:srgbClr val="4D2A0A"/>
            </a:solidFill>
            <a:ln w="12700" cap="flat">
              <a:noFill/>
              <a:miter lim="400000"/>
            </a:ln>
            <a:effectLst/>
          </p:spPr>
          <p:txBody>
            <a:bodyPr wrap="square" lIns="45719" tIns="45719" rIns="45719" bIns="45719" numCol="1" anchor="t">
              <a:noAutofit/>
            </a:bodyPr>
            <a:lstStyle/>
            <a:p>
              <a:pPr/>
            </a:p>
          </p:txBody>
        </p:sp>
        <p:sp>
          <p:nvSpPr>
            <p:cNvPr id="89" name="Freeform 42"/>
            <p:cNvSpPr/>
            <p:nvPr/>
          </p:nvSpPr>
          <p:spPr>
            <a:xfrm>
              <a:off x="540273" y="2977915"/>
              <a:ext cx="3302946" cy="12701"/>
            </a:xfrm>
            <a:custGeom>
              <a:avLst/>
              <a:gdLst/>
              <a:ahLst/>
              <a:cxnLst>
                <a:cxn ang="0">
                  <a:pos x="wd2" y="hd2"/>
                </a:cxn>
                <a:cxn ang="5400000">
                  <a:pos x="wd2" y="hd2"/>
                </a:cxn>
                <a:cxn ang="10800000">
                  <a:pos x="wd2" y="hd2"/>
                </a:cxn>
                <a:cxn ang="16200000">
                  <a:pos x="wd2" y="hd2"/>
                </a:cxn>
              </a:cxnLst>
              <a:rect l="0" t="0" r="r" b="b"/>
              <a:pathLst>
                <a:path w="21600" h="19069" fill="norm" stroke="1" extrusionOk="0">
                  <a:moveTo>
                    <a:pt x="0" y="8640"/>
                  </a:moveTo>
                  <a:cubicBezTo>
                    <a:pt x="1794" y="4320"/>
                    <a:pt x="3588" y="0"/>
                    <a:pt x="5400" y="4320"/>
                  </a:cubicBezTo>
                  <a:cubicBezTo>
                    <a:pt x="6288" y="4320"/>
                    <a:pt x="7194" y="8640"/>
                    <a:pt x="8100" y="8640"/>
                  </a:cubicBezTo>
                  <a:cubicBezTo>
                    <a:pt x="8988" y="8640"/>
                    <a:pt x="9894" y="4320"/>
                    <a:pt x="10800" y="4320"/>
                  </a:cubicBezTo>
                  <a:cubicBezTo>
                    <a:pt x="12594" y="4320"/>
                    <a:pt x="14388" y="0"/>
                    <a:pt x="16200" y="0"/>
                  </a:cubicBezTo>
                  <a:cubicBezTo>
                    <a:pt x="17088" y="0"/>
                    <a:pt x="17994" y="4320"/>
                    <a:pt x="18900" y="4320"/>
                  </a:cubicBezTo>
                  <a:cubicBezTo>
                    <a:pt x="19788" y="4320"/>
                    <a:pt x="20694" y="4320"/>
                    <a:pt x="21600" y="8640"/>
                  </a:cubicBezTo>
                  <a:cubicBezTo>
                    <a:pt x="21600" y="8640"/>
                    <a:pt x="21600" y="8640"/>
                    <a:pt x="21600" y="8640"/>
                  </a:cubicBezTo>
                  <a:cubicBezTo>
                    <a:pt x="20694" y="12960"/>
                    <a:pt x="19788" y="12960"/>
                    <a:pt x="18900" y="17280"/>
                  </a:cubicBezTo>
                  <a:cubicBezTo>
                    <a:pt x="17994" y="17280"/>
                    <a:pt x="17088" y="17280"/>
                    <a:pt x="16200" y="17280"/>
                  </a:cubicBezTo>
                  <a:cubicBezTo>
                    <a:pt x="14388" y="21600"/>
                    <a:pt x="12594" y="17280"/>
                    <a:pt x="10800" y="12960"/>
                  </a:cubicBezTo>
                  <a:cubicBezTo>
                    <a:pt x="9894" y="12960"/>
                    <a:pt x="8988" y="12960"/>
                    <a:pt x="8100" y="12960"/>
                  </a:cubicBezTo>
                  <a:cubicBezTo>
                    <a:pt x="7194" y="12960"/>
                    <a:pt x="6288" y="17280"/>
                    <a:pt x="5400" y="17280"/>
                  </a:cubicBezTo>
                  <a:cubicBezTo>
                    <a:pt x="3588" y="17280"/>
                    <a:pt x="1794" y="17280"/>
                    <a:pt x="0" y="8640"/>
                  </a:cubicBezTo>
                  <a:close/>
                </a:path>
              </a:pathLst>
            </a:custGeom>
            <a:solidFill>
              <a:srgbClr val="4D2A0A"/>
            </a:solidFill>
            <a:ln w="12700" cap="flat">
              <a:noFill/>
              <a:miter lim="400000"/>
            </a:ln>
            <a:effectLst/>
          </p:spPr>
          <p:txBody>
            <a:bodyPr wrap="square" lIns="45719" tIns="45719" rIns="45719" bIns="45719" numCol="1" anchor="t">
              <a:noAutofit/>
            </a:bodyPr>
            <a:lstStyle/>
            <a:p>
              <a:pPr/>
            </a:p>
          </p:txBody>
        </p:sp>
        <p:sp>
          <p:nvSpPr>
            <p:cNvPr id="90" name="Freeform 43"/>
            <p:cNvSpPr/>
            <p:nvPr/>
          </p:nvSpPr>
          <p:spPr>
            <a:xfrm>
              <a:off x="515366" y="70143"/>
              <a:ext cx="3310610" cy="12701"/>
            </a:xfrm>
            <a:custGeom>
              <a:avLst/>
              <a:gdLst/>
              <a:ahLst/>
              <a:cxnLst>
                <a:cxn ang="0">
                  <a:pos x="wd2" y="hd2"/>
                </a:cxn>
                <a:cxn ang="5400000">
                  <a:pos x="wd2" y="hd2"/>
                </a:cxn>
                <a:cxn ang="10800000">
                  <a:pos x="wd2" y="hd2"/>
                </a:cxn>
                <a:cxn ang="16200000">
                  <a:pos x="wd2" y="hd2"/>
                </a:cxn>
              </a:cxnLst>
              <a:rect l="0" t="0" r="r" b="b"/>
              <a:pathLst>
                <a:path w="21600" h="19069" fill="norm" stroke="1" extrusionOk="0">
                  <a:moveTo>
                    <a:pt x="0" y="8640"/>
                  </a:moveTo>
                  <a:cubicBezTo>
                    <a:pt x="1790" y="4320"/>
                    <a:pt x="3597" y="0"/>
                    <a:pt x="5387" y="4320"/>
                  </a:cubicBezTo>
                  <a:cubicBezTo>
                    <a:pt x="6290" y="4320"/>
                    <a:pt x="7194" y="8640"/>
                    <a:pt x="8098" y="8640"/>
                  </a:cubicBezTo>
                  <a:cubicBezTo>
                    <a:pt x="9001" y="8640"/>
                    <a:pt x="9905" y="4320"/>
                    <a:pt x="10791" y="4320"/>
                  </a:cubicBezTo>
                  <a:cubicBezTo>
                    <a:pt x="12599" y="4320"/>
                    <a:pt x="14406" y="0"/>
                    <a:pt x="16196" y="0"/>
                  </a:cubicBezTo>
                  <a:cubicBezTo>
                    <a:pt x="17099" y="0"/>
                    <a:pt x="18003" y="4320"/>
                    <a:pt x="18907" y="4320"/>
                  </a:cubicBezTo>
                  <a:cubicBezTo>
                    <a:pt x="19793" y="4320"/>
                    <a:pt x="20696" y="4320"/>
                    <a:pt x="21600" y="8640"/>
                  </a:cubicBezTo>
                  <a:cubicBezTo>
                    <a:pt x="21600" y="12960"/>
                    <a:pt x="21600" y="12960"/>
                    <a:pt x="21600" y="12960"/>
                  </a:cubicBezTo>
                  <a:cubicBezTo>
                    <a:pt x="20696" y="12960"/>
                    <a:pt x="19793" y="17280"/>
                    <a:pt x="18907" y="17280"/>
                  </a:cubicBezTo>
                  <a:cubicBezTo>
                    <a:pt x="18003" y="17280"/>
                    <a:pt x="17099" y="17280"/>
                    <a:pt x="16196" y="17280"/>
                  </a:cubicBezTo>
                  <a:cubicBezTo>
                    <a:pt x="14406" y="21600"/>
                    <a:pt x="12599" y="17280"/>
                    <a:pt x="10791" y="12960"/>
                  </a:cubicBezTo>
                  <a:cubicBezTo>
                    <a:pt x="9905" y="12960"/>
                    <a:pt x="9001" y="12960"/>
                    <a:pt x="8098" y="12960"/>
                  </a:cubicBezTo>
                  <a:cubicBezTo>
                    <a:pt x="7194" y="12960"/>
                    <a:pt x="6290" y="17280"/>
                    <a:pt x="5387" y="17280"/>
                  </a:cubicBezTo>
                  <a:cubicBezTo>
                    <a:pt x="3597" y="17280"/>
                    <a:pt x="1790" y="17280"/>
                    <a:pt x="0" y="12960"/>
                  </a:cubicBezTo>
                  <a:lnTo>
                    <a:pt x="0" y="8640"/>
                  </a:lnTo>
                  <a:close/>
                </a:path>
              </a:pathLst>
            </a:custGeom>
            <a:solidFill>
              <a:srgbClr val="4D2A0A"/>
            </a:solidFill>
            <a:ln w="12700" cap="flat">
              <a:noFill/>
              <a:miter lim="400000"/>
            </a:ln>
            <a:effectLst/>
          </p:spPr>
          <p:txBody>
            <a:bodyPr wrap="square" lIns="45719" tIns="45719" rIns="45719" bIns="45719" numCol="1" anchor="t">
              <a:noAutofit/>
            </a:bodyPr>
            <a:lstStyle/>
            <a:p>
              <a:pPr/>
            </a:p>
          </p:txBody>
        </p:sp>
        <p:sp>
          <p:nvSpPr>
            <p:cNvPr id="91" name="Freeform 44"/>
            <p:cNvSpPr/>
            <p:nvPr/>
          </p:nvSpPr>
          <p:spPr>
            <a:xfrm>
              <a:off x="4271769" y="487519"/>
              <a:ext cx="12701" cy="209755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00" y="21600"/>
                  </a:moveTo>
                  <a:cubicBezTo>
                    <a:pt x="0" y="19802"/>
                    <a:pt x="0" y="18004"/>
                    <a:pt x="0" y="16206"/>
                  </a:cubicBezTo>
                  <a:cubicBezTo>
                    <a:pt x="0" y="15295"/>
                    <a:pt x="5400" y="14408"/>
                    <a:pt x="5400" y="13497"/>
                  </a:cubicBezTo>
                  <a:cubicBezTo>
                    <a:pt x="5400" y="12611"/>
                    <a:pt x="5400" y="11699"/>
                    <a:pt x="5400" y="10813"/>
                  </a:cubicBezTo>
                  <a:cubicBezTo>
                    <a:pt x="0" y="9015"/>
                    <a:pt x="0" y="7192"/>
                    <a:pt x="0" y="5394"/>
                  </a:cubicBezTo>
                  <a:cubicBezTo>
                    <a:pt x="0" y="4507"/>
                    <a:pt x="0" y="3596"/>
                    <a:pt x="0" y="2709"/>
                  </a:cubicBezTo>
                  <a:cubicBezTo>
                    <a:pt x="5400" y="1798"/>
                    <a:pt x="5400" y="912"/>
                    <a:pt x="10800" y="0"/>
                  </a:cubicBezTo>
                  <a:cubicBezTo>
                    <a:pt x="10800" y="0"/>
                    <a:pt x="10800" y="0"/>
                    <a:pt x="10800" y="0"/>
                  </a:cubicBezTo>
                  <a:cubicBezTo>
                    <a:pt x="16200" y="912"/>
                    <a:pt x="16200" y="1798"/>
                    <a:pt x="16200" y="2709"/>
                  </a:cubicBezTo>
                  <a:cubicBezTo>
                    <a:pt x="21600" y="3596"/>
                    <a:pt x="21600" y="4507"/>
                    <a:pt x="21600" y="5394"/>
                  </a:cubicBezTo>
                  <a:cubicBezTo>
                    <a:pt x="21600" y="7192"/>
                    <a:pt x="16200" y="9015"/>
                    <a:pt x="16200" y="10813"/>
                  </a:cubicBezTo>
                  <a:cubicBezTo>
                    <a:pt x="16200" y="11699"/>
                    <a:pt x="10800" y="12611"/>
                    <a:pt x="10800" y="13497"/>
                  </a:cubicBezTo>
                  <a:cubicBezTo>
                    <a:pt x="16200" y="14408"/>
                    <a:pt x="16200" y="15295"/>
                    <a:pt x="16200" y="16206"/>
                  </a:cubicBezTo>
                  <a:cubicBezTo>
                    <a:pt x="21600" y="18004"/>
                    <a:pt x="16200" y="19802"/>
                    <a:pt x="10800" y="21600"/>
                  </a:cubicBezTo>
                  <a:close/>
                </a:path>
              </a:pathLst>
            </a:custGeom>
            <a:solidFill>
              <a:srgbClr val="4D2A0A"/>
            </a:solidFill>
            <a:ln w="12700" cap="flat">
              <a:noFill/>
              <a:miter lim="400000"/>
            </a:ln>
            <a:effectLst/>
          </p:spPr>
          <p:txBody>
            <a:bodyPr wrap="square" lIns="45719" tIns="45719" rIns="45719" bIns="45719" numCol="1" anchor="t">
              <a:noAutofit/>
            </a:bodyPr>
            <a:lstStyle/>
            <a:p>
              <a:pPr/>
            </a:p>
          </p:txBody>
        </p:sp>
        <p:sp>
          <p:nvSpPr>
            <p:cNvPr id="92" name="Freeform 45"/>
            <p:cNvSpPr/>
            <p:nvPr/>
          </p:nvSpPr>
          <p:spPr>
            <a:xfrm>
              <a:off x="9958" y="2687433"/>
              <a:ext cx="401953" cy="347905"/>
            </a:xfrm>
            <a:custGeom>
              <a:avLst/>
              <a:gdLst/>
              <a:ahLst/>
              <a:cxnLst>
                <a:cxn ang="0">
                  <a:pos x="wd2" y="hd2"/>
                </a:cxn>
                <a:cxn ang="5400000">
                  <a:pos x="wd2" y="hd2"/>
                </a:cxn>
                <a:cxn ang="10800000">
                  <a:pos x="wd2" y="hd2"/>
                </a:cxn>
                <a:cxn ang="16200000">
                  <a:pos x="wd2" y="hd2"/>
                </a:cxn>
              </a:cxnLst>
              <a:rect l="0" t="0" r="r" b="b"/>
              <a:pathLst>
                <a:path w="21078" h="20724" fill="norm" stroke="1" extrusionOk="0">
                  <a:moveTo>
                    <a:pt x="17525" y="17805"/>
                  </a:moveTo>
                  <a:cubicBezTo>
                    <a:pt x="15820" y="17222"/>
                    <a:pt x="13546" y="19995"/>
                    <a:pt x="11415" y="19557"/>
                  </a:cubicBezTo>
                  <a:cubicBezTo>
                    <a:pt x="12552" y="20724"/>
                    <a:pt x="14541" y="18973"/>
                    <a:pt x="15394" y="19119"/>
                  </a:cubicBezTo>
                  <a:cubicBezTo>
                    <a:pt x="12978" y="21454"/>
                    <a:pt x="8857" y="18535"/>
                    <a:pt x="6299" y="20724"/>
                  </a:cubicBezTo>
                  <a:cubicBezTo>
                    <a:pt x="2178" y="20724"/>
                    <a:pt x="-380" y="17951"/>
                    <a:pt x="46" y="13865"/>
                  </a:cubicBezTo>
                  <a:cubicBezTo>
                    <a:pt x="331" y="11968"/>
                    <a:pt x="2178" y="10800"/>
                    <a:pt x="2320" y="8903"/>
                  </a:cubicBezTo>
                  <a:cubicBezTo>
                    <a:pt x="2746" y="8465"/>
                    <a:pt x="2604" y="8757"/>
                    <a:pt x="3173" y="8465"/>
                  </a:cubicBezTo>
                  <a:cubicBezTo>
                    <a:pt x="3031" y="6568"/>
                    <a:pt x="4167" y="4962"/>
                    <a:pt x="3883" y="3357"/>
                  </a:cubicBezTo>
                  <a:cubicBezTo>
                    <a:pt x="3741" y="1751"/>
                    <a:pt x="2178" y="1168"/>
                    <a:pt x="2178" y="0"/>
                  </a:cubicBezTo>
                  <a:cubicBezTo>
                    <a:pt x="4594" y="1022"/>
                    <a:pt x="5304" y="5254"/>
                    <a:pt x="4167" y="8319"/>
                  </a:cubicBezTo>
                  <a:cubicBezTo>
                    <a:pt x="4310" y="8757"/>
                    <a:pt x="5162" y="8611"/>
                    <a:pt x="5304" y="9195"/>
                  </a:cubicBezTo>
                  <a:cubicBezTo>
                    <a:pt x="5589" y="10070"/>
                    <a:pt x="5162" y="10946"/>
                    <a:pt x="4594" y="11676"/>
                  </a:cubicBezTo>
                  <a:cubicBezTo>
                    <a:pt x="3315" y="11530"/>
                    <a:pt x="2320" y="10800"/>
                    <a:pt x="3173" y="9778"/>
                  </a:cubicBezTo>
                  <a:cubicBezTo>
                    <a:pt x="-380" y="12843"/>
                    <a:pt x="1467" y="21600"/>
                    <a:pt x="8573" y="19265"/>
                  </a:cubicBezTo>
                  <a:cubicBezTo>
                    <a:pt x="7152" y="17222"/>
                    <a:pt x="9852" y="14157"/>
                    <a:pt x="11415" y="16346"/>
                  </a:cubicBezTo>
                  <a:cubicBezTo>
                    <a:pt x="11699" y="17951"/>
                    <a:pt x="10989" y="18389"/>
                    <a:pt x="10420" y="19119"/>
                  </a:cubicBezTo>
                  <a:cubicBezTo>
                    <a:pt x="13831" y="19995"/>
                    <a:pt x="18378" y="14886"/>
                    <a:pt x="21078" y="18827"/>
                  </a:cubicBezTo>
                  <a:cubicBezTo>
                    <a:pt x="19799" y="17076"/>
                    <a:pt x="17099" y="18097"/>
                    <a:pt x="15678" y="19119"/>
                  </a:cubicBezTo>
                  <a:cubicBezTo>
                    <a:pt x="15962" y="18389"/>
                    <a:pt x="16957" y="18389"/>
                    <a:pt x="17525" y="17805"/>
                  </a:cubicBezTo>
                  <a:close/>
                  <a:moveTo>
                    <a:pt x="9994" y="18681"/>
                  </a:moveTo>
                  <a:cubicBezTo>
                    <a:pt x="12410" y="18535"/>
                    <a:pt x="10562" y="14303"/>
                    <a:pt x="9141" y="16346"/>
                  </a:cubicBezTo>
                  <a:cubicBezTo>
                    <a:pt x="10136" y="16346"/>
                    <a:pt x="9283" y="17076"/>
                    <a:pt x="8857" y="17076"/>
                  </a:cubicBezTo>
                  <a:cubicBezTo>
                    <a:pt x="8857" y="17368"/>
                    <a:pt x="8857" y="17805"/>
                    <a:pt x="8857" y="18243"/>
                  </a:cubicBezTo>
                  <a:cubicBezTo>
                    <a:pt x="9141" y="18389"/>
                    <a:pt x="9283" y="18681"/>
                    <a:pt x="9852" y="18681"/>
                  </a:cubicBezTo>
                  <a:cubicBezTo>
                    <a:pt x="10136" y="18097"/>
                    <a:pt x="10846" y="17076"/>
                    <a:pt x="9994" y="16638"/>
                  </a:cubicBezTo>
                  <a:cubicBezTo>
                    <a:pt x="11415" y="16784"/>
                    <a:pt x="10562" y="18243"/>
                    <a:pt x="9994" y="18681"/>
                  </a:cubicBezTo>
                  <a:close/>
                  <a:moveTo>
                    <a:pt x="757" y="12843"/>
                  </a:moveTo>
                  <a:cubicBezTo>
                    <a:pt x="-522" y="17659"/>
                    <a:pt x="3457" y="21600"/>
                    <a:pt x="7436" y="19703"/>
                  </a:cubicBezTo>
                  <a:cubicBezTo>
                    <a:pt x="2320" y="21162"/>
                    <a:pt x="1325" y="16784"/>
                    <a:pt x="757" y="12843"/>
                  </a:cubicBezTo>
                  <a:close/>
                  <a:moveTo>
                    <a:pt x="4736" y="8903"/>
                  </a:moveTo>
                  <a:cubicBezTo>
                    <a:pt x="4878" y="10070"/>
                    <a:pt x="4310" y="10508"/>
                    <a:pt x="3883" y="11238"/>
                  </a:cubicBezTo>
                  <a:cubicBezTo>
                    <a:pt x="5162" y="11384"/>
                    <a:pt x="5446" y="9632"/>
                    <a:pt x="4736" y="8903"/>
                  </a:cubicBezTo>
                  <a:close/>
                  <a:moveTo>
                    <a:pt x="3741" y="8319"/>
                  </a:moveTo>
                  <a:cubicBezTo>
                    <a:pt x="3741" y="7151"/>
                    <a:pt x="4878" y="5838"/>
                    <a:pt x="4167" y="4524"/>
                  </a:cubicBezTo>
                  <a:cubicBezTo>
                    <a:pt x="4310" y="5984"/>
                    <a:pt x="3173" y="7151"/>
                    <a:pt x="3741" y="8319"/>
                  </a:cubicBezTo>
                  <a:close/>
                  <a:moveTo>
                    <a:pt x="3741" y="8903"/>
                  </a:moveTo>
                  <a:cubicBezTo>
                    <a:pt x="3457" y="9195"/>
                    <a:pt x="3315" y="10508"/>
                    <a:pt x="3741" y="10800"/>
                  </a:cubicBezTo>
                  <a:cubicBezTo>
                    <a:pt x="4167" y="10216"/>
                    <a:pt x="4594" y="9195"/>
                    <a:pt x="3741" y="8903"/>
                  </a:cubicBezTo>
                  <a:close/>
                </a:path>
              </a:pathLst>
            </a:custGeom>
            <a:solidFill>
              <a:srgbClr val="4D2A0A"/>
            </a:solidFill>
            <a:ln w="12700" cap="flat">
              <a:noFill/>
              <a:miter lim="400000"/>
            </a:ln>
            <a:effectLst/>
          </p:spPr>
          <p:txBody>
            <a:bodyPr wrap="square" lIns="45719" tIns="45719" rIns="45719" bIns="45719" numCol="1" anchor="t">
              <a:noAutofit/>
            </a:bodyPr>
            <a:lstStyle/>
            <a:p>
              <a:pPr/>
            </a:p>
          </p:txBody>
        </p:sp>
        <p:sp>
          <p:nvSpPr>
            <p:cNvPr id="93" name="Freeform 46"/>
            <p:cNvSpPr/>
            <p:nvPr/>
          </p:nvSpPr>
          <p:spPr>
            <a:xfrm>
              <a:off x="7650" y="2683963"/>
              <a:ext cx="408093" cy="353930"/>
            </a:xfrm>
            <a:custGeom>
              <a:avLst/>
              <a:gdLst/>
              <a:ahLst/>
              <a:cxnLst>
                <a:cxn ang="0">
                  <a:pos x="wd2" y="hd2"/>
                </a:cxn>
                <a:cxn ang="5400000">
                  <a:pos x="wd2" y="hd2"/>
                </a:cxn>
                <a:cxn ang="10800000">
                  <a:pos x="wd2" y="hd2"/>
                </a:cxn>
                <a:cxn ang="16200000">
                  <a:pos x="wd2" y="hd2"/>
                </a:cxn>
              </a:cxnLst>
              <a:rect l="0" t="0" r="r" b="b"/>
              <a:pathLst>
                <a:path w="21400" h="21600" fill="norm" stroke="1" extrusionOk="0">
                  <a:moveTo>
                    <a:pt x="6523" y="21600"/>
                  </a:moveTo>
                  <a:cubicBezTo>
                    <a:pt x="6380" y="21600"/>
                    <a:pt x="6380" y="21600"/>
                    <a:pt x="6380" y="21600"/>
                  </a:cubicBezTo>
                  <a:cubicBezTo>
                    <a:pt x="4377" y="21600"/>
                    <a:pt x="2518" y="20850"/>
                    <a:pt x="1374" y="19350"/>
                  </a:cubicBezTo>
                  <a:cubicBezTo>
                    <a:pt x="229" y="18150"/>
                    <a:pt x="-200" y="16350"/>
                    <a:pt x="86" y="14400"/>
                  </a:cubicBezTo>
                  <a:cubicBezTo>
                    <a:pt x="229" y="13500"/>
                    <a:pt x="658" y="12600"/>
                    <a:pt x="1230" y="11850"/>
                  </a:cubicBezTo>
                  <a:cubicBezTo>
                    <a:pt x="1660" y="10950"/>
                    <a:pt x="2232" y="10200"/>
                    <a:pt x="2232" y="9300"/>
                  </a:cubicBezTo>
                  <a:cubicBezTo>
                    <a:pt x="2232" y="9300"/>
                    <a:pt x="2232" y="9300"/>
                    <a:pt x="2232" y="9300"/>
                  </a:cubicBezTo>
                  <a:cubicBezTo>
                    <a:pt x="2518" y="9000"/>
                    <a:pt x="2661" y="8850"/>
                    <a:pt x="2804" y="8850"/>
                  </a:cubicBezTo>
                  <a:cubicBezTo>
                    <a:pt x="2804" y="8850"/>
                    <a:pt x="2947" y="8850"/>
                    <a:pt x="3090" y="8850"/>
                  </a:cubicBezTo>
                  <a:cubicBezTo>
                    <a:pt x="3090" y="7950"/>
                    <a:pt x="3233" y="7050"/>
                    <a:pt x="3519" y="6150"/>
                  </a:cubicBezTo>
                  <a:cubicBezTo>
                    <a:pt x="3805" y="5250"/>
                    <a:pt x="4091" y="4500"/>
                    <a:pt x="3948" y="3600"/>
                  </a:cubicBezTo>
                  <a:cubicBezTo>
                    <a:pt x="3805" y="2850"/>
                    <a:pt x="3376" y="2250"/>
                    <a:pt x="2947" y="1800"/>
                  </a:cubicBezTo>
                  <a:cubicBezTo>
                    <a:pt x="2518" y="1200"/>
                    <a:pt x="2089" y="750"/>
                    <a:pt x="2089" y="150"/>
                  </a:cubicBezTo>
                  <a:cubicBezTo>
                    <a:pt x="2089" y="0"/>
                    <a:pt x="2089" y="0"/>
                    <a:pt x="2089" y="0"/>
                  </a:cubicBezTo>
                  <a:cubicBezTo>
                    <a:pt x="2232" y="0"/>
                    <a:pt x="2232" y="0"/>
                    <a:pt x="2232" y="0"/>
                  </a:cubicBezTo>
                  <a:cubicBezTo>
                    <a:pt x="4807" y="1200"/>
                    <a:pt x="5522" y="5550"/>
                    <a:pt x="4377" y="8700"/>
                  </a:cubicBezTo>
                  <a:cubicBezTo>
                    <a:pt x="4377" y="8850"/>
                    <a:pt x="4664" y="8850"/>
                    <a:pt x="4807" y="9000"/>
                  </a:cubicBezTo>
                  <a:cubicBezTo>
                    <a:pt x="5093" y="9150"/>
                    <a:pt x="5379" y="9150"/>
                    <a:pt x="5522" y="9450"/>
                  </a:cubicBezTo>
                  <a:cubicBezTo>
                    <a:pt x="5951" y="10800"/>
                    <a:pt x="5093" y="11700"/>
                    <a:pt x="4664" y="12150"/>
                  </a:cubicBezTo>
                  <a:cubicBezTo>
                    <a:pt x="4664" y="12150"/>
                    <a:pt x="4664" y="12150"/>
                    <a:pt x="4664" y="12150"/>
                  </a:cubicBezTo>
                  <a:cubicBezTo>
                    <a:pt x="4664" y="12150"/>
                    <a:pt x="4664" y="12150"/>
                    <a:pt x="4664" y="12150"/>
                  </a:cubicBezTo>
                  <a:cubicBezTo>
                    <a:pt x="3805" y="12150"/>
                    <a:pt x="3090" y="11850"/>
                    <a:pt x="2947" y="11400"/>
                  </a:cubicBezTo>
                  <a:cubicBezTo>
                    <a:pt x="2804" y="11250"/>
                    <a:pt x="2804" y="10950"/>
                    <a:pt x="2804" y="10650"/>
                  </a:cubicBezTo>
                  <a:cubicBezTo>
                    <a:pt x="1517" y="12300"/>
                    <a:pt x="1230" y="14700"/>
                    <a:pt x="1946" y="16800"/>
                  </a:cubicBezTo>
                  <a:cubicBezTo>
                    <a:pt x="2661" y="19050"/>
                    <a:pt x="4377" y="20250"/>
                    <a:pt x="6380" y="20250"/>
                  </a:cubicBezTo>
                  <a:cubicBezTo>
                    <a:pt x="7095" y="20250"/>
                    <a:pt x="7811" y="20100"/>
                    <a:pt x="8526" y="19950"/>
                  </a:cubicBezTo>
                  <a:cubicBezTo>
                    <a:pt x="8097" y="19200"/>
                    <a:pt x="7954" y="18300"/>
                    <a:pt x="8383" y="17400"/>
                  </a:cubicBezTo>
                  <a:cubicBezTo>
                    <a:pt x="8812" y="16650"/>
                    <a:pt x="9527" y="16050"/>
                    <a:pt x="10242" y="16050"/>
                  </a:cubicBezTo>
                  <a:cubicBezTo>
                    <a:pt x="10528" y="16050"/>
                    <a:pt x="11101" y="16200"/>
                    <a:pt x="11673" y="16950"/>
                  </a:cubicBezTo>
                  <a:cubicBezTo>
                    <a:pt x="11673" y="16950"/>
                    <a:pt x="11673" y="16950"/>
                    <a:pt x="11673" y="16950"/>
                  </a:cubicBezTo>
                  <a:cubicBezTo>
                    <a:pt x="11816" y="18300"/>
                    <a:pt x="11387" y="18900"/>
                    <a:pt x="10815" y="19500"/>
                  </a:cubicBezTo>
                  <a:cubicBezTo>
                    <a:pt x="10815" y="19500"/>
                    <a:pt x="10815" y="19650"/>
                    <a:pt x="10672" y="19650"/>
                  </a:cubicBezTo>
                  <a:cubicBezTo>
                    <a:pt x="10958" y="19800"/>
                    <a:pt x="11244" y="19800"/>
                    <a:pt x="11530" y="19800"/>
                  </a:cubicBezTo>
                  <a:cubicBezTo>
                    <a:pt x="12674" y="19800"/>
                    <a:pt x="13819" y="19350"/>
                    <a:pt x="15106" y="18750"/>
                  </a:cubicBezTo>
                  <a:cubicBezTo>
                    <a:pt x="16250" y="18300"/>
                    <a:pt x="17395" y="17850"/>
                    <a:pt x="18539" y="17850"/>
                  </a:cubicBezTo>
                  <a:cubicBezTo>
                    <a:pt x="19683" y="17850"/>
                    <a:pt x="20685" y="18450"/>
                    <a:pt x="21400" y="19500"/>
                  </a:cubicBezTo>
                  <a:cubicBezTo>
                    <a:pt x="21257" y="19650"/>
                    <a:pt x="21257" y="19650"/>
                    <a:pt x="21257" y="19650"/>
                  </a:cubicBezTo>
                  <a:cubicBezTo>
                    <a:pt x="20685" y="19050"/>
                    <a:pt x="20113" y="18600"/>
                    <a:pt x="19254" y="18600"/>
                  </a:cubicBezTo>
                  <a:cubicBezTo>
                    <a:pt x="17824" y="18600"/>
                    <a:pt x="16250" y="19650"/>
                    <a:pt x="15821" y="19800"/>
                  </a:cubicBezTo>
                  <a:cubicBezTo>
                    <a:pt x="15535" y="20100"/>
                    <a:pt x="15535" y="20100"/>
                    <a:pt x="15535" y="20100"/>
                  </a:cubicBezTo>
                  <a:cubicBezTo>
                    <a:pt x="15535" y="19950"/>
                    <a:pt x="15535" y="19950"/>
                    <a:pt x="15535" y="19950"/>
                  </a:cubicBezTo>
                  <a:cubicBezTo>
                    <a:pt x="14820" y="20550"/>
                    <a:pt x="13962" y="20850"/>
                    <a:pt x="12674" y="20850"/>
                  </a:cubicBezTo>
                  <a:cubicBezTo>
                    <a:pt x="12102" y="20850"/>
                    <a:pt x="11530" y="20850"/>
                    <a:pt x="10958" y="20850"/>
                  </a:cubicBezTo>
                  <a:cubicBezTo>
                    <a:pt x="10385" y="20700"/>
                    <a:pt x="9813" y="20700"/>
                    <a:pt x="9241" y="20700"/>
                  </a:cubicBezTo>
                  <a:cubicBezTo>
                    <a:pt x="8097" y="20700"/>
                    <a:pt x="7238" y="21000"/>
                    <a:pt x="6523" y="21600"/>
                  </a:cubicBezTo>
                  <a:close/>
                  <a:moveTo>
                    <a:pt x="801" y="12900"/>
                  </a:moveTo>
                  <a:cubicBezTo>
                    <a:pt x="515" y="13350"/>
                    <a:pt x="372" y="13950"/>
                    <a:pt x="229" y="14400"/>
                  </a:cubicBezTo>
                  <a:cubicBezTo>
                    <a:pt x="86" y="16350"/>
                    <a:pt x="515" y="18000"/>
                    <a:pt x="1517" y="19200"/>
                  </a:cubicBezTo>
                  <a:cubicBezTo>
                    <a:pt x="2661" y="20550"/>
                    <a:pt x="4377" y="21300"/>
                    <a:pt x="6380" y="21300"/>
                  </a:cubicBezTo>
                  <a:cubicBezTo>
                    <a:pt x="7095" y="20700"/>
                    <a:pt x="7954" y="20400"/>
                    <a:pt x="9241" y="20400"/>
                  </a:cubicBezTo>
                  <a:cubicBezTo>
                    <a:pt x="9813" y="20400"/>
                    <a:pt x="10385" y="20550"/>
                    <a:pt x="10958" y="20550"/>
                  </a:cubicBezTo>
                  <a:cubicBezTo>
                    <a:pt x="11387" y="20550"/>
                    <a:pt x="11673" y="20700"/>
                    <a:pt x="12102" y="20700"/>
                  </a:cubicBezTo>
                  <a:cubicBezTo>
                    <a:pt x="11816" y="20550"/>
                    <a:pt x="11673" y="20400"/>
                    <a:pt x="11387" y="20250"/>
                  </a:cubicBezTo>
                  <a:cubicBezTo>
                    <a:pt x="11244" y="19950"/>
                    <a:pt x="11244" y="19950"/>
                    <a:pt x="11244" y="19950"/>
                  </a:cubicBezTo>
                  <a:cubicBezTo>
                    <a:pt x="11530" y="20100"/>
                    <a:pt x="11530" y="20100"/>
                    <a:pt x="11530" y="20100"/>
                  </a:cubicBezTo>
                  <a:cubicBezTo>
                    <a:pt x="11673" y="20100"/>
                    <a:pt x="11816" y="20100"/>
                    <a:pt x="12102" y="20100"/>
                  </a:cubicBezTo>
                  <a:cubicBezTo>
                    <a:pt x="12960" y="20100"/>
                    <a:pt x="13962" y="19650"/>
                    <a:pt x="14820" y="19200"/>
                  </a:cubicBezTo>
                  <a:cubicBezTo>
                    <a:pt x="14820" y="19200"/>
                    <a:pt x="14820" y="19200"/>
                    <a:pt x="14820" y="19200"/>
                  </a:cubicBezTo>
                  <a:cubicBezTo>
                    <a:pt x="13675" y="19650"/>
                    <a:pt x="12531" y="19950"/>
                    <a:pt x="11530" y="19950"/>
                  </a:cubicBezTo>
                  <a:cubicBezTo>
                    <a:pt x="11101" y="19950"/>
                    <a:pt x="10815" y="19950"/>
                    <a:pt x="10528" y="19950"/>
                  </a:cubicBezTo>
                  <a:cubicBezTo>
                    <a:pt x="10385" y="19800"/>
                    <a:pt x="10385" y="19800"/>
                    <a:pt x="10385" y="19800"/>
                  </a:cubicBezTo>
                  <a:cubicBezTo>
                    <a:pt x="10385" y="19650"/>
                    <a:pt x="10385" y="19650"/>
                    <a:pt x="10385" y="19650"/>
                  </a:cubicBezTo>
                  <a:cubicBezTo>
                    <a:pt x="10528" y="19650"/>
                    <a:pt x="10672" y="19500"/>
                    <a:pt x="10672" y="19350"/>
                  </a:cubicBezTo>
                  <a:cubicBezTo>
                    <a:pt x="10815" y="19350"/>
                    <a:pt x="10815" y="19200"/>
                    <a:pt x="10815" y="19200"/>
                  </a:cubicBezTo>
                  <a:cubicBezTo>
                    <a:pt x="10672" y="19350"/>
                    <a:pt x="10385" y="19500"/>
                    <a:pt x="10099" y="19500"/>
                  </a:cubicBezTo>
                  <a:cubicBezTo>
                    <a:pt x="9813" y="19500"/>
                    <a:pt x="9813" y="19500"/>
                    <a:pt x="9813" y="19500"/>
                  </a:cubicBezTo>
                  <a:cubicBezTo>
                    <a:pt x="9813" y="19500"/>
                    <a:pt x="9813" y="19500"/>
                    <a:pt x="9813" y="19500"/>
                  </a:cubicBezTo>
                  <a:cubicBezTo>
                    <a:pt x="9527" y="19500"/>
                    <a:pt x="9384" y="19350"/>
                    <a:pt x="9241" y="19200"/>
                  </a:cubicBezTo>
                  <a:cubicBezTo>
                    <a:pt x="9098" y="19200"/>
                    <a:pt x="8955" y="19050"/>
                    <a:pt x="8812" y="19050"/>
                  </a:cubicBezTo>
                  <a:cubicBezTo>
                    <a:pt x="8812" y="19050"/>
                    <a:pt x="8812" y="19050"/>
                    <a:pt x="8812" y="19050"/>
                  </a:cubicBezTo>
                  <a:cubicBezTo>
                    <a:pt x="8812" y="17550"/>
                    <a:pt x="8812" y="17550"/>
                    <a:pt x="8812" y="17550"/>
                  </a:cubicBezTo>
                  <a:cubicBezTo>
                    <a:pt x="8955" y="17550"/>
                    <a:pt x="8955" y="17550"/>
                    <a:pt x="8955" y="17550"/>
                  </a:cubicBezTo>
                  <a:cubicBezTo>
                    <a:pt x="8955" y="17550"/>
                    <a:pt x="8955" y="17550"/>
                    <a:pt x="8955" y="17550"/>
                  </a:cubicBezTo>
                  <a:cubicBezTo>
                    <a:pt x="9241" y="17550"/>
                    <a:pt x="9527" y="17250"/>
                    <a:pt x="9527" y="17100"/>
                  </a:cubicBezTo>
                  <a:cubicBezTo>
                    <a:pt x="9527" y="17100"/>
                    <a:pt x="9527" y="17100"/>
                    <a:pt x="9241" y="17100"/>
                  </a:cubicBezTo>
                  <a:cubicBezTo>
                    <a:pt x="9098" y="17100"/>
                    <a:pt x="9098" y="17100"/>
                    <a:pt x="9098" y="17100"/>
                  </a:cubicBezTo>
                  <a:cubicBezTo>
                    <a:pt x="9241" y="16950"/>
                    <a:pt x="9241" y="16950"/>
                    <a:pt x="9241" y="16950"/>
                  </a:cubicBezTo>
                  <a:cubicBezTo>
                    <a:pt x="9384" y="16500"/>
                    <a:pt x="9670" y="16350"/>
                    <a:pt x="9956" y="16350"/>
                  </a:cubicBezTo>
                  <a:cubicBezTo>
                    <a:pt x="9384" y="16500"/>
                    <a:pt x="8955" y="16950"/>
                    <a:pt x="8669" y="17550"/>
                  </a:cubicBezTo>
                  <a:cubicBezTo>
                    <a:pt x="8240" y="18300"/>
                    <a:pt x="8240" y="19200"/>
                    <a:pt x="8812" y="19950"/>
                  </a:cubicBezTo>
                  <a:cubicBezTo>
                    <a:pt x="8812" y="20100"/>
                    <a:pt x="8812" y="20100"/>
                    <a:pt x="8812" y="20100"/>
                  </a:cubicBezTo>
                  <a:cubicBezTo>
                    <a:pt x="8669" y="20100"/>
                    <a:pt x="8669" y="20100"/>
                    <a:pt x="8669" y="20100"/>
                  </a:cubicBezTo>
                  <a:cubicBezTo>
                    <a:pt x="8240" y="20250"/>
                    <a:pt x="7811" y="20400"/>
                    <a:pt x="7525" y="20400"/>
                  </a:cubicBezTo>
                  <a:cubicBezTo>
                    <a:pt x="7525" y="20550"/>
                    <a:pt x="7525" y="20550"/>
                    <a:pt x="7525" y="20550"/>
                  </a:cubicBezTo>
                  <a:cubicBezTo>
                    <a:pt x="6809" y="20850"/>
                    <a:pt x="6094" y="21000"/>
                    <a:pt x="5379" y="21000"/>
                  </a:cubicBezTo>
                  <a:cubicBezTo>
                    <a:pt x="3948" y="21000"/>
                    <a:pt x="2518" y="20250"/>
                    <a:pt x="1660" y="19050"/>
                  </a:cubicBezTo>
                  <a:cubicBezTo>
                    <a:pt x="515" y="17400"/>
                    <a:pt x="86" y="15450"/>
                    <a:pt x="658" y="13350"/>
                  </a:cubicBezTo>
                  <a:lnTo>
                    <a:pt x="801" y="12900"/>
                  </a:lnTo>
                  <a:close/>
                  <a:moveTo>
                    <a:pt x="801" y="13950"/>
                  </a:moveTo>
                  <a:cubicBezTo>
                    <a:pt x="372" y="15750"/>
                    <a:pt x="801" y="17550"/>
                    <a:pt x="1803" y="18900"/>
                  </a:cubicBezTo>
                  <a:cubicBezTo>
                    <a:pt x="2804" y="20250"/>
                    <a:pt x="4234" y="20850"/>
                    <a:pt x="5665" y="20850"/>
                  </a:cubicBezTo>
                  <a:cubicBezTo>
                    <a:pt x="5665" y="20850"/>
                    <a:pt x="5665" y="20850"/>
                    <a:pt x="5665" y="20850"/>
                  </a:cubicBezTo>
                  <a:cubicBezTo>
                    <a:pt x="2089" y="20850"/>
                    <a:pt x="1230" y="16950"/>
                    <a:pt x="801" y="13950"/>
                  </a:cubicBezTo>
                  <a:close/>
                  <a:moveTo>
                    <a:pt x="15249" y="19950"/>
                  </a:moveTo>
                  <a:cubicBezTo>
                    <a:pt x="14963" y="19950"/>
                    <a:pt x="14677" y="20100"/>
                    <a:pt x="14391" y="20250"/>
                  </a:cubicBezTo>
                  <a:cubicBezTo>
                    <a:pt x="13962" y="20400"/>
                    <a:pt x="13389" y="20550"/>
                    <a:pt x="12960" y="20700"/>
                  </a:cubicBezTo>
                  <a:cubicBezTo>
                    <a:pt x="13962" y="20700"/>
                    <a:pt x="14677" y="20400"/>
                    <a:pt x="15249" y="19950"/>
                  </a:cubicBezTo>
                  <a:close/>
                  <a:moveTo>
                    <a:pt x="801" y="12900"/>
                  </a:moveTo>
                  <a:cubicBezTo>
                    <a:pt x="801" y="13350"/>
                    <a:pt x="801" y="13350"/>
                    <a:pt x="801" y="13350"/>
                  </a:cubicBezTo>
                  <a:cubicBezTo>
                    <a:pt x="1517" y="17100"/>
                    <a:pt x="2232" y="20550"/>
                    <a:pt x="5665" y="20550"/>
                  </a:cubicBezTo>
                  <a:cubicBezTo>
                    <a:pt x="5951" y="20550"/>
                    <a:pt x="6237" y="20550"/>
                    <a:pt x="6666" y="20550"/>
                  </a:cubicBezTo>
                  <a:cubicBezTo>
                    <a:pt x="4377" y="20550"/>
                    <a:pt x="2518" y="19200"/>
                    <a:pt x="1660" y="16950"/>
                  </a:cubicBezTo>
                  <a:cubicBezTo>
                    <a:pt x="801" y="14400"/>
                    <a:pt x="1517" y="11550"/>
                    <a:pt x="3090" y="10050"/>
                  </a:cubicBezTo>
                  <a:cubicBezTo>
                    <a:pt x="3519" y="9750"/>
                    <a:pt x="3519" y="9750"/>
                    <a:pt x="3519" y="9750"/>
                  </a:cubicBezTo>
                  <a:cubicBezTo>
                    <a:pt x="3519" y="9450"/>
                    <a:pt x="3662" y="9300"/>
                    <a:pt x="3662" y="9300"/>
                  </a:cubicBezTo>
                  <a:cubicBezTo>
                    <a:pt x="3805" y="9150"/>
                    <a:pt x="3805" y="9150"/>
                    <a:pt x="3805" y="9150"/>
                  </a:cubicBezTo>
                  <a:cubicBezTo>
                    <a:pt x="3805" y="9150"/>
                    <a:pt x="3805" y="9150"/>
                    <a:pt x="3805" y="9150"/>
                  </a:cubicBezTo>
                  <a:cubicBezTo>
                    <a:pt x="4091" y="9300"/>
                    <a:pt x="4234" y="9450"/>
                    <a:pt x="4377" y="9600"/>
                  </a:cubicBezTo>
                  <a:cubicBezTo>
                    <a:pt x="4521" y="10200"/>
                    <a:pt x="4091" y="10950"/>
                    <a:pt x="3948" y="11250"/>
                  </a:cubicBezTo>
                  <a:cubicBezTo>
                    <a:pt x="3805" y="11400"/>
                    <a:pt x="3805" y="11400"/>
                    <a:pt x="3805" y="11400"/>
                  </a:cubicBezTo>
                  <a:cubicBezTo>
                    <a:pt x="3805" y="11400"/>
                    <a:pt x="3805" y="11400"/>
                    <a:pt x="3805" y="11400"/>
                  </a:cubicBezTo>
                  <a:cubicBezTo>
                    <a:pt x="3662" y="11250"/>
                    <a:pt x="3519" y="11100"/>
                    <a:pt x="3519" y="10800"/>
                  </a:cubicBezTo>
                  <a:cubicBezTo>
                    <a:pt x="3376" y="10500"/>
                    <a:pt x="3519" y="10200"/>
                    <a:pt x="3519" y="9900"/>
                  </a:cubicBezTo>
                  <a:cubicBezTo>
                    <a:pt x="3233" y="10200"/>
                    <a:pt x="3233" y="10200"/>
                    <a:pt x="3233" y="10200"/>
                  </a:cubicBezTo>
                  <a:cubicBezTo>
                    <a:pt x="2947" y="10650"/>
                    <a:pt x="2947" y="10950"/>
                    <a:pt x="3090" y="11250"/>
                  </a:cubicBezTo>
                  <a:cubicBezTo>
                    <a:pt x="3233" y="11700"/>
                    <a:pt x="3805" y="12000"/>
                    <a:pt x="4521" y="12000"/>
                  </a:cubicBezTo>
                  <a:cubicBezTo>
                    <a:pt x="4950" y="11550"/>
                    <a:pt x="5665" y="10650"/>
                    <a:pt x="5379" y="9600"/>
                  </a:cubicBezTo>
                  <a:cubicBezTo>
                    <a:pt x="5236" y="9450"/>
                    <a:pt x="5093" y="9300"/>
                    <a:pt x="4807" y="9300"/>
                  </a:cubicBezTo>
                  <a:cubicBezTo>
                    <a:pt x="4950" y="9300"/>
                    <a:pt x="4950" y="9300"/>
                    <a:pt x="4950" y="9300"/>
                  </a:cubicBezTo>
                  <a:cubicBezTo>
                    <a:pt x="5236" y="9600"/>
                    <a:pt x="5379" y="10350"/>
                    <a:pt x="5236" y="10950"/>
                  </a:cubicBezTo>
                  <a:cubicBezTo>
                    <a:pt x="4950" y="11550"/>
                    <a:pt x="4664" y="11850"/>
                    <a:pt x="4091" y="11850"/>
                  </a:cubicBezTo>
                  <a:cubicBezTo>
                    <a:pt x="4091" y="11850"/>
                    <a:pt x="4091" y="11850"/>
                    <a:pt x="4091" y="11850"/>
                  </a:cubicBezTo>
                  <a:cubicBezTo>
                    <a:pt x="4091" y="11850"/>
                    <a:pt x="4091" y="11850"/>
                    <a:pt x="3948" y="11850"/>
                  </a:cubicBezTo>
                  <a:cubicBezTo>
                    <a:pt x="3805" y="11700"/>
                    <a:pt x="3805" y="11700"/>
                    <a:pt x="3805" y="11700"/>
                  </a:cubicBezTo>
                  <a:cubicBezTo>
                    <a:pt x="3948" y="11700"/>
                    <a:pt x="3948" y="11700"/>
                    <a:pt x="3948" y="11700"/>
                  </a:cubicBezTo>
                  <a:cubicBezTo>
                    <a:pt x="3948" y="11400"/>
                    <a:pt x="4091" y="11250"/>
                    <a:pt x="4234" y="11100"/>
                  </a:cubicBezTo>
                  <a:cubicBezTo>
                    <a:pt x="4521" y="10650"/>
                    <a:pt x="4807" y="10200"/>
                    <a:pt x="4664" y="9300"/>
                  </a:cubicBezTo>
                  <a:cubicBezTo>
                    <a:pt x="4664" y="9150"/>
                    <a:pt x="4664" y="9150"/>
                    <a:pt x="4664" y="9150"/>
                  </a:cubicBezTo>
                  <a:cubicBezTo>
                    <a:pt x="4521" y="9150"/>
                    <a:pt x="4234" y="9000"/>
                    <a:pt x="4091" y="8700"/>
                  </a:cubicBezTo>
                  <a:cubicBezTo>
                    <a:pt x="4091" y="8700"/>
                    <a:pt x="4091" y="8700"/>
                    <a:pt x="4091" y="8700"/>
                  </a:cubicBezTo>
                  <a:cubicBezTo>
                    <a:pt x="4091" y="8700"/>
                    <a:pt x="4091" y="8700"/>
                    <a:pt x="4091" y="8700"/>
                  </a:cubicBezTo>
                  <a:cubicBezTo>
                    <a:pt x="5236" y="5850"/>
                    <a:pt x="4664" y="1500"/>
                    <a:pt x="2375" y="300"/>
                  </a:cubicBezTo>
                  <a:cubicBezTo>
                    <a:pt x="2375" y="750"/>
                    <a:pt x="2661" y="1200"/>
                    <a:pt x="3090" y="1650"/>
                  </a:cubicBezTo>
                  <a:cubicBezTo>
                    <a:pt x="3519" y="2100"/>
                    <a:pt x="3948" y="2700"/>
                    <a:pt x="4091" y="3600"/>
                  </a:cubicBezTo>
                  <a:cubicBezTo>
                    <a:pt x="4091" y="3900"/>
                    <a:pt x="4091" y="4200"/>
                    <a:pt x="4091" y="4500"/>
                  </a:cubicBezTo>
                  <a:cubicBezTo>
                    <a:pt x="4234" y="4800"/>
                    <a:pt x="4234" y="4800"/>
                    <a:pt x="4234" y="4800"/>
                  </a:cubicBezTo>
                  <a:cubicBezTo>
                    <a:pt x="4807" y="5700"/>
                    <a:pt x="4521" y="6600"/>
                    <a:pt x="4234" y="7350"/>
                  </a:cubicBezTo>
                  <a:cubicBezTo>
                    <a:pt x="4091" y="7800"/>
                    <a:pt x="3948" y="8250"/>
                    <a:pt x="3948" y="8700"/>
                  </a:cubicBezTo>
                  <a:cubicBezTo>
                    <a:pt x="3948" y="9150"/>
                    <a:pt x="3948" y="9150"/>
                    <a:pt x="3948" y="9150"/>
                  </a:cubicBezTo>
                  <a:cubicBezTo>
                    <a:pt x="3662" y="8700"/>
                    <a:pt x="3662" y="8700"/>
                    <a:pt x="3662" y="8700"/>
                  </a:cubicBezTo>
                  <a:cubicBezTo>
                    <a:pt x="3376" y="7950"/>
                    <a:pt x="3519" y="7350"/>
                    <a:pt x="3805" y="6600"/>
                  </a:cubicBezTo>
                  <a:cubicBezTo>
                    <a:pt x="3948" y="6000"/>
                    <a:pt x="4234" y="5400"/>
                    <a:pt x="4091" y="4800"/>
                  </a:cubicBezTo>
                  <a:cubicBezTo>
                    <a:pt x="4091" y="4800"/>
                    <a:pt x="4091" y="4800"/>
                    <a:pt x="4091" y="4800"/>
                  </a:cubicBezTo>
                  <a:cubicBezTo>
                    <a:pt x="4091" y="5250"/>
                    <a:pt x="3948" y="5700"/>
                    <a:pt x="3805" y="6300"/>
                  </a:cubicBezTo>
                  <a:cubicBezTo>
                    <a:pt x="3519" y="7050"/>
                    <a:pt x="3233" y="7950"/>
                    <a:pt x="3233" y="8850"/>
                  </a:cubicBezTo>
                  <a:cubicBezTo>
                    <a:pt x="3376" y="9000"/>
                    <a:pt x="3376" y="9000"/>
                    <a:pt x="3376" y="9000"/>
                  </a:cubicBezTo>
                  <a:cubicBezTo>
                    <a:pt x="3233" y="9000"/>
                    <a:pt x="3233" y="9000"/>
                    <a:pt x="3233" y="9000"/>
                  </a:cubicBezTo>
                  <a:cubicBezTo>
                    <a:pt x="3090" y="9150"/>
                    <a:pt x="2947" y="9150"/>
                    <a:pt x="2804" y="9150"/>
                  </a:cubicBezTo>
                  <a:cubicBezTo>
                    <a:pt x="2804" y="9150"/>
                    <a:pt x="2804" y="9150"/>
                    <a:pt x="2804" y="9150"/>
                  </a:cubicBezTo>
                  <a:cubicBezTo>
                    <a:pt x="2661" y="9150"/>
                    <a:pt x="2661" y="9150"/>
                    <a:pt x="2518" y="9300"/>
                  </a:cubicBezTo>
                  <a:cubicBezTo>
                    <a:pt x="2375" y="10350"/>
                    <a:pt x="1803" y="11100"/>
                    <a:pt x="1374" y="11850"/>
                  </a:cubicBezTo>
                  <a:cubicBezTo>
                    <a:pt x="1230" y="12300"/>
                    <a:pt x="944" y="12600"/>
                    <a:pt x="801" y="12900"/>
                  </a:cubicBezTo>
                  <a:close/>
                  <a:moveTo>
                    <a:pt x="11959" y="20400"/>
                  </a:moveTo>
                  <a:cubicBezTo>
                    <a:pt x="12102" y="20400"/>
                    <a:pt x="12245" y="20550"/>
                    <a:pt x="12531" y="20550"/>
                  </a:cubicBezTo>
                  <a:cubicBezTo>
                    <a:pt x="13103" y="20550"/>
                    <a:pt x="13675" y="20250"/>
                    <a:pt x="14248" y="19950"/>
                  </a:cubicBezTo>
                  <a:cubicBezTo>
                    <a:pt x="14820" y="19800"/>
                    <a:pt x="15249" y="19650"/>
                    <a:pt x="15535" y="19650"/>
                  </a:cubicBezTo>
                  <a:cubicBezTo>
                    <a:pt x="15678" y="19650"/>
                    <a:pt x="15678" y="19650"/>
                    <a:pt x="15678" y="19650"/>
                  </a:cubicBezTo>
                  <a:cubicBezTo>
                    <a:pt x="15964" y="19350"/>
                    <a:pt x="16393" y="19050"/>
                    <a:pt x="16679" y="18900"/>
                  </a:cubicBezTo>
                  <a:cubicBezTo>
                    <a:pt x="16966" y="18750"/>
                    <a:pt x="17252" y="18750"/>
                    <a:pt x="17395" y="18600"/>
                  </a:cubicBezTo>
                  <a:cubicBezTo>
                    <a:pt x="17252" y="18600"/>
                    <a:pt x="17252" y="18450"/>
                    <a:pt x="17109" y="18450"/>
                  </a:cubicBezTo>
                  <a:cubicBezTo>
                    <a:pt x="16536" y="18450"/>
                    <a:pt x="15678" y="18900"/>
                    <a:pt x="14963" y="19350"/>
                  </a:cubicBezTo>
                  <a:cubicBezTo>
                    <a:pt x="13962" y="19800"/>
                    <a:pt x="12960" y="20400"/>
                    <a:pt x="11959" y="20400"/>
                  </a:cubicBezTo>
                  <a:close/>
                  <a:moveTo>
                    <a:pt x="8955" y="18900"/>
                  </a:moveTo>
                  <a:cubicBezTo>
                    <a:pt x="9098" y="18900"/>
                    <a:pt x="9241" y="18900"/>
                    <a:pt x="9384" y="19050"/>
                  </a:cubicBezTo>
                  <a:cubicBezTo>
                    <a:pt x="9527" y="19200"/>
                    <a:pt x="9670" y="19200"/>
                    <a:pt x="9813" y="19200"/>
                  </a:cubicBezTo>
                  <a:cubicBezTo>
                    <a:pt x="9813" y="19200"/>
                    <a:pt x="9813" y="19200"/>
                    <a:pt x="9813" y="19200"/>
                  </a:cubicBezTo>
                  <a:cubicBezTo>
                    <a:pt x="9813" y="19200"/>
                    <a:pt x="9956" y="19200"/>
                    <a:pt x="9956" y="19050"/>
                  </a:cubicBezTo>
                  <a:cubicBezTo>
                    <a:pt x="10099" y="18750"/>
                    <a:pt x="10528" y="18150"/>
                    <a:pt x="10385" y="17700"/>
                  </a:cubicBezTo>
                  <a:cubicBezTo>
                    <a:pt x="10385" y="17550"/>
                    <a:pt x="10242" y="17400"/>
                    <a:pt x="10099" y="17250"/>
                  </a:cubicBezTo>
                  <a:cubicBezTo>
                    <a:pt x="9813" y="17100"/>
                    <a:pt x="9813" y="17100"/>
                    <a:pt x="9813" y="17100"/>
                  </a:cubicBezTo>
                  <a:cubicBezTo>
                    <a:pt x="9813" y="17100"/>
                    <a:pt x="9813" y="17100"/>
                    <a:pt x="9813" y="17100"/>
                  </a:cubicBezTo>
                  <a:cubicBezTo>
                    <a:pt x="9813" y="17400"/>
                    <a:pt x="9384" y="17700"/>
                    <a:pt x="8955" y="17700"/>
                  </a:cubicBezTo>
                  <a:cubicBezTo>
                    <a:pt x="8955" y="17700"/>
                    <a:pt x="8955" y="17700"/>
                    <a:pt x="8955" y="17700"/>
                  </a:cubicBezTo>
                  <a:lnTo>
                    <a:pt x="8955" y="18900"/>
                  </a:lnTo>
                  <a:close/>
                  <a:moveTo>
                    <a:pt x="10528" y="17400"/>
                  </a:moveTo>
                  <a:cubicBezTo>
                    <a:pt x="10528" y="17550"/>
                    <a:pt x="10528" y="17550"/>
                    <a:pt x="10528" y="17700"/>
                  </a:cubicBezTo>
                  <a:cubicBezTo>
                    <a:pt x="10672" y="18150"/>
                    <a:pt x="10385" y="18750"/>
                    <a:pt x="10099" y="19200"/>
                  </a:cubicBezTo>
                  <a:cubicBezTo>
                    <a:pt x="10528" y="18900"/>
                    <a:pt x="10815" y="18150"/>
                    <a:pt x="10815" y="17700"/>
                  </a:cubicBezTo>
                  <a:cubicBezTo>
                    <a:pt x="10672" y="17700"/>
                    <a:pt x="10672" y="17550"/>
                    <a:pt x="10528" y="17400"/>
                  </a:cubicBezTo>
                  <a:close/>
                  <a:moveTo>
                    <a:pt x="9813" y="17100"/>
                  </a:moveTo>
                  <a:cubicBezTo>
                    <a:pt x="10099" y="17100"/>
                    <a:pt x="10099" y="17100"/>
                    <a:pt x="10099" y="17100"/>
                  </a:cubicBezTo>
                  <a:cubicBezTo>
                    <a:pt x="10672" y="17250"/>
                    <a:pt x="10958" y="17550"/>
                    <a:pt x="10958" y="17700"/>
                  </a:cubicBezTo>
                  <a:cubicBezTo>
                    <a:pt x="11101" y="18150"/>
                    <a:pt x="10815" y="18750"/>
                    <a:pt x="10385" y="19200"/>
                  </a:cubicBezTo>
                  <a:cubicBezTo>
                    <a:pt x="11101" y="18900"/>
                    <a:pt x="11101" y="18300"/>
                    <a:pt x="11101" y="18000"/>
                  </a:cubicBezTo>
                  <a:cubicBezTo>
                    <a:pt x="11101" y="17400"/>
                    <a:pt x="10672" y="16500"/>
                    <a:pt x="10099" y="16500"/>
                  </a:cubicBezTo>
                  <a:cubicBezTo>
                    <a:pt x="9956" y="16500"/>
                    <a:pt x="9670" y="16650"/>
                    <a:pt x="9527" y="16950"/>
                  </a:cubicBezTo>
                  <a:cubicBezTo>
                    <a:pt x="9670" y="16950"/>
                    <a:pt x="9670" y="16950"/>
                    <a:pt x="9813" y="17100"/>
                  </a:cubicBezTo>
                  <a:close/>
                  <a:moveTo>
                    <a:pt x="17252" y="18300"/>
                  </a:moveTo>
                  <a:cubicBezTo>
                    <a:pt x="17395" y="18300"/>
                    <a:pt x="17538" y="18300"/>
                    <a:pt x="17681" y="18450"/>
                  </a:cubicBezTo>
                  <a:cubicBezTo>
                    <a:pt x="17824" y="18450"/>
                    <a:pt x="17824" y="18450"/>
                    <a:pt x="17824" y="18450"/>
                  </a:cubicBezTo>
                  <a:cubicBezTo>
                    <a:pt x="17681" y="18600"/>
                    <a:pt x="17681" y="18600"/>
                    <a:pt x="17681" y="18600"/>
                  </a:cubicBezTo>
                  <a:cubicBezTo>
                    <a:pt x="17681" y="18600"/>
                    <a:pt x="17538" y="18750"/>
                    <a:pt x="17395" y="18750"/>
                  </a:cubicBezTo>
                  <a:cubicBezTo>
                    <a:pt x="17967" y="18600"/>
                    <a:pt x="18539" y="18450"/>
                    <a:pt x="19254" y="18450"/>
                  </a:cubicBezTo>
                  <a:cubicBezTo>
                    <a:pt x="19683" y="18450"/>
                    <a:pt x="19970" y="18450"/>
                    <a:pt x="20256" y="18600"/>
                  </a:cubicBezTo>
                  <a:cubicBezTo>
                    <a:pt x="19826" y="18300"/>
                    <a:pt x="19254" y="18150"/>
                    <a:pt x="18539" y="18150"/>
                  </a:cubicBezTo>
                  <a:cubicBezTo>
                    <a:pt x="18110" y="18150"/>
                    <a:pt x="17681" y="18150"/>
                    <a:pt x="17252" y="18300"/>
                  </a:cubicBezTo>
                  <a:close/>
                  <a:moveTo>
                    <a:pt x="10099" y="16350"/>
                  </a:moveTo>
                  <a:cubicBezTo>
                    <a:pt x="10815" y="16350"/>
                    <a:pt x="11387" y="17250"/>
                    <a:pt x="11387" y="18000"/>
                  </a:cubicBezTo>
                  <a:cubicBezTo>
                    <a:pt x="11387" y="18150"/>
                    <a:pt x="11387" y="18300"/>
                    <a:pt x="11387" y="18450"/>
                  </a:cubicBezTo>
                  <a:cubicBezTo>
                    <a:pt x="11530" y="18150"/>
                    <a:pt x="11530" y="17700"/>
                    <a:pt x="11387" y="17100"/>
                  </a:cubicBezTo>
                  <a:cubicBezTo>
                    <a:pt x="11101" y="16500"/>
                    <a:pt x="10528" y="16200"/>
                    <a:pt x="9956" y="16350"/>
                  </a:cubicBezTo>
                  <a:cubicBezTo>
                    <a:pt x="10099" y="16350"/>
                    <a:pt x="10099" y="16350"/>
                    <a:pt x="10099" y="16350"/>
                  </a:cubicBezTo>
                  <a:close/>
                  <a:moveTo>
                    <a:pt x="4950" y="9750"/>
                  </a:moveTo>
                  <a:cubicBezTo>
                    <a:pt x="4950" y="10350"/>
                    <a:pt x="4664" y="10800"/>
                    <a:pt x="4377" y="11100"/>
                  </a:cubicBezTo>
                  <a:cubicBezTo>
                    <a:pt x="4377" y="11250"/>
                    <a:pt x="4234" y="11400"/>
                    <a:pt x="4234" y="11550"/>
                  </a:cubicBezTo>
                  <a:cubicBezTo>
                    <a:pt x="4664" y="11550"/>
                    <a:pt x="4950" y="11100"/>
                    <a:pt x="4950" y="10950"/>
                  </a:cubicBezTo>
                  <a:cubicBezTo>
                    <a:pt x="5093" y="10500"/>
                    <a:pt x="5093" y="10050"/>
                    <a:pt x="4950" y="9750"/>
                  </a:cubicBezTo>
                  <a:close/>
                  <a:moveTo>
                    <a:pt x="3805" y="9450"/>
                  </a:moveTo>
                  <a:cubicBezTo>
                    <a:pt x="3662" y="9750"/>
                    <a:pt x="3662" y="10350"/>
                    <a:pt x="3662" y="10800"/>
                  </a:cubicBezTo>
                  <a:cubicBezTo>
                    <a:pt x="3662" y="10950"/>
                    <a:pt x="3805" y="10950"/>
                    <a:pt x="3805" y="11100"/>
                  </a:cubicBezTo>
                  <a:cubicBezTo>
                    <a:pt x="4091" y="10650"/>
                    <a:pt x="4377" y="10050"/>
                    <a:pt x="4234" y="9750"/>
                  </a:cubicBezTo>
                  <a:cubicBezTo>
                    <a:pt x="4091" y="9600"/>
                    <a:pt x="4091" y="9450"/>
                    <a:pt x="3805" y="9450"/>
                  </a:cubicBezTo>
                  <a:close/>
                  <a:moveTo>
                    <a:pt x="4377" y="5400"/>
                  </a:moveTo>
                  <a:cubicBezTo>
                    <a:pt x="4234" y="5850"/>
                    <a:pt x="4091" y="6300"/>
                    <a:pt x="3948" y="6600"/>
                  </a:cubicBezTo>
                  <a:cubicBezTo>
                    <a:pt x="3805" y="7200"/>
                    <a:pt x="3662" y="7650"/>
                    <a:pt x="3805" y="8250"/>
                  </a:cubicBezTo>
                  <a:cubicBezTo>
                    <a:pt x="3805" y="7950"/>
                    <a:pt x="3948" y="7650"/>
                    <a:pt x="3948" y="7350"/>
                  </a:cubicBezTo>
                  <a:cubicBezTo>
                    <a:pt x="4234" y="6750"/>
                    <a:pt x="4377" y="6150"/>
                    <a:pt x="4377" y="5400"/>
                  </a:cubicBezTo>
                  <a:close/>
                </a:path>
              </a:pathLst>
            </a:custGeom>
            <a:solidFill>
              <a:srgbClr val="4D2A0A"/>
            </a:solidFill>
            <a:ln w="12700" cap="flat">
              <a:noFill/>
              <a:miter lim="400000"/>
            </a:ln>
            <a:effectLst/>
          </p:spPr>
          <p:txBody>
            <a:bodyPr wrap="square" lIns="45719" tIns="45719" rIns="45719" bIns="45719" numCol="1" anchor="t">
              <a:noAutofit/>
            </a:bodyPr>
            <a:lstStyle/>
            <a:p>
              <a:pPr/>
            </a:p>
          </p:txBody>
        </p:sp>
        <p:sp>
          <p:nvSpPr>
            <p:cNvPr id="94" name="Freeform 47"/>
            <p:cNvSpPr/>
            <p:nvPr/>
          </p:nvSpPr>
          <p:spPr>
            <a:xfrm>
              <a:off x="19" y="3469"/>
              <a:ext cx="405050" cy="359136"/>
            </a:xfrm>
            <a:custGeom>
              <a:avLst/>
              <a:gdLst/>
              <a:ahLst/>
              <a:cxnLst>
                <a:cxn ang="0">
                  <a:pos x="wd2" y="hd2"/>
                </a:cxn>
                <a:cxn ang="5400000">
                  <a:pos x="wd2" y="hd2"/>
                </a:cxn>
                <a:cxn ang="10800000">
                  <a:pos x="wd2" y="hd2"/>
                </a:cxn>
                <a:cxn ang="16200000">
                  <a:pos x="wd2" y="hd2"/>
                </a:cxn>
              </a:cxnLst>
              <a:rect l="0" t="0" r="r" b="b"/>
              <a:pathLst>
                <a:path w="19942" h="21600" fill="norm" stroke="1" extrusionOk="0">
                  <a:moveTo>
                    <a:pt x="6235" y="1184"/>
                  </a:moveTo>
                  <a:cubicBezTo>
                    <a:pt x="6906" y="2071"/>
                    <a:pt x="6638" y="2959"/>
                    <a:pt x="7577" y="3699"/>
                  </a:cubicBezTo>
                  <a:cubicBezTo>
                    <a:pt x="7845" y="3403"/>
                    <a:pt x="7308" y="2663"/>
                    <a:pt x="6772" y="2515"/>
                  </a:cubicBezTo>
                  <a:cubicBezTo>
                    <a:pt x="8113" y="1923"/>
                    <a:pt x="8247" y="3699"/>
                    <a:pt x="7979" y="5030"/>
                  </a:cubicBezTo>
                  <a:cubicBezTo>
                    <a:pt x="7443" y="5326"/>
                    <a:pt x="6906" y="5474"/>
                    <a:pt x="6101" y="5474"/>
                  </a:cubicBezTo>
                  <a:cubicBezTo>
                    <a:pt x="5296" y="4586"/>
                    <a:pt x="5296" y="2811"/>
                    <a:pt x="5028" y="1923"/>
                  </a:cubicBezTo>
                  <a:cubicBezTo>
                    <a:pt x="1405" y="2071"/>
                    <a:pt x="734" y="6066"/>
                    <a:pt x="1674" y="9173"/>
                  </a:cubicBezTo>
                  <a:cubicBezTo>
                    <a:pt x="2076" y="10652"/>
                    <a:pt x="3552" y="11984"/>
                    <a:pt x="4088" y="13611"/>
                  </a:cubicBezTo>
                  <a:cubicBezTo>
                    <a:pt x="5028" y="16422"/>
                    <a:pt x="4625" y="19085"/>
                    <a:pt x="3149" y="21600"/>
                  </a:cubicBezTo>
                  <a:cubicBezTo>
                    <a:pt x="3284" y="20268"/>
                    <a:pt x="4759" y="17901"/>
                    <a:pt x="3954" y="15386"/>
                  </a:cubicBezTo>
                  <a:cubicBezTo>
                    <a:pt x="3686" y="15090"/>
                    <a:pt x="3418" y="15090"/>
                    <a:pt x="3015" y="15090"/>
                  </a:cubicBezTo>
                  <a:cubicBezTo>
                    <a:pt x="3015" y="14795"/>
                    <a:pt x="3284" y="14942"/>
                    <a:pt x="3552" y="14942"/>
                  </a:cubicBezTo>
                  <a:cubicBezTo>
                    <a:pt x="3284" y="13167"/>
                    <a:pt x="466" y="11688"/>
                    <a:pt x="64" y="8877"/>
                  </a:cubicBezTo>
                  <a:cubicBezTo>
                    <a:pt x="-339" y="5030"/>
                    <a:pt x="1137" y="888"/>
                    <a:pt x="5028" y="1479"/>
                  </a:cubicBezTo>
                  <a:cubicBezTo>
                    <a:pt x="5564" y="1332"/>
                    <a:pt x="5833" y="740"/>
                    <a:pt x="6369" y="592"/>
                  </a:cubicBezTo>
                  <a:cubicBezTo>
                    <a:pt x="11065" y="148"/>
                    <a:pt x="16700" y="6805"/>
                    <a:pt x="18980" y="1923"/>
                  </a:cubicBezTo>
                  <a:cubicBezTo>
                    <a:pt x="19115" y="888"/>
                    <a:pt x="18846" y="444"/>
                    <a:pt x="18578" y="0"/>
                  </a:cubicBezTo>
                  <a:cubicBezTo>
                    <a:pt x="21127" y="296"/>
                    <a:pt x="19517" y="4290"/>
                    <a:pt x="18444" y="4882"/>
                  </a:cubicBezTo>
                  <a:cubicBezTo>
                    <a:pt x="14419" y="6953"/>
                    <a:pt x="9052" y="592"/>
                    <a:pt x="6235" y="1184"/>
                  </a:cubicBezTo>
                  <a:close/>
                  <a:moveTo>
                    <a:pt x="17907" y="4586"/>
                  </a:moveTo>
                  <a:cubicBezTo>
                    <a:pt x="18578" y="4290"/>
                    <a:pt x="19785" y="2515"/>
                    <a:pt x="19383" y="2367"/>
                  </a:cubicBezTo>
                  <a:cubicBezTo>
                    <a:pt x="16968" y="6362"/>
                    <a:pt x="12004" y="2071"/>
                    <a:pt x="8918" y="1184"/>
                  </a:cubicBezTo>
                  <a:cubicBezTo>
                    <a:pt x="11199" y="3107"/>
                    <a:pt x="13614" y="4882"/>
                    <a:pt x="17907" y="4586"/>
                  </a:cubicBezTo>
                  <a:close/>
                  <a:moveTo>
                    <a:pt x="3015" y="12427"/>
                  </a:moveTo>
                  <a:cubicBezTo>
                    <a:pt x="869" y="10504"/>
                    <a:pt x="466" y="3995"/>
                    <a:pt x="2479" y="2367"/>
                  </a:cubicBezTo>
                  <a:cubicBezTo>
                    <a:pt x="-473" y="4290"/>
                    <a:pt x="198" y="11540"/>
                    <a:pt x="3015" y="12427"/>
                  </a:cubicBezTo>
                  <a:close/>
                  <a:moveTo>
                    <a:pt x="7174" y="4142"/>
                  </a:moveTo>
                  <a:cubicBezTo>
                    <a:pt x="6906" y="3255"/>
                    <a:pt x="6638" y="2367"/>
                    <a:pt x="5698" y="2367"/>
                  </a:cubicBezTo>
                  <a:cubicBezTo>
                    <a:pt x="5698" y="3403"/>
                    <a:pt x="6235" y="3995"/>
                    <a:pt x="7174" y="4142"/>
                  </a:cubicBezTo>
                  <a:close/>
                  <a:moveTo>
                    <a:pt x="7174" y="4586"/>
                  </a:moveTo>
                  <a:cubicBezTo>
                    <a:pt x="6369" y="4882"/>
                    <a:pt x="6101" y="3551"/>
                    <a:pt x="5698" y="4142"/>
                  </a:cubicBezTo>
                  <a:cubicBezTo>
                    <a:pt x="5833" y="4586"/>
                    <a:pt x="7040" y="5918"/>
                    <a:pt x="7174" y="4586"/>
                  </a:cubicBezTo>
                  <a:close/>
                </a:path>
              </a:pathLst>
            </a:custGeom>
            <a:solidFill>
              <a:srgbClr val="4D2A0A"/>
            </a:solidFill>
            <a:ln w="12700" cap="flat">
              <a:noFill/>
              <a:miter lim="400000"/>
            </a:ln>
            <a:effectLst/>
          </p:spPr>
          <p:txBody>
            <a:bodyPr wrap="square" lIns="45719" tIns="45719" rIns="45719" bIns="45719" numCol="1" anchor="t">
              <a:noAutofit/>
            </a:bodyPr>
            <a:lstStyle/>
            <a:p>
              <a:pPr/>
            </a:p>
          </p:txBody>
        </p:sp>
        <p:sp>
          <p:nvSpPr>
            <p:cNvPr id="95" name="Freeform 48"/>
            <p:cNvSpPr/>
            <p:nvPr/>
          </p:nvSpPr>
          <p:spPr>
            <a:xfrm>
              <a:off x="0" y="0"/>
              <a:ext cx="406163" cy="36954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1728"/>
                  </a:moveTo>
                  <a:cubicBezTo>
                    <a:pt x="21600" y="2880"/>
                    <a:pt x="20592" y="4608"/>
                    <a:pt x="19872" y="4896"/>
                  </a:cubicBezTo>
                  <a:cubicBezTo>
                    <a:pt x="17280" y="6192"/>
                    <a:pt x="14256" y="4608"/>
                    <a:pt x="11664" y="3168"/>
                  </a:cubicBezTo>
                  <a:cubicBezTo>
                    <a:pt x="9936" y="2160"/>
                    <a:pt x="8208" y="1296"/>
                    <a:pt x="6912" y="1440"/>
                  </a:cubicBezTo>
                  <a:cubicBezTo>
                    <a:pt x="7200" y="1728"/>
                    <a:pt x="7344" y="2160"/>
                    <a:pt x="7488" y="2448"/>
                  </a:cubicBezTo>
                  <a:cubicBezTo>
                    <a:pt x="7488" y="2448"/>
                    <a:pt x="7488" y="2448"/>
                    <a:pt x="7488" y="2448"/>
                  </a:cubicBezTo>
                  <a:cubicBezTo>
                    <a:pt x="7776" y="2304"/>
                    <a:pt x="8064" y="2304"/>
                    <a:pt x="8352" y="2448"/>
                  </a:cubicBezTo>
                  <a:cubicBezTo>
                    <a:pt x="8784" y="2736"/>
                    <a:pt x="8784" y="3456"/>
                    <a:pt x="8784" y="3888"/>
                  </a:cubicBezTo>
                  <a:cubicBezTo>
                    <a:pt x="8784" y="4320"/>
                    <a:pt x="8784" y="4752"/>
                    <a:pt x="8640" y="5040"/>
                  </a:cubicBezTo>
                  <a:cubicBezTo>
                    <a:pt x="8640" y="5040"/>
                    <a:pt x="8640" y="5040"/>
                    <a:pt x="8640" y="5040"/>
                  </a:cubicBezTo>
                  <a:cubicBezTo>
                    <a:pt x="8640" y="5184"/>
                    <a:pt x="8640" y="5184"/>
                    <a:pt x="8640" y="5184"/>
                  </a:cubicBezTo>
                  <a:cubicBezTo>
                    <a:pt x="8208" y="5472"/>
                    <a:pt x="7488" y="5616"/>
                    <a:pt x="6480" y="5616"/>
                  </a:cubicBezTo>
                  <a:cubicBezTo>
                    <a:pt x="6480" y="5616"/>
                    <a:pt x="6480" y="5616"/>
                    <a:pt x="6480" y="5616"/>
                  </a:cubicBezTo>
                  <a:cubicBezTo>
                    <a:pt x="6480" y="5472"/>
                    <a:pt x="6480" y="5472"/>
                    <a:pt x="6480" y="5472"/>
                  </a:cubicBezTo>
                  <a:cubicBezTo>
                    <a:pt x="5904" y="4896"/>
                    <a:pt x="5760" y="3744"/>
                    <a:pt x="5616" y="2880"/>
                  </a:cubicBezTo>
                  <a:cubicBezTo>
                    <a:pt x="5616" y="2592"/>
                    <a:pt x="5472" y="2304"/>
                    <a:pt x="5472" y="2016"/>
                  </a:cubicBezTo>
                  <a:cubicBezTo>
                    <a:pt x="3024" y="2160"/>
                    <a:pt x="1584" y="3888"/>
                    <a:pt x="1584" y="6768"/>
                  </a:cubicBezTo>
                  <a:cubicBezTo>
                    <a:pt x="1584" y="7488"/>
                    <a:pt x="1728" y="8352"/>
                    <a:pt x="2016" y="9072"/>
                  </a:cubicBezTo>
                  <a:cubicBezTo>
                    <a:pt x="2160" y="9792"/>
                    <a:pt x="2592" y="10368"/>
                    <a:pt x="3168" y="11088"/>
                  </a:cubicBezTo>
                  <a:cubicBezTo>
                    <a:pt x="3744" y="11808"/>
                    <a:pt x="4320" y="12528"/>
                    <a:pt x="4608" y="13392"/>
                  </a:cubicBezTo>
                  <a:cubicBezTo>
                    <a:pt x="5616" y="15984"/>
                    <a:pt x="5184" y="18720"/>
                    <a:pt x="3600" y="21312"/>
                  </a:cubicBezTo>
                  <a:cubicBezTo>
                    <a:pt x="3312" y="21600"/>
                    <a:pt x="3312" y="21600"/>
                    <a:pt x="3312" y="21600"/>
                  </a:cubicBezTo>
                  <a:cubicBezTo>
                    <a:pt x="3312" y="21168"/>
                    <a:pt x="3312" y="21168"/>
                    <a:pt x="3312" y="21168"/>
                  </a:cubicBezTo>
                  <a:cubicBezTo>
                    <a:pt x="3456" y="20736"/>
                    <a:pt x="3600" y="20304"/>
                    <a:pt x="3744" y="19728"/>
                  </a:cubicBezTo>
                  <a:cubicBezTo>
                    <a:pt x="4032" y="18864"/>
                    <a:pt x="4464" y="17712"/>
                    <a:pt x="4464" y="16704"/>
                  </a:cubicBezTo>
                  <a:cubicBezTo>
                    <a:pt x="4464" y="16128"/>
                    <a:pt x="4320" y="15552"/>
                    <a:pt x="4176" y="15120"/>
                  </a:cubicBezTo>
                  <a:cubicBezTo>
                    <a:pt x="4032" y="14976"/>
                    <a:pt x="3744" y="14976"/>
                    <a:pt x="3312" y="14976"/>
                  </a:cubicBezTo>
                  <a:cubicBezTo>
                    <a:pt x="3168" y="14976"/>
                    <a:pt x="3168" y="14976"/>
                    <a:pt x="3168" y="14976"/>
                  </a:cubicBezTo>
                  <a:cubicBezTo>
                    <a:pt x="3168" y="14832"/>
                    <a:pt x="3168" y="14832"/>
                    <a:pt x="3168" y="14832"/>
                  </a:cubicBezTo>
                  <a:cubicBezTo>
                    <a:pt x="3168" y="14544"/>
                    <a:pt x="3456" y="14544"/>
                    <a:pt x="3744" y="14544"/>
                  </a:cubicBezTo>
                  <a:cubicBezTo>
                    <a:pt x="3744" y="14544"/>
                    <a:pt x="3744" y="14544"/>
                    <a:pt x="3744" y="14544"/>
                  </a:cubicBezTo>
                  <a:cubicBezTo>
                    <a:pt x="3600" y="13968"/>
                    <a:pt x="3024" y="13392"/>
                    <a:pt x="2448" y="12672"/>
                  </a:cubicBezTo>
                  <a:cubicBezTo>
                    <a:pt x="1440" y="11664"/>
                    <a:pt x="288" y="10368"/>
                    <a:pt x="144" y="8784"/>
                  </a:cubicBezTo>
                  <a:cubicBezTo>
                    <a:pt x="0" y="8352"/>
                    <a:pt x="0" y="7920"/>
                    <a:pt x="0" y="7488"/>
                  </a:cubicBezTo>
                  <a:cubicBezTo>
                    <a:pt x="0" y="5328"/>
                    <a:pt x="720" y="3456"/>
                    <a:pt x="1872" y="2448"/>
                  </a:cubicBezTo>
                  <a:cubicBezTo>
                    <a:pt x="2880" y="1584"/>
                    <a:pt x="4032" y="1296"/>
                    <a:pt x="5472" y="1440"/>
                  </a:cubicBezTo>
                  <a:cubicBezTo>
                    <a:pt x="5760" y="1440"/>
                    <a:pt x="5904" y="1296"/>
                    <a:pt x="6192" y="1008"/>
                  </a:cubicBezTo>
                  <a:cubicBezTo>
                    <a:pt x="6336" y="864"/>
                    <a:pt x="6624" y="720"/>
                    <a:pt x="6912" y="576"/>
                  </a:cubicBezTo>
                  <a:cubicBezTo>
                    <a:pt x="8928" y="432"/>
                    <a:pt x="11088" y="1296"/>
                    <a:pt x="13104" y="2304"/>
                  </a:cubicBezTo>
                  <a:cubicBezTo>
                    <a:pt x="16272" y="3600"/>
                    <a:pt x="18864" y="4752"/>
                    <a:pt x="20304" y="1872"/>
                  </a:cubicBezTo>
                  <a:cubicBezTo>
                    <a:pt x="20448" y="1728"/>
                    <a:pt x="20448" y="1584"/>
                    <a:pt x="20448" y="1440"/>
                  </a:cubicBezTo>
                  <a:cubicBezTo>
                    <a:pt x="20448" y="1008"/>
                    <a:pt x="20160" y="576"/>
                    <a:pt x="20016" y="288"/>
                  </a:cubicBezTo>
                  <a:cubicBezTo>
                    <a:pt x="19872" y="0"/>
                    <a:pt x="19872" y="0"/>
                    <a:pt x="19872" y="0"/>
                  </a:cubicBezTo>
                  <a:cubicBezTo>
                    <a:pt x="20016" y="0"/>
                    <a:pt x="20016" y="0"/>
                    <a:pt x="20016" y="0"/>
                  </a:cubicBezTo>
                  <a:cubicBezTo>
                    <a:pt x="21024" y="144"/>
                    <a:pt x="21600" y="720"/>
                    <a:pt x="21600" y="1728"/>
                  </a:cubicBezTo>
                  <a:close/>
                  <a:moveTo>
                    <a:pt x="6480" y="1296"/>
                  </a:moveTo>
                  <a:cubicBezTo>
                    <a:pt x="6768" y="1296"/>
                    <a:pt x="6768" y="1296"/>
                    <a:pt x="6768" y="1296"/>
                  </a:cubicBezTo>
                  <a:cubicBezTo>
                    <a:pt x="8064" y="1008"/>
                    <a:pt x="9792" y="1872"/>
                    <a:pt x="11808" y="2880"/>
                  </a:cubicBezTo>
                  <a:cubicBezTo>
                    <a:pt x="14400" y="4320"/>
                    <a:pt x="17280" y="5904"/>
                    <a:pt x="19872" y="4752"/>
                  </a:cubicBezTo>
                  <a:cubicBezTo>
                    <a:pt x="20448" y="4464"/>
                    <a:pt x="21312" y="2880"/>
                    <a:pt x="21312" y="1728"/>
                  </a:cubicBezTo>
                  <a:cubicBezTo>
                    <a:pt x="21312" y="1152"/>
                    <a:pt x="21168" y="432"/>
                    <a:pt x="20304" y="288"/>
                  </a:cubicBezTo>
                  <a:cubicBezTo>
                    <a:pt x="20448" y="576"/>
                    <a:pt x="20592" y="1008"/>
                    <a:pt x="20592" y="1440"/>
                  </a:cubicBezTo>
                  <a:cubicBezTo>
                    <a:pt x="20592" y="1584"/>
                    <a:pt x="20592" y="1872"/>
                    <a:pt x="20592" y="2016"/>
                  </a:cubicBezTo>
                  <a:cubicBezTo>
                    <a:pt x="20592" y="2016"/>
                    <a:pt x="20592" y="2016"/>
                    <a:pt x="20592" y="2016"/>
                  </a:cubicBezTo>
                  <a:cubicBezTo>
                    <a:pt x="19008" y="5040"/>
                    <a:pt x="16128" y="3744"/>
                    <a:pt x="13104" y="2448"/>
                  </a:cubicBezTo>
                  <a:cubicBezTo>
                    <a:pt x="10944" y="1584"/>
                    <a:pt x="8928" y="720"/>
                    <a:pt x="6912" y="864"/>
                  </a:cubicBezTo>
                  <a:cubicBezTo>
                    <a:pt x="6624" y="864"/>
                    <a:pt x="6480" y="1008"/>
                    <a:pt x="6336" y="1296"/>
                  </a:cubicBezTo>
                  <a:cubicBezTo>
                    <a:pt x="6048" y="1440"/>
                    <a:pt x="5904" y="1584"/>
                    <a:pt x="5616" y="1728"/>
                  </a:cubicBezTo>
                  <a:cubicBezTo>
                    <a:pt x="5472" y="1728"/>
                    <a:pt x="5472" y="1728"/>
                    <a:pt x="5472" y="1728"/>
                  </a:cubicBezTo>
                  <a:cubicBezTo>
                    <a:pt x="5472" y="1728"/>
                    <a:pt x="5472" y="1728"/>
                    <a:pt x="5472" y="1728"/>
                  </a:cubicBezTo>
                  <a:cubicBezTo>
                    <a:pt x="4176" y="1440"/>
                    <a:pt x="2880" y="1872"/>
                    <a:pt x="2016" y="2592"/>
                  </a:cubicBezTo>
                  <a:cubicBezTo>
                    <a:pt x="864" y="3600"/>
                    <a:pt x="288" y="5328"/>
                    <a:pt x="288" y="7488"/>
                  </a:cubicBezTo>
                  <a:cubicBezTo>
                    <a:pt x="288" y="7920"/>
                    <a:pt x="288" y="8352"/>
                    <a:pt x="288" y="8640"/>
                  </a:cubicBezTo>
                  <a:cubicBezTo>
                    <a:pt x="576" y="10368"/>
                    <a:pt x="1584" y="11520"/>
                    <a:pt x="2592" y="12528"/>
                  </a:cubicBezTo>
                  <a:cubicBezTo>
                    <a:pt x="3312" y="13248"/>
                    <a:pt x="3888" y="13968"/>
                    <a:pt x="4032" y="14688"/>
                  </a:cubicBezTo>
                  <a:cubicBezTo>
                    <a:pt x="4032" y="14688"/>
                    <a:pt x="4032" y="14688"/>
                    <a:pt x="4032" y="14688"/>
                  </a:cubicBezTo>
                  <a:cubicBezTo>
                    <a:pt x="3888" y="14688"/>
                    <a:pt x="3888" y="14688"/>
                    <a:pt x="3888" y="14688"/>
                  </a:cubicBezTo>
                  <a:cubicBezTo>
                    <a:pt x="3888" y="14688"/>
                    <a:pt x="3888" y="14688"/>
                    <a:pt x="3888" y="14688"/>
                  </a:cubicBezTo>
                  <a:cubicBezTo>
                    <a:pt x="4032" y="14832"/>
                    <a:pt x="4176" y="14832"/>
                    <a:pt x="4320" y="14976"/>
                  </a:cubicBezTo>
                  <a:cubicBezTo>
                    <a:pt x="4464" y="14976"/>
                    <a:pt x="4464" y="14976"/>
                    <a:pt x="4464" y="14976"/>
                  </a:cubicBezTo>
                  <a:cubicBezTo>
                    <a:pt x="4464" y="14976"/>
                    <a:pt x="4464" y="14976"/>
                    <a:pt x="4464" y="14976"/>
                  </a:cubicBezTo>
                  <a:cubicBezTo>
                    <a:pt x="4608" y="15552"/>
                    <a:pt x="4608" y="16128"/>
                    <a:pt x="4608" y="16704"/>
                  </a:cubicBezTo>
                  <a:cubicBezTo>
                    <a:pt x="4608" y="17856"/>
                    <a:pt x="4320" y="18864"/>
                    <a:pt x="4032" y="19872"/>
                  </a:cubicBezTo>
                  <a:cubicBezTo>
                    <a:pt x="3888" y="20160"/>
                    <a:pt x="3744" y="20304"/>
                    <a:pt x="3744" y="20592"/>
                  </a:cubicBezTo>
                  <a:cubicBezTo>
                    <a:pt x="5040" y="18288"/>
                    <a:pt x="5328" y="15840"/>
                    <a:pt x="4464" y="13392"/>
                  </a:cubicBezTo>
                  <a:cubicBezTo>
                    <a:pt x="4032" y="12672"/>
                    <a:pt x="3600" y="11952"/>
                    <a:pt x="3024" y="11232"/>
                  </a:cubicBezTo>
                  <a:cubicBezTo>
                    <a:pt x="2448" y="10512"/>
                    <a:pt x="2016" y="9936"/>
                    <a:pt x="1728" y="9216"/>
                  </a:cubicBezTo>
                  <a:cubicBezTo>
                    <a:pt x="1728" y="9072"/>
                    <a:pt x="1728" y="8928"/>
                    <a:pt x="1584" y="8784"/>
                  </a:cubicBezTo>
                  <a:cubicBezTo>
                    <a:pt x="1872" y="10224"/>
                    <a:pt x="2448" y="11376"/>
                    <a:pt x="3312" y="12096"/>
                  </a:cubicBezTo>
                  <a:cubicBezTo>
                    <a:pt x="3744" y="12384"/>
                    <a:pt x="3744" y="12384"/>
                    <a:pt x="3744" y="12384"/>
                  </a:cubicBezTo>
                  <a:cubicBezTo>
                    <a:pt x="3312" y="12240"/>
                    <a:pt x="3312" y="12240"/>
                    <a:pt x="3312" y="12240"/>
                  </a:cubicBezTo>
                  <a:cubicBezTo>
                    <a:pt x="1440" y="11808"/>
                    <a:pt x="576" y="9216"/>
                    <a:pt x="576" y="7056"/>
                  </a:cubicBezTo>
                  <a:cubicBezTo>
                    <a:pt x="576" y="4896"/>
                    <a:pt x="1296" y="3024"/>
                    <a:pt x="2592" y="2304"/>
                  </a:cubicBezTo>
                  <a:cubicBezTo>
                    <a:pt x="2736" y="2448"/>
                    <a:pt x="2736" y="2448"/>
                    <a:pt x="2736" y="2448"/>
                  </a:cubicBezTo>
                  <a:cubicBezTo>
                    <a:pt x="2160" y="3024"/>
                    <a:pt x="1728" y="4032"/>
                    <a:pt x="1440" y="5328"/>
                  </a:cubicBezTo>
                  <a:cubicBezTo>
                    <a:pt x="1872" y="3168"/>
                    <a:pt x="3312" y="2016"/>
                    <a:pt x="5472" y="1872"/>
                  </a:cubicBezTo>
                  <a:cubicBezTo>
                    <a:pt x="5616" y="1872"/>
                    <a:pt x="5616" y="1872"/>
                    <a:pt x="5616" y="1872"/>
                  </a:cubicBezTo>
                  <a:cubicBezTo>
                    <a:pt x="5616" y="1872"/>
                    <a:pt x="5616" y="1872"/>
                    <a:pt x="5616" y="1872"/>
                  </a:cubicBezTo>
                  <a:cubicBezTo>
                    <a:pt x="5760" y="2160"/>
                    <a:pt x="5760" y="2592"/>
                    <a:pt x="5760" y="2880"/>
                  </a:cubicBezTo>
                  <a:cubicBezTo>
                    <a:pt x="5904" y="3312"/>
                    <a:pt x="5904" y="3744"/>
                    <a:pt x="6048" y="4176"/>
                  </a:cubicBezTo>
                  <a:cubicBezTo>
                    <a:pt x="6048" y="4176"/>
                    <a:pt x="6048" y="4176"/>
                    <a:pt x="6048" y="4176"/>
                  </a:cubicBezTo>
                  <a:cubicBezTo>
                    <a:pt x="6192" y="4032"/>
                    <a:pt x="6336" y="3888"/>
                    <a:pt x="6336" y="3888"/>
                  </a:cubicBezTo>
                  <a:cubicBezTo>
                    <a:pt x="6624" y="3888"/>
                    <a:pt x="6768" y="4032"/>
                    <a:pt x="6912" y="4176"/>
                  </a:cubicBezTo>
                  <a:cubicBezTo>
                    <a:pt x="7200" y="4464"/>
                    <a:pt x="7488" y="4608"/>
                    <a:pt x="7776" y="4464"/>
                  </a:cubicBezTo>
                  <a:cubicBezTo>
                    <a:pt x="7920" y="4464"/>
                    <a:pt x="7920" y="4464"/>
                    <a:pt x="7920" y="4464"/>
                  </a:cubicBezTo>
                  <a:cubicBezTo>
                    <a:pt x="7920" y="4608"/>
                    <a:pt x="7920" y="4608"/>
                    <a:pt x="7920" y="4608"/>
                  </a:cubicBezTo>
                  <a:cubicBezTo>
                    <a:pt x="7776" y="5040"/>
                    <a:pt x="7632" y="5184"/>
                    <a:pt x="7488" y="5328"/>
                  </a:cubicBezTo>
                  <a:cubicBezTo>
                    <a:pt x="6912" y="5472"/>
                    <a:pt x="6192" y="4608"/>
                    <a:pt x="6048" y="4320"/>
                  </a:cubicBezTo>
                  <a:cubicBezTo>
                    <a:pt x="6048" y="4320"/>
                    <a:pt x="6048" y="4320"/>
                    <a:pt x="6048" y="4320"/>
                  </a:cubicBezTo>
                  <a:cubicBezTo>
                    <a:pt x="6192" y="4752"/>
                    <a:pt x="6336" y="5040"/>
                    <a:pt x="6624" y="5328"/>
                  </a:cubicBezTo>
                  <a:cubicBezTo>
                    <a:pt x="7488" y="5472"/>
                    <a:pt x="8064" y="5328"/>
                    <a:pt x="8496" y="5040"/>
                  </a:cubicBezTo>
                  <a:cubicBezTo>
                    <a:pt x="8640" y="4608"/>
                    <a:pt x="8640" y="4320"/>
                    <a:pt x="8640" y="3888"/>
                  </a:cubicBezTo>
                  <a:cubicBezTo>
                    <a:pt x="8640" y="3312"/>
                    <a:pt x="8496" y="2880"/>
                    <a:pt x="8208" y="2592"/>
                  </a:cubicBezTo>
                  <a:cubicBezTo>
                    <a:pt x="8064" y="2592"/>
                    <a:pt x="7920" y="2592"/>
                    <a:pt x="7632" y="2592"/>
                  </a:cubicBezTo>
                  <a:cubicBezTo>
                    <a:pt x="8064" y="2736"/>
                    <a:pt x="8352" y="3168"/>
                    <a:pt x="8352" y="3600"/>
                  </a:cubicBezTo>
                  <a:cubicBezTo>
                    <a:pt x="8352" y="3744"/>
                    <a:pt x="8352" y="3744"/>
                    <a:pt x="8208" y="3888"/>
                  </a:cubicBezTo>
                  <a:cubicBezTo>
                    <a:pt x="8208" y="3888"/>
                    <a:pt x="8208" y="3888"/>
                    <a:pt x="8208" y="3888"/>
                  </a:cubicBezTo>
                  <a:cubicBezTo>
                    <a:pt x="8064" y="3888"/>
                    <a:pt x="8064" y="3888"/>
                    <a:pt x="8064" y="3888"/>
                  </a:cubicBezTo>
                  <a:cubicBezTo>
                    <a:pt x="7632" y="3456"/>
                    <a:pt x="7488" y="3024"/>
                    <a:pt x="7344" y="2736"/>
                  </a:cubicBezTo>
                  <a:cubicBezTo>
                    <a:pt x="7056" y="2592"/>
                    <a:pt x="7056" y="2592"/>
                    <a:pt x="7056" y="2592"/>
                  </a:cubicBezTo>
                  <a:cubicBezTo>
                    <a:pt x="7200" y="2592"/>
                    <a:pt x="7200" y="2592"/>
                    <a:pt x="7200" y="2592"/>
                  </a:cubicBezTo>
                  <a:cubicBezTo>
                    <a:pt x="7200" y="2448"/>
                    <a:pt x="7200" y="2448"/>
                    <a:pt x="7200" y="2448"/>
                  </a:cubicBezTo>
                  <a:cubicBezTo>
                    <a:pt x="7056" y="2160"/>
                    <a:pt x="7056" y="1728"/>
                    <a:pt x="6624" y="1440"/>
                  </a:cubicBezTo>
                  <a:lnTo>
                    <a:pt x="6480" y="1296"/>
                  </a:lnTo>
                  <a:close/>
                  <a:moveTo>
                    <a:pt x="8208" y="3600"/>
                  </a:moveTo>
                  <a:cubicBezTo>
                    <a:pt x="8208" y="3456"/>
                    <a:pt x="7920" y="3024"/>
                    <a:pt x="7632" y="2736"/>
                  </a:cubicBezTo>
                  <a:cubicBezTo>
                    <a:pt x="7632" y="3024"/>
                    <a:pt x="7776" y="3312"/>
                    <a:pt x="8208" y="3600"/>
                  </a:cubicBezTo>
                  <a:close/>
                  <a:moveTo>
                    <a:pt x="6336" y="4176"/>
                  </a:moveTo>
                  <a:cubicBezTo>
                    <a:pt x="6480" y="4608"/>
                    <a:pt x="7056" y="5184"/>
                    <a:pt x="7344" y="5040"/>
                  </a:cubicBezTo>
                  <a:cubicBezTo>
                    <a:pt x="7488" y="5040"/>
                    <a:pt x="7632" y="4896"/>
                    <a:pt x="7632" y="4752"/>
                  </a:cubicBezTo>
                  <a:cubicBezTo>
                    <a:pt x="7344" y="4752"/>
                    <a:pt x="7056" y="4608"/>
                    <a:pt x="6768" y="4320"/>
                  </a:cubicBezTo>
                  <a:cubicBezTo>
                    <a:pt x="6624" y="4320"/>
                    <a:pt x="6480" y="4176"/>
                    <a:pt x="6480" y="4176"/>
                  </a:cubicBezTo>
                  <a:cubicBezTo>
                    <a:pt x="6336" y="4176"/>
                    <a:pt x="6336" y="4176"/>
                    <a:pt x="6336" y="4176"/>
                  </a:cubicBezTo>
                  <a:close/>
                  <a:moveTo>
                    <a:pt x="720" y="7056"/>
                  </a:moveTo>
                  <a:cubicBezTo>
                    <a:pt x="720" y="8928"/>
                    <a:pt x="1440" y="11088"/>
                    <a:pt x="2736" y="11808"/>
                  </a:cubicBezTo>
                  <a:cubicBezTo>
                    <a:pt x="1728" y="10656"/>
                    <a:pt x="1152" y="8352"/>
                    <a:pt x="1152" y="6624"/>
                  </a:cubicBezTo>
                  <a:cubicBezTo>
                    <a:pt x="1152" y="5184"/>
                    <a:pt x="1440" y="4032"/>
                    <a:pt x="1872" y="3168"/>
                  </a:cubicBezTo>
                  <a:cubicBezTo>
                    <a:pt x="1152" y="4176"/>
                    <a:pt x="720" y="5472"/>
                    <a:pt x="720" y="7056"/>
                  </a:cubicBezTo>
                  <a:close/>
                  <a:moveTo>
                    <a:pt x="21024" y="2592"/>
                  </a:moveTo>
                  <a:cubicBezTo>
                    <a:pt x="21024" y="2592"/>
                    <a:pt x="21024" y="2592"/>
                    <a:pt x="21024" y="2592"/>
                  </a:cubicBezTo>
                  <a:cubicBezTo>
                    <a:pt x="21024" y="3024"/>
                    <a:pt x="20016" y="4464"/>
                    <a:pt x="19296" y="4752"/>
                  </a:cubicBezTo>
                  <a:cubicBezTo>
                    <a:pt x="19296" y="4752"/>
                    <a:pt x="19296" y="4752"/>
                    <a:pt x="19296" y="4752"/>
                  </a:cubicBezTo>
                  <a:cubicBezTo>
                    <a:pt x="14832" y="5040"/>
                    <a:pt x="12240" y="3456"/>
                    <a:pt x="9504" y="1440"/>
                  </a:cubicBezTo>
                  <a:cubicBezTo>
                    <a:pt x="9072" y="1152"/>
                    <a:pt x="9072" y="1152"/>
                    <a:pt x="9072" y="1152"/>
                  </a:cubicBezTo>
                  <a:cubicBezTo>
                    <a:pt x="9648" y="1296"/>
                    <a:pt x="9648" y="1296"/>
                    <a:pt x="9648" y="1296"/>
                  </a:cubicBezTo>
                  <a:cubicBezTo>
                    <a:pt x="10512" y="1440"/>
                    <a:pt x="11520" y="1872"/>
                    <a:pt x="12672" y="2448"/>
                  </a:cubicBezTo>
                  <a:cubicBezTo>
                    <a:pt x="15552" y="3744"/>
                    <a:pt x="18864" y="5184"/>
                    <a:pt x="20736" y="2304"/>
                  </a:cubicBezTo>
                  <a:cubicBezTo>
                    <a:pt x="20880" y="2304"/>
                    <a:pt x="20880" y="2304"/>
                    <a:pt x="20880" y="2304"/>
                  </a:cubicBezTo>
                  <a:cubicBezTo>
                    <a:pt x="20880" y="2304"/>
                    <a:pt x="20880" y="2304"/>
                    <a:pt x="20880" y="2304"/>
                  </a:cubicBezTo>
                  <a:cubicBezTo>
                    <a:pt x="21024" y="2304"/>
                    <a:pt x="21024" y="2304"/>
                    <a:pt x="21024" y="2592"/>
                  </a:cubicBezTo>
                  <a:close/>
                  <a:moveTo>
                    <a:pt x="19152" y="4464"/>
                  </a:moveTo>
                  <a:cubicBezTo>
                    <a:pt x="19872" y="4176"/>
                    <a:pt x="20736" y="3024"/>
                    <a:pt x="20880" y="2592"/>
                  </a:cubicBezTo>
                  <a:cubicBezTo>
                    <a:pt x="18864" y="5328"/>
                    <a:pt x="15552" y="3888"/>
                    <a:pt x="12528" y="2592"/>
                  </a:cubicBezTo>
                  <a:cubicBezTo>
                    <a:pt x="11664" y="2160"/>
                    <a:pt x="10944" y="1872"/>
                    <a:pt x="10224" y="1584"/>
                  </a:cubicBezTo>
                  <a:cubicBezTo>
                    <a:pt x="12672" y="3312"/>
                    <a:pt x="15120" y="4752"/>
                    <a:pt x="19152" y="4464"/>
                  </a:cubicBezTo>
                  <a:close/>
                  <a:moveTo>
                    <a:pt x="7920" y="4320"/>
                  </a:moveTo>
                  <a:cubicBezTo>
                    <a:pt x="7776" y="4320"/>
                    <a:pt x="7776" y="4320"/>
                    <a:pt x="7776" y="4320"/>
                  </a:cubicBezTo>
                  <a:cubicBezTo>
                    <a:pt x="6768" y="4176"/>
                    <a:pt x="6048" y="3600"/>
                    <a:pt x="6048" y="2448"/>
                  </a:cubicBezTo>
                  <a:cubicBezTo>
                    <a:pt x="6048" y="2304"/>
                    <a:pt x="6048" y="2304"/>
                    <a:pt x="6048" y="2304"/>
                  </a:cubicBezTo>
                  <a:cubicBezTo>
                    <a:pt x="6192" y="2304"/>
                    <a:pt x="6192" y="2304"/>
                    <a:pt x="6192" y="2304"/>
                  </a:cubicBezTo>
                  <a:cubicBezTo>
                    <a:pt x="7200" y="2448"/>
                    <a:pt x="7632" y="3312"/>
                    <a:pt x="7920" y="4176"/>
                  </a:cubicBezTo>
                  <a:lnTo>
                    <a:pt x="7920" y="4320"/>
                  </a:lnTo>
                  <a:close/>
                  <a:moveTo>
                    <a:pt x="6192" y="2448"/>
                  </a:moveTo>
                  <a:cubicBezTo>
                    <a:pt x="6336" y="3456"/>
                    <a:pt x="6768" y="3888"/>
                    <a:pt x="7632" y="4032"/>
                  </a:cubicBezTo>
                  <a:cubicBezTo>
                    <a:pt x="7344" y="3312"/>
                    <a:pt x="7056" y="2736"/>
                    <a:pt x="6192" y="2448"/>
                  </a:cubicBezTo>
                  <a:close/>
                </a:path>
              </a:pathLst>
            </a:custGeom>
            <a:solidFill>
              <a:srgbClr val="4D2A0A"/>
            </a:solidFill>
            <a:ln w="12700" cap="flat">
              <a:noFill/>
              <a:miter lim="400000"/>
            </a:ln>
            <a:effectLst/>
          </p:spPr>
          <p:txBody>
            <a:bodyPr wrap="square" lIns="45719" tIns="45719" rIns="45719" bIns="45719" numCol="1" anchor="t">
              <a:noAutofit/>
            </a:bodyPr>
            <a:lstStyle/>
            <a:p>
              <a:pPr/>
            </a:p>
          </p:txBody>
        </p:sp>
        <p:sp>
          <p:nvSpPr>
            <p:cNvPr id="96" name="Freeform 49"/>
            <p:cNvSpPr/>
            <p:nvPr/>
          </p:nvSpPr>
          <p:spPr>
            <a:xfrm>
              <a:off x="3933263" y="51032"/>
              <a:ext cx="401536" cy="336132"/>
            </a:xfrm>
            <a:custGeom>
              <a:avLst/>
              <a:gdLst/>
              <a:ahLst/>
              <a:cxnLst>
                <a:cxn ang="0">
                  <a:pos x="wd2" y="hd2"/>
                </a:cxn>
                <a:cxn ang="5400000">
                  <a:pos x="wd2" y="hd2"/>
                </a:cxn>
                <a:cxn ang="10800000">
                  <a:pos x="wd2" y="hd2"/>
                </a:cxn>
                <a:cxn ang="16200000">
                  <a:pos x="wd2" y="hd2"/>
                </a:cxn>
              </a:cxnLst>
              <a:rect l="0" t="0" r="r" b="b"/>
              <a:pathLst>
                <a:path w="21455" h="20216" fill="norm" stroke="1" extrusionOk="0">
                  <a:moveTo>
                    <a:pt x="8843" y="1533"/>
                  </a:moveTo>
                  <a:cubicBezTo>
                    <a:pt x="9278" y="1533"/>
                    <a:pt x="9713" y="350"/>
                    <a:pt x="10148" y="941"/>
                  </a:cubicBezTo>
                  <a:cubicBezTo>
                    <a:pt x="9858" y="1237"/>
                    <a:pt x="9423" y="1533"/>
                    <a:pt x="9713" y="2273"/>
                  </a:cubicBezTo>
                  <a:cubicBezTo>
                    <a:pt x="11307" y="2273"/>
                    <a:pt x="10438" y="645"/>
                    <a:pt x="10293" y="202"/>
                  </a:cubicBezTo>
                  <a:cubicBezTo>
                    <a:pt x="10872" y="-390"/>
                    <a:pt x="11742" y="1237"/>
                    <a:pt x="11162" y="1977"/>
                  </a:cubicBezTo>
                  <a:cubicBezTo>
                    <a:pt x="14932" y="-982"/>
                    <a:pt x="20875" y="54"/>
                    <a:pt x="21165" y="4788"/>
                  </a:cubicBezTo>
                  <a:cubicBezTo>
                    <a:pt x="21455" y="8339"/>
                    <a:pt x="17831" y="10706"/>
                    <a:pt x="18121" y="14256"/>
                  </a:cubicBezTo>
                  <a:cubicBezTo>
                    <a:pt x="18846" y="14552"/>
                    <a:pt x="20005" y="12925"/>
                    <a:pt x="21165" y="13665"/>
                  </a:cubicBezTo>
                  <a:cubicBezTo>
                    <a:pt x="21600" y="14404"/>
                    <a:pt x="21310" y="15884"/>
                    <a:pt x="21455" y="16771"/>
                  </a:cubicBezTo>
                  <a:cubicBezTo>
                    <a:pt x="20585" y="17511"/>
                    <a:pt x="19570" y="17067"/>
                    <a:pt x="18701" y="16623"/>
                  </a:cubicBezTo>
                  <a:cubicBezTo>
                    <a:pt x="18701" y="18399"/>
                    <a:pt x="18701" y="20174"/>
                    <a:pt x="20440" y="20174"/>
                  </a:cubicBezTo>
                  <a:cubicBezTo>
                    <a:pt x="17396" y="20618"/>
                    <a:pt x="18121" y="17511"/>
                    <a:pt x="17976" y="14996"/>
                  </a:cubicBezTo>
                  <a:cubicBezTo>
                    <a:pt x="17831" y="13073"/>
                    <a:pt x="17106" y="12037"/>
                    <a:pt x="17541" y="10262"/>
                  </a:cubicBezTo>
                  <a:cubicBezTo>
                    <a:pt x="18121" y="7451"/>
                    <a:pt x="21600" y="4936"/>
                    <a:pt x="19136" y="1681"/>
                  </a:cubicBezTo>
                  <a:cubicBezTo>
                    <a:pt x="14642" y="-242"/>
                    <a:pt x="11017" y="3900"/>
                    <a:pt x="6668" y="3604"/>
                  </a:cubicBezTo>
                  <a:cubicBezTo>
                    <a:pt x="4494" y="3456"/>
                    <a:pt x="2319" y="1385"/>
                    <a:pt x="0" y="3013"/>
                  </a:cubicBezTo>
                  <a:cubicBezTo>
                    <a:pt x="2030" y="793"/>
                    <a:pt x="5364" y="2421"/>
                    <a:pt x="8698" y="2569"/>
                  </a:cubicBezTo>
                  <a:cubicBezTo>
                    <a:pt x="8988" y="2273"/>
                    <a:pt x="8408" y="1237"/>
                    <a:pt x="8408" y="645"/>
                  </a:cubicBezTo>
                  <a:cubicBezTo>
                    <a:pt x="8843" y="497"/>
                    <a:pt x="9278" y="-390"/>
                    <a:pt x="9858" y="202"/>
                  </a:cubicBezTo>
                  <a:cubicBezTo>
                    <a:pt x="9713" y="350"/>
                    <a:pt x="8553" y="350"/>
                    <a:pt x="8843" y="1533"/>
                  </a:cubicBezTo>
                  <a:close/>
                  <a:moveTo>
                    <a:pt x="8408" y="3013"/>
                  </a:moveTo>
                  <a:cubicBezTo>
                    <a:pt x="7103" y="2717"/>
                    <a:pt x="5944" y="2273"/>
                    <a:pt x="4494" y="2717"/>
                  </a:cubicBezTo>
                  <a:cubicBezTo>
                    <a:pt x="5944" y="2865"/>
                    <a:pt x="7103" y="3752"/>
                    <a:pt x="8408" y="3013"/>
                  </a:cubicBezTo>
                  <a:close/>
                  <a:moveTo>
                    <a:pt x="14642" y="645"/>
                  </a:moveTo>
                  <a:cubicBezTo>
                    <a:pt x="14207" y="1089"/>
                    <a:pt x="12322" y="1237"/>
                    <a:pt x="12757" y="1977"/>
                  </a:cubicBezTo>
                  <a:cubicBezTo>
                    <a:pt x="13047" y="1237"/>
                    <a:pt x="15077" y="1385"/>
                    <a:pt x="14642" y="645"/>
                  </a:cubicBezTo>
                  <a:close/>
                  <a:moveTo>
                    <a:pt x="20585" y="3752"/>
                  </a:moveTo>
                  <a:cubicBezTo>
                    <a:pt x="20295" y="3308"/>
                    <a:pt x="20005" y="3456"/>
                    <a:pt x="20440" y="4048"/>
                  </a:cubicBezTo>
                  <a:cubicBezTo>
                    <a:pt x="20150" y="7747"/>
                    <a:pt x="17541" y="8930"/>
                    <a:pt x="17686" y="13073"/>
                  </a:cubicBezTo>
                  <a:cubicBezTo>
                    <a:pt x="18411" y="9818"/>
                    <a:pt x="21165" y="7747"/>
                    <a:pt x="20585" y="3752"/>
                  </a:cubicBezTo>
                  <a:close/>
                  <a:moveTo>
                    <a:pt x="21020" y="16623"/>
                  </a:moveTo>
                  <a:cubicBezTo>
                    <a:pt x="21020" y="15736"/>
                    <a:pt x="21020" y="15144"/>
                    <a:pt x="20585" y="14700"/>
                  </a:cubicBezTo>
                  <a:cubicBezTo>
                    <a:pt x="20150" y="14700"/>
                    <a:pt x="19570" y="14700"/>
                    <a:pt x="19136" y="14700"/>
                  </a:cubicBezTo>
                  <a:cubicBezTo>
                    <a:pt x="18266" y="15736"/>
                    <a:pt x="19426" y="16919"/>
                    <a:pt x="21020" y="16623"/>
                  </a:cubicBezTo>
                  <a:close/>
                  <a:moveTo>
                    <a:pt x="21165" y="14256"/>
                  </a:moveTo>
                  <a:cubicBezTo>
                    <a:pt x="20585" y="13813"/>
                    <a:pt x="19860" y="13813"/>
                    <a:pt x="19426" y="14256"/>
                  </a:cubicBezTo>
                  <a:cubicBezTo>
                    <a:pt x="20150" y="13960"/>
                    <a:pt x="20875" y="14848"/>
                    <a:pt x="21165" y="14256"/>
                  </a:cubicBezTo>
                  <a:close/>
                </a:path>
              </a:pathLst>
            </a:custGeom>
            <a:solidFill>
              <a:srgbClr val="4D2A0A"/>
            </a:solidFill>
            <a:ln w="12700" cap="flat">
              <a:noFill/>
              <a:miter lim="400000"/>
            </a:ln>
            <a:effectLst/>
          </p:spPr>
          <p:txBody>
            <a:bodyPr wrap="square" lIns="45719" tIns="45719" rIns="45719" bIns="45719" numCol="1" anchor="t">
              <a:noAutofit/>
            </a:bodyPr>
            <a:lstStyle/>
            <a:p>
              <a:pPr/>
            </a:p>
          </p:txBody>
        </p:sp>
        <p:sp>
          <p:nvSpPr>
            <p:cNvPr id="97" name="Freeform 50"/>
            <p:cNvSpPr/>
            <p:nvPr/>
          </p:nvSpPr>
          <p:spPr>
            <a:xfrm>
              <a:off x="3933263" y="50312"/>
              <a:ext cx="404249" cy="33831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9423" y="0"/>
                  </a:moveTo>
                  <a:cubicBezTo>
                    <a:pt x="9568" y="0"/>
                    <a:pt x="9858" y="157"/>
                    <a:pt x="10003" y="313"/>
                  </a:cubicBezTo>
                  <a:cubicBezTo>
                    <a:pt x="10003" y="313"/>
                    <a:pt x="10003" y="313"/>
                    <a:pt x="10003" y="313"/>
                  </a:cubicBezTo>
                  <a:cubicBezTo>
                    <a:pt x="10003" y="470"/>
                    <a:pt x="10003" y="470"/>
                    <a:pt x="10003" y="470"/>
                  </a:cubicBezTo>
                  <a:cubicBezTo>
                    <a:pt x="9858" y="470"/>
                    <a:pt x="9858" y="470"/>
                    <a:pt x="9713" y="626"/>
                  </a:cubicBezTo>
                  <a:cubicBezTo>
                    <a:pt x="9423" y="626"/>
                    <a:pt x="9133" y="626"/>
                    <a:pt x="8988" y="939"/>
                  </a:cubicBezTo>
                  <a:cubicBezTo>
                    <a:pt x="8988" y="1096"/>
                    <a:pt x="8843" y="1252"/>
                    <a:pt x="8988" y="1565"/>
                  </a:cubicBezTo>
                  <a:cubicBezTo>
                    <a:pt x="9133" y="1409"/>
                    <a:pt x="9133" y="1252"/>
                    <a:pt x="9278" y="1096"/>
                  </a:cubicBezTo>
                  <a:cubicBezTo>
                    <a:pt x="9568" y="939"/>
                    <a:pt x="9713" y="783"/>
                    <a:pt x="9858" y="783"/>
                  </a:cubicBezTo>
                  <a:cubicBezTo>
                    <a:pt x="10003" y="783"/>
                    <a:pt x="10148" y="783"/>
                    <a:pt x="10148" y="939"/>
                  </a:cubicBezTo>
                  <a:cubicBezTo>
                    <a:pt x="10293" y="939"/>
                    <a:pt x="10293" y="939"/>
                    <a:pt x="10293" y="939"/>
                  </a:cubicBezTo>
                  <a:cubicBezTo>
                    <a:pt x="10148" y="1096"/>
                    <a:pt x="10148" y="1096"/>
                    <a:pt x="10148" y="1096"/>
                  </a:cubicBezTo>
                  <a:cubicBezTo>
                    <a:pt x="10148" y="1252"/>
                    <a:pt x="10003" y="1252"/>
                    <a:pt x="10003" y="1409"/>
                  </a:cubicBezTo>
                  <a:cubicBezTo>
                    <a:pt x="9858" y="1722"/>
                    <a:pt x="9713" y="1878"/>
                    <a:pt x="9713" y="2504"/>
                  </a:cubicBezTo>
                  <a:cubicBezTo>
                    <a:pt x="10148" y="2504"/>
                    <a:pt x="10293" y="2348"/>
                    <a:pt x="10438" y="2191"/>
                  </a:cubicBezTo>
                  <a:cubicBezTo>
                    <a:pt x="10728" y="1722"/>
                    <a:pt x="10293" y="783"/>
                    <a:pt x="10148" y="470"/>
                  </a:cubicBezTo>
                  <a:cubicBezTo>
                    <a:pt x="10148" y="313"/>
                    <a:pt x="10148" y="313"/>
                    <a:pt x="10148" y="313"/>
                  </a:cubicBezTo>
                  <a:cubicBezTo>
                    <a:pt x="10293" y="313"/>
                    <a:pt x="10293" y="313"/>
                    <a:pt x="10293" y="313"/>
                  </a:cubicBezTo>
                  <a:cubicBezTo>
                    <a:pt x="10293" y="157"/>
                    <a:pt x="10438" y="157"/>
                    <a:pt x="10583" y="157"/>
                  </a:cubicBezTo>
                  <a:cubicBezTo>
                    <a:pt x="10583" y="157"/>
                    <a:pt x="10583" y="157"/>
                    <a:pt x="10583" y="157"/>
                  </a:cubicBezTo>
                  <a:cubicBezTo>
                    <a:pt x="10872" y="157"/>
                    <a:pt x="11162" y="470"/>
                    <a:pt x="11307" y="783"/>
                  </a:cubicBezTo>
                  <a:cubicBezTo>
                    <a:pt x="11452" y="1096"/>
                    <a:pt x="11452" y="1409"/>
                    <a:pt x="11452" y="1722"/>
                  </a:cubicBezTo>
                  <a:cubicBezTo>
                    <a:pt x="12757" y="783"/>
                    <a:pt x="14352" y="313"/>
                    <a:pt x="15946" y="313"/>
                  </a:cubicBezTo>
                  <a:cubicBezTo>
                    <a:pt x="18991" y="313"/>
                    <a:pt x="21020" y="2191"/>
                    <a:pt x="21310" y="5165"/>
                  </a:cubicBezTo>
                  <a:cubicBezTo>
                    <a:pt x="21455" y="7043"/>
                    <a:pt x="20585" y="8609"/>
                    <a:pt x="19860" y="10174"/>
                  </a:cubicBezTo>
                  <a:cubicBezTo>
                    <a:pt x="18991" y="11739"/>
                    <a:pt x="18121" y="13304"/>
                    <a:pt x="18266" y="15183"/>
                  </a:cubicBezTo>
                  <a:cubicBezTo>
                    <a:pt x="18411" y="15183"/>
                    <a:pt x="18846" y="15026"/>
                    <a:pt x="19136" y="14870"/>
                  </a:cubicBezTo>
                  <a:cubicBezTo>
                    <a:pt x="19570" y="14557"/>
                    <a:pt x="20005" y="14243"/>
                    <a:pt x="20585" y="14243"/>
                  </a:cubicBezTo>
                  <a:cubicBezTo>
                    <a:pt x="20875" y="14243"/>
                    <a:pt x="21020" y="14400"/>
                    <a:pt x="21310" y="14557"/>
                  </a:cubicBezTo>
                  <a:cubicBezTo>
                    <a:pt x="21310" y="14557"/>
                    <a:pt x="21310" y="14557"/>
                    <a:pt x="21310" y="14557"/>
                  </a:cubicBezTo>
                  <a:cubicBezTo>
                    <a:pt x="21600" y="15026"/>
                    <a:pt x="21600" y="15809"/>
                    <a:pt x="21600" y="16591"/>
                  </a:cubicBezTo>
                  <a:cubicBezTo>
                    <a:pt x="21455" y="17061"/>
                    <a:pt x="21455" y="17530"/>
                    <a:pt x="21600" y="17843"/>
                  </a:cubicBezTo>
                  <a:cubicBezTo>
                    <a:pt x="21600" y="18000"/>
                    <a:pt x="21600" y="18000"/>
                    <a:pt x="21600" y="18000"/>
                  </a:cubicBezTo>
                  <a:cubicBezTo>
                    <a:pt x="21455" y="18000"/>
                    <a:pt x="21455" y="18000"/>
                    <a:pt x="21455" y="18000"/>
                  </a:cubicBezTo>
                  <a:cubicBezTo>
                    <a:pt x="21165" y="18313"/>
                    <a:pt x="20730" y="18470"/>
                    <a:pt x="20440" y="18470"/>
                  </a:cubicBezTo>
                  <a:cubicBezTo>
                    <a:pt x="19860" y="18470"/>
                    <a:pt x="19426" y="18157"/>
                    <a:pt x="18846" y="17843"/>
                  </a:cubicBezTo>
                  <a:cubicBezTo>
                    <a:pt x="18846" y="18000"/>
                    <a:pt x="18846" y="18000"/>
                    <a:pt x="18846" y="18000"/>
                  </a:cubicBezTo>
                  <a:cubicBezTo>
                    <a:pt x="18846" y="19722"/>
                    <a:pt x="18846" y="21287"/>
                    <a:pt x="20440" y="21287"/>
                  </a:cubicBezTo>
                  <a:cubicBezTo>
                    <a:pt x="20440" y="21600"/>
                    <a:pt x="20440" y="21600"/>
                    <a:pt x="20440" y="21600"/>
                  </a:cubicBezTo>
                  <a:cubicBezTo>
                    <a:pt x="20150" y="21600"/>
                    <a:pt x="20005" y="21600"/>
                    <a:pt x="19860" y="21600"/>
                  </a:cubicBezTo>
                  <a:cubicBezTo>
                    <a:pt x="17831" y="21600"/>
                    <a:pt x="17831" y="19565"/>
                    <a:pt x="17831" y="17530"/>
                  </a:cubicBezTo>
                  <a:cubicBezTo>
                    <a:pt x="17831" y="16904"/>
                    <a:pt x="17831" y="16435"/>
                    <a:pt x="17831" y="15965"/>
                  </a:cubicBezTo>
                  <a:cubicBezTo>
                    <a:pt x="17831" y="15496"/>
                    <a:pt x="17686" y="15026"/>
                    <a:pt x="17686" y="14713"/>
                  </a:cubicBezTo>
                  <a:cubicBezTo>
                    <a:pt x="17686" y="14713"/>
                    <a:pt x="17686" y="14713"/>
                    <a:pt x="17686" y="14713"/>
                  </a:cubicBezTo>
                  <a:cubicBezTo>
                    <a:pt x="17686" y="14557"/>
                    <a:pt x="17686" y="14557"/>
                    <a:pt x="17686" y="14557"/>
                  </a:cubicBezTo>
                  <a:cubicBezTo>
                    <a:pt x="17541" y="14400"/>
                    <a:pt x="17541" y="14243"/>
                    <a:pt x="17541" y="14087"/>
                  </a:cubicBezTo>
                  <a:cubicBezTo>
                    <a:pt x="17396" y="13148"/>
                    <a:pt x="17106" y="12209"/>
                    <a:pt x="17396" y="10957"/>
                  </a:cubicBezTo>
                  <a:cubicBezTo>
                    <a:pt x="17686" y="10017"/>
                    <a:pt x="18121" y="8922"/>
                    <a:pt x="18701" y="7983"/>
                  </a:cubicBezTo>
                  <a:cubicBezTo>
                    <a:pt x="19715" y="6104"/>
                    <a:pt x="20730" y="4226"/>
                    <a:pt x="19136" y="2035"/>
                  </a:cubicBezTo>
                  <a:cubicBezTo>
                    <a:pt x="18266" y="1722"/>
                    <a:pt x="17541" y="1565"/>
                    <a:pt x="16671" y="1565"/>
                  </a:cubicBezTo>
                  <a:cubicBezTo>
                    <a:pt x="15077" y="1565"/>
                    <a:pt x="13482" y="2191"/>
                    <a:pt x="12032" y="2817"/>
                  </a:cubicBezTo>
                  <a:cubicBezTo>
                    <a:pt x="10438" y="3443"/>
                    <a:pt x="8843" y="4070"/>
                    <a:pt x="7103" y="4070"/>
                  </a:cubicBezTo>
                  <a:cubicBezTo>
                    <a:pt x="6958" y="4070"/>
                    <a:pt x="6813" y="4070"/>
                    <a:pt x="6523" y="4070"/>
                  </a:cubicBezTo>
                  <a:cubicBezTo>
                    <a:pt x="5799" y="3913"/>
                    <a:pt x="5074" y="3600"/>
                    <a:pt x="4349" y="3443"/>
                  </a:cubicBezTo>
                  <a:cubicBezTo>
                    <a:pt x="3624" y="2974"/>
                    <a:pt x="2754" y="2661"/>
                    <a:pt x="1885" y="2661"/>
                  </a:cubicBezTo>
                  <a:cubicBezTo>
                    <a:pt x="1305" y="2661"/>
                    <a:pt x="580" y="2974"/>
                    <a:pt x="145" y="3287"/>
                  </a:cubicBezTo>
                  <a:cubicBezTo>
                    <a:pt x="0" y="3130"/>
                    <a:pt x="0" y="3130"/>
                    <a:pt x="0" y="3130"/>
                  </a:cubicBezTo>
                  <a:cubicBezTo>
                    <a:pt x="725" y="2348"/>
                    <a:pt x="1595" y="2035"/>
                    <a:pt x="2899" y="2035"/>
                  </a:cubicBezTo>
                  <a:cubicBezTo>
                    <a:pt x="2899" y="2035"/>
                    <a:pt x="2899" y="2035"/>
                    <a:pt x="2899" y="2035"/>
                  </a:cubicBezTo>
                  <a:cubicBezTo>
                    <a:pt x="3769" y="2035"/>
                    <a:pt x="4784" y="2191"/>
                    <a:pt x="5654" y="2348"/>
                  </a:cubicBezTo>
                  <a:cubicBezTo>
                    <a:pt x="6668" y="2504"/>
                    <a:pt x="7683" y="2661"/>
                    <a:pt x="8553" y="2661"/>
                  </a:cubicBezTo>
                  <a:cubicBezTo>
                    <a:pt x="8843" y="2504"/>
                    <a:pt x="8698" y="2035"/>
                    <a:pt x="8553" y="1565"/>
                  </a:cubicBezTo>
                  <a:cubicBezTo>
                    <a:pt x="8408" y="1252"/>
                    <a:pt x="8408" y="1096"/>
                    <a:pt x="8408" y="783"/>
                  </a:cubicBezTo>
                  <a:cubicBezTo>
                    <a:pt x="8408" y="783"/>
                    <a:pt x="8408" y="783"/>
                    <a:pt x="8408" y="783"/>
                  </a:cubicBezTo>
                  <a:cubicBezTo>
                    <a:pt x="8408" y="626"/>
                    <a:pt x="8408" y="626"/>
                    <a:pt x="8408" y="626"/>
                  </a:cubicBezTo>
                  <a:cubicBezTo>
                    <a:pt x="8553" y="626"/>
                    <a:pt x="8553" y="470"/>
                    <a:pt x="8698" y="470"/>
                  </a:cubicBezTo>
                  <a:cubicBezTo>
                    <a:pt x="8988" y="157"/>
                    <a:pt x="9133" y="0"/>
                    <a:pt x="9423" y="0"/>
                  </a:cubicBezTo>
                  <a:close/>
                  <a:moveTo>
                    <a:pt x="9713" y="313"/>
                  </a:moveTo>
                  <a:cubicBezTo>
                    <a:pt x="9423" y="157"/>
                    <a:pt x="9133" y="313"/>
                    <a:pt x="8843" y="626"/>
                  </a:cubicBezTo>
                  <a:cubicBezTo>
                    <a:pt x="8698" y="626"/>
                    <a:pt x="8698" y="783"/>
                    <a:pt x="8553" y="783"/>
                  </a:cubicBezTo>
                  <a:cubicBezTo>
                    <a:pt x="8553" y="1096"/>
                    <a:pt x="8698" y="1252"/>
                    <a:pt x="8698" y="1565"/>
                  </a:cubicBezTo>
                  <a:cubicBezTo>
                    <a:pt x="8698" y="1565"/>
                    <a:pt x="8698" y="1565"/>
                    <a:pt x="8698" y="1565"/>
                  </a:cubicBezTo>
                  <a:cubicBezTo>
                    <a:pt x="8698" y="1252"/>
                    <a:pt x="8698" y="1096"/>
                    <a:pt x="8843" y="783"/>
                  </a:cubicBezTo>
                  <a:cubicBezTo>
                    <a:pt x="8988" y="470"/>
                    <a:pt x="9423" y="470"/>
                    <a:pt x="9568" y="313"/>
                  </a:cubicBezTo>
                  <a:cubicBezTo>
                    <a:pt x="9568" y="313"/>
                    <a:pt x="9713" y="313"/>
                    <a:pt x="9713" y="313"/>
                  </a:cubicBezTo>
                  <a:close/>
                  <a:moveTo>
                    <a:pt x="11162" y="2191"/>
                  </a:moveTo>
                  <a:cubicBezTo>
                    <a:pt x="11017" y="2035"/>
                    <a:pt x="11017" y="2035"/>
                    <a:pt x="11017" y="2035"/>
                  </a:cubicBezTo>
                  <a:cubicBezTo>
                    <a:pt x="11307" y="1722"/>
                    <a:pt x="11307" y="1252"/>
                    <a:pt x="11162" y="939"/>
                  </a:cubicBezTo>
                  <a:cubicBezTo>
                    <a:pt x="10872" y="470"/>
                    <a:pt x="10583" y="157"/>
                    <a:pt x="10438" y="313"/>
                  </a:cubicBezTo>
                  <a:cubicBezTo>
                    <a:pt x="10583" y="783"/>
                    <a:pt x="11017" y="1722"/>
                    <a:pt x="10583" y="2348"/>
                  </a:cubicBezTo>
                  <a:cubicBezTo>
                    <a:pt x="10438" y="2504"/>
                    <a:pt x="10148" y="2661"/>
                    <a:pt x="9713" y="2661"/>
                  </a:cubicBezTo>
                  <a:cubicBezTo>
                    <a:pt x="9568" y="2661"/>
                    <a:pt x="9568" y="2661"/>
                    <a:pt x="9568" y="2661"/>
                  </a:cubicBezTo>
                  <a:cubicBezTo>
                    <a:pt x="9568" y="2661"/>
                    <a:pt x="9568" y="2661"/>
                    <a:pt x="9568" y="2661"/>
                  </a:cubicBezTo>
                  <a:cubicBezTo>
                    <a:pt x="9423" y="1878"/>
                    <a:pt x="9568" y="1565"/>
                    <a:pt x="9858" y="1252"/>
                  </a:cubicBezTo>
                  <a:cubicBezTo>
                    <a:pt x="9858" y="1252"/>
                    <a:pt x="9858" y="1096"/>
                    <a:pt x="10003" y="1096"/>
                  </a:cubicBezTo>
                  <a:cubicBezTo>
                    <a:pt x="10003" y="939"/>
                    <a:pt x="9858" y="939"/>
                    <a:pt x="9858" y="939"/>
                  </a:cubicBezTo>
                  <a:cubicBezTo>
                    <a:pt x="9713" y="939"/>
                    <a:pt x="9568" y="1096"/>
                    <a:pt x="9423" y="1252"/>
                  </a:cubicBezTo>
                  <a:cubicBezTo>
                    <a:pt x="9278" y="1565"/>
                    <a:pt x="9133" y="1722"/>
                    <a:pt x="8843" y="1878"/>
                  </a:cubicBezTo>
                  <a:cubicBezTo>
                    <a:pt x="8843" y="1878"/>
                    <a:pt x="8843" y="1878"/>
                    <a:pt x="8843" y="1878"/>
                  </a:cubicBezTo>
                  <a:cubicBezTo>
                    <a:pt x="8843" y="2191"/>
                    <a:pt x="8988" y="2661"/>
                    <a:pt x="8698" y="2817"/>
                  </a:cubicBezTo>
                  <a:cubicBezTo>
                    <a:pt x="8698" y="2974"/>
                    <a:pt x="8698" y="2974"/>
                    <a:pt x="8698" y="2974"/>
                  </a:cubicBezTo>
                  <a:cubicBezTo>
                    <a:pt x="8698" y="2974"/>
                    <a:pt x="8698" y="2974"/>
                    <a:pt x="8698" y="2974"/>
                  </a:cubicBezTo>
                  <a:cubicBezTo>
                    <a:pt x="7683" y="2817"/>
                    <a:pt x="6668" y="2661"/>
                    <a:pt x="5654" y="2504"/>
                  </a:cubicBezTo>
                  <a:cubicBezTo>
                    <a:pt x="4639" y="2348"/>
                    <a:pt x="3769" y="2191"/>
                    <a:pt x="2899" y="2191"/>
                  </a:cubicBezTo>
                  <a:cubicBezTo>
                    <a:pt x="2899" y="2191"/>
                    <a:pt x="2899" y="2191"/>
                    <a:pt x="2899" y="2191"/>
                  </a:cubicBezTo>
                  <a:cubicBezTo>
                    <a:pt x="2174" y="2191"/>
                    <a:pt x="1595" y="2348"/>
                    <a:pt x="1015" y="2661"/>
                  </a:cubicBezTo>
                  <a:cubicBezTo>
                    <a:pt x="1305" y="2504"/>
                    <a:pt x="1595" y="2504"/>
                    <a:pt x="1885" y="2504"/>
                  </a:cubicBezTo>
                  <a:cubicBezTo>
                    <a:pt x="2609" y="2504"/>
                    <a:pt x="3479" y="2817"/>
                    <a:pt x="4204" y="2974"/>
                  </a:cubicBezTo>
                  <a:cubicBezTo>
                    <a:pt x="4494" y="2974"/>
                    <a:pt x="4494" y="2974"/>
                    <a:pt x="4494" y="2974"/>
                  </a:cubicBezTo>
                  <a:cubicBezTo>
                    <a:pt x="4929" y="2817"/>
                    <a:pt x="5364" y="2661"/>
                    <a:pt x="5799" y="2661"/>
                  </a:cubicBezTo>
                  <a:cubicBezTo>
                    <a:pt x="5799" y="2661"/>
                    <a:pt x="5799" y="2661"/>
                    <a:pt x="5799" y="2661"/>
                  </a:cubicBezTo>
                  <a:cubicBezTo>
                    <a:pt x="6523" y="2661"/>
                    <a:pt x="7103" y="2817"/>
                    <a:pt x="7828" y="2974"/>
                  </a:cubicBezTo>
                  <a:cubicBezTo>
                    <a:pt x="7973" y="2974"/>
                    <a:pt x="8263" y="3130"/>
                    <a:pt x="8408" y="3130"/>
                  </a:cubicBezTo>
                  <a:cubicBezTo>
                    <a:pt x="8698" y="3130"/>
                    <a:pt x="8698" y="3130"/>
                    <a:pt x="8698" y="3130"/>
                  </a:cubicBezTo>
                  <a:cubicBezTo>
                    <a:pt x="8553" y="3287"/>
                    <a:pt x="8553" y="3287"/>
                    <a:pt x="8553" y="3287"/>
                  </a:cubicBezTo>
                  <a:cubicBezTo>
                    <a:pt x="8118" y="3600"/>
                    <a:pt x="7683" y="3757"/>
                    <a:pt x="7248" y="3757"/>
                  </a:cubicBezTo>
                  <a:cubicBezTo>
                    <a:pt x="6813" y="3757"/>
                    <a:pt x="6234" y="3600"/>
                    <a:pt x="5799" y="3443"/>
                  </a:cubicBezTo>
                  <a:cubicBezTo>
                    <a:pt x="5364" y="3287"/>
                    <a:pt x="4929" y="3130"/>
                    <a:pt x="4494" y="3130"/>
                  </a:cubicBezTo>
                  <a:cubicBezTo>
                    <a:pt x="4349" y="3130"/>
                    <a:pt x="4349" y="3130"/>
                    <a:pt x="4349" y="3130"/>
                  </a:cubicBezTo>
                  <a:cubicBezTo>
                    <a:pt x="4349" y="3130"/>
                    <a:pt x="4494" y="3130"/>
                    <a:pt x="4494" y="3130"/>
                  </a:cubicBezTo>
                  <a:cubicBezTo>
                    <a:pt x="5219" y="3443"/>
                    <a:pt x="5944" y="3757"/>
                    <a:pt x="6668" y="3757"/>
                  </a:cubicBezTo>
                  <a:cubicBezTo>
                    <a:pt x="6813" y="3757"/>
                    <a:pt x="6958" y="3757"/>
                    <a:pt x="7103" y="3757"/>
                  </a:cubicBezTo>
                  <a:cubicBezTo>
                    <a:pt x="8843" y="3757"/>
                    <a:pt x="10438" y="3130"/>
                    <a:pt x="11887" y="2504"/>
                  </a:cubicBezTo>
                  <a:cubicBezTo>
                    <a:pt x="12177" y="2504"/>
                    <a:pt x="12467" y="2348"/>
                    <a:pt x="12757" y="2191"/>
                  </a:cubicBezTo>
                  <a:cubicBezTo>
                    <a:pt x="12757" y="2191"/>
                    <a:pt x="12757" y="2191"/>
                    <a:pt x="12757" y="2191"/>
                  </a:cubicBezTo>
                  <a:cubicBezTo>
                    <a:pt x="12612" y="2035"/>
                    <a:pt x="12612" y="1878"/>
                    <a:pt x="12612" y="1878"/>
                  </a:cubicBezTo>
                  <a:cubicBezTo>
                    <a:pt x="12757" y="1565"/>
                    <a:pt x="13192" y="1409"/>
                    <a:pt x="13627" y="1096"/>
                  </a:cubicBezTo>
                  <a:cubicBezTo>
                    <a:pt x="14062" y="1096"/>
                    <a:pt x="14352" y="939"/>
                    <a:pt x="14497" y="783"/>
                  </a:cubicBezTo>
                  <a:cubicBezTo>
                    <a:pt x="14642" y="626"/>
                    <a:pt x="14642" y="626"/>
                    <a:pt x="14642" y="626"/>
                  </a:cubicBezTo>
                  <a:cubicBezTo>
                    <a:pt x="13337" y="939"/>
                    <a:pt x="12177" y="1409"/>
                    <a:pt x="11162" y="2191"/>
                  </a:cubicBezTo>
                  <a:close/>
                  <a:moveTo>
                    <a:pt x="18266" y="15339"/>
                  </a:moveTo>
                  <a:cubicBezTo>
                    <a:pt x="18266" y="15339"/>
                    <a:pt x="18121" y="15339"/>
                    <a:pt x="18121" y="15339"/>
                  </a:cubicBezTo>
                  <a:cubicBezTo>
                    <a:pt x="17976" y="15339"/>
                    <a:pt x="17976" y="15339"/>
                    <a:pt x="17976" y="15339"/>
                  </a:cubicBezTo>
                  <a:cubicBezTo>
                    <a:pt x="17976" y="15183"/>
                    <a:pt x="17976" y="15183"/>
                    <a:pt x="17976" y="15183"/>
                  </a:cubicBezTo>
                  <a:cubicBezTo>
                    <a:pt x="17831" y="13304"/>
                    <a:pt x="18701" y="11583"/>
                    <a:pt x="19570" y="10017"/>
                  </a:cubicBezTo>
                  <a:cubicBezTo>
                    <a:pt x="20440" y="8452"/>
                    <a:pt x="21310" y="7043"/>
                    <a:pt x="21165" y="5322"/>
                  </a:cubicBezTo>
                  <a:cubicBezTo>
                    <a:pt x="20875" y="2348"/>
                    <a:pt x="18846" y="626"/>
                    <a:pt x="15946" y="626"/>
                  </a:cubicBezTo>
                  <a:cubicBezTo>
                    <a:pt x="15511" y="626"/>
                    <a:pt x="15077" y="626"/>
                    <a:pt x="14642" y="626"/>
                  </a:cubicBezTo>
                  <a:cubicBezTo>
                    <a:pt x="14787" y="783"/>
                    <a:pt x="14787" y="783"/>
                    <a:pt x="14787" y="783"/>
                  </a:cubicBezTo>
                  <a:cubicBezTo>
                    <a:pt x="14787" y="939"/>
                    <a:pt x="14787" y="939"/>
                    <a:pt x="14787" y="1096"/>
                  </a:cubicBezTo>
                  <a:cubicBezTo>
                    <a:pt x="14642" y="1409"/>
                    <a:pt x="14352" y="1565"/>
                    <a:pt x="13917" y="1722"/>
                  </a:cubicBezTo>
                  <a:cubicBezTo>
                    <a:pt x="13482" y="1722"/>
                    <a:pt x="13047" y="1878"/>
                    <a:pt x="12902" y="2191"/>
                  </a:cubicBezTo>
                  <a:cubicBezTo>
                    <a:pt x="14062" y="1722"/>
                    <a:pt x="15366" y="1252"/>
                    <a:pt x="16671" y="1252"/>
                  </a:cubicBezTo>
                  <a:cubicBezTo>
                    <a:pt x="17541" y="1252"/>
                    <a:pt x="18411" y="1409"/>
                    <a:pt x="19136" y="1878"/>
                  </a:cubicBezTo>
                  <a:cubicBezTo>
                    <a:pt x="19281" y="1878"/>
                    <a:pt x="19281" y="1878"/>
                    <a:pt x="19281" y="1878"/>
                  </a:cubicBezTo>
                  <a:cubicBezTo>
                    <a:pt x="19281" y="1878"/>
                    <a:pt x="19281" y="1878"/>
                    <a:pt x="19281" y="1878"/>
                  </a:cubicBezTo>
                  <a:cubicBezTo>
                    <a:pt x="21020" y="4226"/>
                    <a:pt x="19860" y="6261"/>
                    <a:pt x="18846" y="8139"/>
                  </a:cubicBezTo>
                  <a:cubicBezTo>
                    <a:pt x="18266" y="9078"/>
                    <a:pt x="17831" y="10017"/>
                    <a:pt x="17686" y="11113"/>
                  </a:cubicBezTo>
                  <a:cubicBezTo>
                    <a:pt x="17396" y="11896"/>
                    <a:pt x="17541" y="12522"/>
                    <a:pt x="17541" y="13148"/>
                  </a:cubicBezTo>
                  <a:cubicBezTo>
                    <a:pt x="17686" y="11270"/>
                    <a:pt x="18266" y="9861"/>
                    <a:pt x="18991" y="8609"/>
                  </a:cubicBezTo>
                  <a:cubicBezTo>
                    <a:pt x="19570" y="7357"/>
                    <a:pt x="20150" y="6104"/>
                    <a:pt x="20295" y="4383"/>
                  </a:cubicBezTo>
                  <a:cubicBezTo>
                    <a:pt x="20150" y="4226"/>
                    <a:pt x="20005" y="3913"/>
                    <a:pt x="20150" y="3757"/>
                  </a:cubicBezTo>
                  <a:cubicBezTo>
                    <a:pt x="20150" y="3757"/>
                    <a:pt x="20150" y="3757"/>
                    <a:pt x="20295" y="3757"/>
                  </a:cubicBezTo>
                  <a:cubicBezTo>
                    <a:pt x="20295" y="3757"/>
                    <a:pt x="20295" y="3757"/>
                    <a:pt x="20295" y="3757"/>
                  </a:cubicBezTo>
                  <a:cubicBezTo>
                    <a:pt x="20440" y="3757"/>
                    <a:pt x="20585" y="3757"/>
                    <a:pt x="20730" y="4070"/>
                  </a:cubicBezTo>
                  <a:cubicBezTo>
                    <a:pt x="20730" y="4070"/>
                    <a:pt x="20730" y="4070"/>
                    <a:pt x="20730" y="4070"/>
                  </a:cubicBezTo>
                  <a:cubicBezTo>
                    <a:pt x="21020" y="6730"/>
                    <a:pt x="20150" y="8609"/>
                    <a:pt x="19281" y="10330"/>
                  </a:cubicBezTo>
                  <a:cubicBezTo>
                    <a:pt x="18701" y="11426"/>
                    <a:pt x="18121" y="12678"/>
                    <a:pt x="17831" y="13930"/>
                  </a:cubicBezTo>
                  <a:cubicBezTo>
                    <a:pt x="17831" y="14087"/>
                    <a:pt x="17831" y="14087"/>
                    <a:pt x="17831" y="14087"/>
                  </a:cubicBezTo>
                  <a:cubicBezTo>
                    <a:pt x="17831" y="14713"/>
                    <a:pt x="17976" y="15183"/>
                    <a:pt x="17976" y="15965"/>
                  </a:cubicBezTo>
                  <a:cubicBezTo>
                    <a:pt x="18121" y="16435"/>
                    <a:pt x="18121" y="16904"/>
                    <a:pt x="18121" y="17530"/>
                  </a:cubicBezTo>
                  <a:cubicBezTo>
                    <a:pt x="18121" y="19409"/>
                    <a:pt x="18121" y="21130"/>
                    <a:pt x="19570" y="21443"/>
                  </a:cubicBezTo>
                  <a:cubicBezTo>
                    <a:pt x="18701" y="20817"/>
                    <a:pt x="18701" y="19409"/>
                    <a:pt x="18701" y="18000"/>
                  </a:cubicBezTo>
                  <a:cubicBezTo>
                    <a:pt x="18701" y="17530"/>
                    <a:pt x="18701" y="17530"/>
                    <a:pt x="18701" y="17530"/>
                  </a:cubicBezTo>
                  <a:cubicBezTo>
                    <a:pt x="18846" y="17530"/>
                    <a:pt x="18846" y="17530"/>
                    <a:pt x="18846" y="17530"/>
                  </a:cubicBezTo>
                  <a:cubicBezTo>
                    <a:pt x="19281" y="18000"/>
                    <a:pt x="19860" y="18157"/>
                    <a:pt x="20440" y="18157"/>
                  </a:cubicBezTo>
                  <a:cubicBezTo>
                    <a:pt x="20730" y="18157"/>
                    <a:pt x="21020" y="18000"/>
                    <a:pt x="21310" y="17843"/>
                  </a:cubicBezTo>
                  <a:cubicBezTo>
                    <a:pt x="21310" y="17530"/>
                    <a:pt x="21310" y="17061"/>
                    <a:pt x="21310" y="16591"/>
                  </a:cubicBezTo>
                  <a:cubicBezTo>
                    <a:pt x="21310" y="16122"/>
                    <a:pt x="21310" y="15652"/>
                    <a:pt x="21310" y="15339"/>
                  </a:cubicBezTo>
                  <a:cubicBezTo>
                    <a:pt x="21310" y="15339"/>
                    <a:pt x="21310" y="15339"/>
                    <a:pt x="21310" y="15339"/>
                  </a:cubicBezTo>
                  <a:cubicBezTo>
                    <a:pt x="21165" y="15496"/>
                    <a:pt x="21020" y="15496"/>
                    <a:pt x="20875" y="15496"/>
                  </a:cubicBezTo>
                  <a:cubicBezTo>
                    <a:pt x="20730" y="15496"/>
                    <a:pt x="20585" y="15496"/>
                    <a:pt x="20440" y="15496"/>
                  </a:cubicBezTo>
                  <a:cubicBezTo>
                    <a:pt x="20005" y="15339"/>
                    <a:pt x="19715" y="15183"/>
                    <a:pt x="19426" y="15339"/>
                  </a:cubicBezTo>
                  <a:cubicBezTo>
                    <a:pt x="18991" y="15496"/>
                    <a:pt x="18991" y="15496"/>
                    <a:pt x="18991" y="15496"/>
                  </a:cubicBezTo>
                  <a:cubicBezTo>
                    <a:pt x="19281" y="15183"/>
                    <a:pt x="19281" y="15183"/>
                    <a:pt x="19281" y="15183"/>
                  </a:cubicBezTo>
                  <a:cubicBezTo>
                    <a:pt x="19860" y="14557"/>
                    <a:pt x="20585" y="14557"/>
                    <a:pt x="21310" y="15183"/>
                  </a:cubicBezTo>
                  <a:cubicBezTo>
                    <a:pt x="21310" y="15183"/>
                    <a:pt x="21310" y="15183"/>
                    <a:pt x="21310" y="15183"/>
                  </a:cubicBezTo>
                  <a:cubicBezTo>
                    <a:pt x="21310" y="15026"/>
                    <a:pt x="21165" y="14870"/>
                    <a:pt x="21165" y="14713"/>
                  </a:cubicBezTo>
                  <a:cubicBezTo>
                    <a:pt x="21020" y="14557"/>
                    <a:pt x="20730" y="14557"/>
                    <a:pt x="20585" y="14557"/>
                  </a:cubicBezTo>
                  <a:cubicBezTo>
                    <a:pt x="20150" y="14557"/>
                    <a:pt x="19715" y="14713"/>
                    <a:pt x="19281" y="15026"/>
                  </a:cubicBezTo>
                  <a:cubicBezTo>
                    <a:pt x="18846" y="15183"/>
                    <a:pt x="18556" y="15339"/>
                    <a:pt x="18266" y="15339"/>
                  </a:cubicBezTo>
                  <a:close/>
                  <a:moveTo>
                    <a:pt x="12757" y="1878"/>
                  </a:moveTo>
                  <a:cubicBezTo>
                    <a:pt x="13047" y="1722"/>
                    <a:pt x="13482" y="1565"/>
                    <a:pt x="13772" y="1409"/>
                  </a:cubicBezTo>
                  <a:cubicBezTo>
                    <a:pt x="14207" y="1252"/>
                    <a:pt x="14497" y="1252"/>
                    <a:pt x="14642" y="1096"/>
                  </a:cubicBezTo>
                  <a:cubicBezTo>
                    <a:pt x="14642" y="1096"/>
                    <a:pt x="14642" y="939"/>
                    <a:pt x="14642" y="939"/>
                  </a:cubicBezTo>
                  <a:cubicBezTo>
                    <a:pt x="14352" y="1096"/>
                    <a:pt x="14062" y="1252"/>
                    <a:pt x="13772" y="1409"/>
                  </a:cubicBezTo>
                  <a:cubicBezTo>
                    <a:pt x="13337" y="1565"/>
                    <a:pt x="12902" y="1722"/>
                    <a:pt x="12757" y="1878"/>
                  </a:cubicBezTo>
                  <a:close/>
                  <a:moveTo>
                    <a:pt x="8118" y="3287"/>
                  </a:moveTo>
                  <a:cubicBezTo>
                    <a:pt x="7973" y="3287"/>
                    <a:pt x="7828" y="3287"/>
                    <a:pt x="7683" y="3130"/>
                  </a:cubicBezTo>
                  <a:cubicBezTo>
                    <a:pt x="7103" y="2974"/>
                    <a:pt x="6523" y="2974"/>
                    <a:pt x="5799" y="2974"/>
                  </a:cubicBezTo>
                  <a:cubicBezTo>
                    <a:pt x="5654" y="2974"/>
                    <a:pt x="5364" y="2974"/>
                    <a:pt x="5074" y="2974"/>
                  </a:cubicBezTo>
                  <a:cubicBezTo>
                    <a:pt x="5364" y="3130"/>
                    <a:pt x="5509" y="3130"/>
                    <a:pt x="5799" y="3130"/>
                  </a:cubicBezTo>
                  <a:cubicBezTo>
                    <a:pt x="6379" y="3287"/>
                    <a:pt x="6813" y="3443"/>
                    <a:pt x="7248" y="3443"/>
                  </a:cubicBezTo>
                  <a:cubicBezTo>
                    <a:pt x="7538" y="3443"/>
                    <a:pt x="7828" y="3443"/>
                    <a:pt x="8118" y="3287"/>
                  </a:cubicBezTo>
                  <a:close/>
                  <a:moveTo>
                    <a:pt x="20440" y="4226"/>
                  </a:moveTo>
                  <a:cubicBezTo>
                    <a:pt x="20440" y="4070"/>
                    <a:pt x="20440" y="4070"/>
                    <a:pt x="20295" y="3913"/>
                  </a:cubicBezTo>
                  <a:cubicBezTo>
                    <a:pt x="20440" y="4070"/>
                    <a:pt x="20440" y="4226"/>
                    <a:pt x="20440" y="4226"/>
                  </a:cubicBezTo>
                  <a:cubicBezTo>
                    <a:pt x="20440" y="4383"/>
                    <a:pt x="20440" y="4383"/>
                    <a:pt x="20440" y="4383"/>
                  </a:cubicBezTo>
                  <a:cubicBezTo>
                    <a:pt x="20440" y="4383"/>
                    <a:pt x="20440" y="4383"/>
                    <a:pt x="20440" y="4383"/>
                  </a:cubicBezTo>
                  <a:cubicBezTo>
                    <a:pt x="20440" y="6261"/>
                    <a:pt x="19715" y="7513"/>
                    <a:pt x="19136" y="8765"/>
                  </a:cubicBezTo>
                  <a:cubicBezTo>
                    <a:pt x="18556" y="10017"/>
                    <a:pt x="17831" y="11270"/>
                    <a:pt x="17831" y="13148"/>
                  </a:cubicBezTo>
                  <a:cubicBezTo>
                    <a:pt x="18121" y="12052"/>
                    <a:pt x="18556" y="11113"/>
                    <a:pt x="18991" y="10330"/>
                  </a:cubicBezTo>
                  <a:cubicBezTo>
                    <a:pt x="20005" y="8452"/>
                    <a:pt x="20875" y="6730"/>
                    <a:pt x="20440" y="4226"/>
                  </a:cubicBezTo>
                  <a:close/>
                  <a:moveTo>
                    <a:pt x="21020" y="15339"/>
                  </a:moveTo>
                  <a:cubicBezTo>
                    <a:pt x="20585" y="14870"/>
                    <a:pt x="20150" y="14870"/>
                    <a:pt x="19715" y="15026"/>
                  </a:cubicBezTo>
                  <a:cubicBezTo>
                    <a:pt x="20005" y="15026"/>
                    <a:pt x="20295" y="15183"/>
                    <a:pt x="20440" y="15183"/>
                  </a:cubicBezTo>
                  <a:cubicBezTo>
                    <a:pt x="20730" y="15339"/>
                    <a:pt x="20875" y="15339"/>
                    <a:pt x="21020" y="15339"/>
                  </a:cubicBezTo>
                  <a:close/>
                  <a:moveTo>
                    <a:pt x="19136" y="15652"/>
                  </a:moveTo>
                  <a:cubicBezTo>
                    <a:pt x="20585" y="15652"/>
                    <a:pt x="20585" y="15652"/>
                    <a:pt x="20585" y="15652"/>
                  </a:cubicBezTo>
                  <a:cubicBezTo>
                    <a:pt x="20730" y="15652"/>
                    <a:pt x="20730" y="15652"/>
                    <a:pt x="20730" y="15652"/>
                  </a:cubicBezTo>
                  <a:cubicBezTo>
                    <a:pt x="21165" y="15965"/>
                    <a:pt x="21165" y="16904"/>
                    <a:pt x="21165" y="17687"/>
                  </a:cubicBezTo>
                  <a:cubicBezTo>
                    <a:pt x="21165" y="17843"/>
                    <a:pt x="21165" y="17843"/>
                    <a:pt x="21165" y="17843"/>
                  </a:cubicBezTo>
                  <a:cubicBezTo>
                    <a:pt x="21020" y="17843"/>
                    <a:pt x="21020" y="17843"/>
                    <a:pt x="21020" y="17843"/>
                  </a:cubicBezTo>
                  <a:cubicBezTo>
                    <a:pt x="20005" y="18000"/>
                    <a:pt x="19136" y="17530"/>
                    <a:pt x="18846" y="16904"/>
                  </a:cubicBezTo>
                  <a:cubicBezTo>
                    <a:pt x="18701" y="16435"/>
                    <a:pt x="18701" y="15965"/>
                    <a:pt x="19136" y="15652"/>
                  </a:cubicBezTo>
                  <a:close/>
                  <a:moveTo>
                    <a:pt x="20585" y="15809"/>
                  </a:moveTo>
                  <a:cubicBezTo>
                    <a:pt x="19281" y="15809"/>
                    <a:pt x="19281" y="15809"/>
                    <a:pt x="19281" y="15809"/>
                  </a:cubicBezTo>
                  <a:cubicBezTo>
                    <a:pt x="18991" y="16122"/>
                    <a:pt x="18846" y="16435"/>
                    <a:pt x="18991" y="16748"/>
                  </a:cubicBezTo>
                  <a:cubicBezTo>
                    <a:pt x="19281" y="17374"/>
                    <a:pt x="20005" y="17687"/>
                    <a:pt x="20875" y="17530"/>
                  </a:cubicBezTo>
                  <a:cubicBezTo>
                    <a:pt x="21020" y="16591"/>
                    <a:pt x="20875" y="16122"/>
                    <a:pt x="20585" y="15809"/>
                  </a:cubicBezTo>
                  <a:close/>
                </a:path>
              </a:pathLst>
            </a:custGeom>
            <a:solidFill>
              <a:srgbClr val="4D2A0A"/>
            </a:solidFill>
            <a:ln w="12700" cap="flat">
              <a:noFill/>
              <a:miter lim="400000"/>
            </a:ln>
            <a:effectLst/>
          </p:spPr>
          <p:txBody>
            <a:bodyPr wrap="square" lIns="45719" tIns="45719" rIns="45719" bIns="45719" numCol="1" anchor="t">
              <a:noAutofit/>
            </a:bodyPr>
            <a:lstStyle/>
            <a:p>
              <a:pPr/>
            </a:p>
          </p:txBody>
        </p:sp>
        <p:sp>
          <p:nvSpPr>
            <p:cNvPr id="98" name="Freeform 51"/>
            <p:cNvSpPr/>
            <p:nvPr/>
          </p:nvSpPr>
          <p:spPr>
            <a:xfrm>
              <a:off x="3984992" y="2678602"/>
              <a:ext cx="358501" cy="335097"/>
            </a:xfrm>
            <a:custGeom>
              <a:avLst/>
              <a:gdLst/>
              <a:ahLst/>
              <a:cxnLst>
                <a:cxn ang="0">
                  <a:pos x="wd2" y="hd2"/>
                </a:cxn>
                <a:cxn ang="5400000">
                  <a:pos x="wd2" y="hd2"/>
                </a:cxn>
                <a:cxn ang="10800000">
                  <a:pos x="wd2" y="hd2"/>
                </a:cxn>
                <a:cxn ang="16200000">
                  <a:pos x="wd2" y="hd2"/>
                </a:cxn>
              </a:cxnLst>
              <a:rect l="0" t="0" r="r" b="b"/>
              <a:pathLst>
                <a:path w="21161" h="19225" fill="norm" stroke="1" extrusionOk="0">
                  <a:moveTo>
                    <a:pt x="7520" y="18088"/>
                  </a:moveTo>
                  <a:cubicBezTo>
                    <a:pt x="9920" y="18088"/>
                    <a:pt x="12160" y="16112"/>
                    <a:pt x="14560" y="15406"/>
                  </a:cubicBezTo>
                  <a:cubicBezTo>
                    <a:pt x="13120" y="16253"/>
                    <a:pt x="10080" y="18230"/>
                    <a:pt x="7520" y="18794"/>
                  </a:cubicBezTo>
                  <a:cubicBezTo>
                    <a:pt x="4480" y="19500"/>
                    <a:pt x="0" y="19641"/>
                    <a:pt x="0" y="16818"/>
                  </a:cubicBezTo>
                  <a:cubicBezTo>
                    <a:pt x="960" y="16677"/>
                    <a:pt x="160" y="17947"/>
                    <a:pt x="640" y="18088"/>
                  </a:cubicBezTo>
                  <a:cubicBezTo>
                    <a:pt x="6080" y="20206"/>
                    <a:pt x="10400" y="15265"/>
                    <a:pt x="15520" y="14700"/>
                  </a:cubicBezTo>
                  <a:cubicBezTo>
                    <a:pt x="15680" y="13994"/>
                    <a:pt x="16000" y="13430"/>
                    <a:pt x="16000" y="12583"/>
                  </a:cubicBezTo>
                  <a:cubicBezTo>
                    <a:pt x="17440" y="11312"/>
                    <a:pt x="20960" y="5806"/>
                    <a:pt x="20000" y="2418"/>
                  </a:cubicBezTo>
                  <a:cubicBezTo>
                    <a:pt x="19680" y="1006"/>
                    <a:pt x="17440" y="-688"/>
                    <a:pt x="16160" y="1430"/>
                  </a:cubicBezTo>
                  <a:cubicBezTo>
                    <a:pt x="15520" y="583"/>
                    <a:pt x="17120" y="-123"/>
                    <a:pt x="18240" y="18"/>
                  </a:cubicBezTo>
                  <a:cubicBezTo>
                    <a:pt x="20000" y="159"/>
                    <a:pt x="20960" y="1853"/>
                    <a:pt x="21120" y="3547"/>
                  </a:cubicBezTo>
                  <a:cubicBezTo>
                    <a:pt x="21600" y="7218"/>
                    <a:pt x="17760" y="12018"/>
                    <a:pt x="17120" y="14277"/>
                  </a:cubicBezTo>
                  <a:cubicBezTo>
                    <a:pt x="21280" y="14136"/>
                    <a:pt x="20160" y="20912"/>
                    <a:pt x="16000" y="18653"/>
                  </a:cubicBezTo>
                  <a:cubicBezTo>
                    <a:pt x="15520" y="17665"/>
                    <a:pt x="15680" y="16253"/>
                    <a:pt x="15200" y="15265"/>
                  </a:cubicBezTo>
                  <a:cubicBezTo>
                    <a:pt x="12480" y="15265"/>
                    <a:pt x="10080" y="17241"/>
                    <a:pt x="7520" y="18088"/>
                  </a:cubicBezTo>
                  <a:close/>
                  <a:moveTo>
                    <a:pt x="16320" y="14418"/>
                  </a:moveTo>
                  <a:cubicBezTo>
                    <a:pt x="17920" y="11171"/>
                    <a:pt x="20800" y="8206"/>
                    <a:pt x="20480" y="4394"/>
                  </a:cubicBezTo>
                  <a:cubicBezTo>
                    <a:pt x="20160" y="8488"/>
                    <a:pt x="16800" y="11030"/>
                    <a:pt x="16320" y="14418"/>
                  </a:cubicBezTo>
                  <a:close/>
                  <a:moveTo>
                    <a:pt x="18240" y="14841"/>
                  </a:moveTo>
                  <a:cubicBezTo>
                    <a:pt x="18720" y="15971"/>
                    <a:pt x="19360" y="16394"/>
                    <a:pt x="18880" y="17383"/>
                  </a:cubicBezTo>
                  <a:cubicBezTo>
                    <a:pt x="20480" y="16959"/>
                    <a:pt x="19040" y="15124"/>
                    <a:pt x="18240" y="14841"/>
                  </a:cubicBezTo>
                  <a:close/>
                  <a:moveTo>
                    <a:pt x="16640" y="14841"/>
                  </a:moveTo>
                  <a:cubicBezTo>
                    <a:pt x="16000" y="15406"/>
                    <a:pt x="16000" y="16959"/>
                    <a:pt x="16320" y="17806"/>
                  </a:cubicBezTo>
                  <a:cubicBezTo>
                    <a:pt x="17280" y="17947"/>
                    <a:pt x="17600" y="18371"/>
                    <a:pt x="18400" y="18088"/>
                  </a:cubicBezTo>
                  <a:cubicBezTo>
                    <a:pt x="19200" y="16394"/>
                    <a:pt x="18240" y="14983"/>
                    <a:pt x="16640" y="14841"/>
                  </a:cubicBezTo>
                  <a:close/>
                </a:path>
              </a:pathLst>
            </a:custGeom>
            <a:solidFill>
              <a:srgbClr val="4D2A0A"/>
            </a:solidFill>
            <a:ln w="12700" cap="flat">
              <a:noFill/>
              <a:miter lim="400000"/>
            </a:ln>
            <a:effectLst/>
          </p:spPr>
          <p:txBody>
            <a:bodyPr wrap="square" lIns="45719" tIns="45719" rIns="45719" bIns="45719" numCol="1" anchor="t">
              <a:noAutofit/>
            </a:bodyPr>
            <a:lstStyle/>
            <a:p>
              <a:pPr/>
            </a:p>
          </p:txBody>
        </p:sp>
        <p:sp>
          <p:nvSpPr>
            <p:cNvPr id="99" name="Freeform 52"/>
            <p:cNvSpPr/>
            <p:nvPr/>
          </p:nvSpPr>
          <p:spPr>
            <a:xfrm>
              <a:off x="3981160" y="2677023"/>
              <a:ext cx="364975" cy="340051"/>
            </a:xfrm>
            <a:custGeom>
              <a:avLst/>
              <a:gdLst/>
              <a:ahLst/>
              <a:cxnLst>
                <a:cxn ang="0">
                  <a:pos x="wd2" y="hd2"/>
                </a:cxn>
                <a:cxn ang="5400000">
                  <a:pos x="wd2" y="hd2"/>
                </a:cxn>
                <a:cxn ang="10800000">
                  <a:pos x="wd2" y="hd2"/>
                </a:cxn>
                <a:cxn ang="16200000">
                  <a:pos x="wd2" y="hd2"/>
                </a:cxn>
              </a:cxnLst>
              <a:rect l="0" t="0" r="r" b="b"/>
              <a:pathLst>
                <a:path w="21320" h="21600" fill="norm" stroke="1" extrusionOk="0">
                  <a:moveTo>
                    <a:pt x="4129" y="21600"/>
                  </a:moveTo>
                  <a:cubicBezTo>
                    <a:pt x="2541" y="21600"/>
                    <a:pt x="1429" y="21287"/>
                    <a:pt x="794" y="20504"/>
                  </a:cubicBezTo>
                  <a:cubicBezTo>
                    <a:pt x="318" y="20191"/>
                    <a:pt x="0" y="19565"/>
                    <a:pt x="0" y="18783"/>
                  </a:cubicBezTo>
                  <a:cubicBezTo>
                    <a:pt x="0" y="18783"/>
                    <a:pt x="0" y="18783"/>
                    <a:pt x="0" y="18783"/>
                  </a:cubicBezTo>
                  <a:cubicBezTo>
                    <a:pt x="159" y="18626"/>
                    <a:pt x="159" y="18626"/>
                    <a:pt x="159" y="18626"/>
                  </a:cubicBezTo>
                  <a:cubicBezTo>
                    <a:pt x="318" y="18626"/>
                    <a:pt x="476" y="18626"/>
                    <a:pt x="635" y="18783"/>
                  </a:cubicBezTo>
                  <a:cubicBezTo>
                    <a:pt x="794" y="18939"/>
                    <a:pt x="794" y="19252"/>
                    <a:pt x="794" y="19409"/>
                  </a:cubicBezTo>
                  <a:cubicBezTo>
                    <a:pt x="794" y="19722"/>
                    <a:pt x="794" y="20035"/>
                    <a:pt x="953" y="20035"/>
                  </a:cubicBezTo>
                  <a:cubicBezTo>
                    <a:pt x="1747" y="20504"/>
                    <a:pt x="2700" y="20661"/>
                    <a:pt x="3653" y="20661"/>
                  </a:cubicBezTo>
                  <a:cubicBezTo>
                    <a:pt x="5876" y="20661"/>
                    <a:pt x="7782" y="19565"/>
                    <a:pt x="10006" y="18470"/>
                  </a:cubicBezTo>
                  <a:cubicBezTo>
                    <a:pt x="11753" y="17530"/>
                    <a:pt x="13500" y="16591"/>
                    <a:pt x="15406" y="16278"/>
                  </a:cubicBezTo>
                  <a:cubicBezTo>
                    <a:pt x="15406" y="16278"/>
                    <a:pt x="15406" y="16278"/>
                    <a:pt x="15406" y="16278"/>
                  </a:cubicBezTo>
                  <a:cubicBezTo>
                    <a:pt x="15724" y="15652"/>
                    <a:pt x="15882" y="15026"/>
                    <a:pt x="15882" y="14087"/>
                  </a:cubicBezTo>
                  <a:cubicBezTo>
                    <a:pt x="15882" y="14087"/>
                    <a:pt x="15882" y="14087"/>
                    <a:pt x="15882" y="14087"/>
                  </a:cubicBezTo>
                  <a:cubicBezTo>
                    <a:pt x="15882" y="14087"/>
                    <a:pt x="15882" y="14087"/>
                    <a:pt x="15882" y="14087"/>
                  </a:cubicBezTo>
                  <a:cubicBezTo>
                    <a:pt x="17312" y="12678"/>
                    <a:pt x="20965" y="6574"/>
                    <a:pt x="19853" y="2817"/>
                  </a:cubicBezTo>
                  <a:cubicBezTo>
                    <a:pt x="19694" y="1878"/>
                    <a:pt x="18582" y="626"/>
                    <a:pt x="17629" y="626"/>
                  </a:cubicBezTo>
                  <a:cubicBezTo>
                    <a:pt x="17153" y="626"/>
                    <a:pt x="16676" y="1096"/>
                    <a:pt x="16359" y="1722"/>
                  </a:cubicBezTo>
                  <a:cubicBezTo>
                    <a:pt x="16200" y="1878"/>
                    <a:pt x="16200" y="1878"/>
                    <a:pt x="16200" y="1878"/>
                  </a:cubicBezTo>
                  <a:cubicBezTo>
                    <a:pt x="16041" y="1722"/>
                    <a:pt x="16041" y="1722"/>
                    <a:pt x="16041" y="1722"/>
                  </a:cubicBezTo>
                  <a:cubicBezTo>
                    <a:pt x="15882" y="1409"/>
                    <a:pt x="15882" y="1252"/>
                    <a:pt x="16041" y="939"/>
                  </a:cubicBezTo>
                  <a:cubicBezTo>
                    <a:pt x="16359" y="313"/>
                    <a:pt x="17312" y="0"/>
                    <a:pt x="18106" y="0"/>
                  </a:cubicBezTo>
                  <a:cubicBezTo>
                    <a:pt x="18106" y="0"/>
                    <a:pt x="18106" y="0"/>
                    <a:pt x="18265" y="0"/>
                  </a:cubicBezTo>
                  <a:cubicBezTo>
                    <a:pt x="20171" y="157"/>
                    <a:pt x="21124" y="2191"/>
                    <a:pt x="21282" y="4070"/>
                  </a:cubicBezTo>
                  <a:cubicBezTo>
                    <a:pt x="21600" y="6887"/>
                    <a:pt x="19853" y="10330"/>
                    <a:pt x="18582" y="12991"/>
                  </a:cubicBezTo>
                  <a:cubicBezTo>
                    <a:pt x="17947" y="14087"/>
                    <a:pt x="17471" y="15026"/>
                    <a:pt x="17312" y="15809"/>
                  </a:cubicBezTo>
                  <a:cubicBezTo>
                    <a:pt x="19059" y="15809"/>
                    <a:pt x="19853" y="17217"/>
                    <a:pt x="19853" y="18626"/>
                  </a:cubicBezTo>
                  <a:cubicBezTo>
                    <a:pt x="19853" y="20035"/>
                    <a:pt x="19059" y="21443"/>
                    <a:pt x="17629" y="21443"/>
                  </a:cubicBezTo>
                  <a:cubicBezTo>
                    <a:pt x="16994" y="21443"/>
                    <a:pt x="16518" y="21287"/>
                    <a:pt x="15882" y="20974"/>
                  </a:cubicBezTo>
                  <a:cubicBezTo>
                    <a:pt x="15882" y="20817"/>
                    <a:pt x="15882" y="20817"/>
                    <a:pt x="15882" y="20817"/>
                  </a:cubicBezTo>
                  <a:cubicBezTo>
                    <a:pt x="15882" y="20817"/>
                    <a:pt x="15882" y="20817"/>
                    <a:pt x="15882" y="20817"/>
                  </a:cubicBezTo>
                  <a:cubicBezTo>
                    <a:pt x="15565" y="20348"/>
                    <a:pt x="15565" y="19565"/>
                    <a:pt x="15406" y="18783"/>
                  </a:cubicBezTo>
                  <a:cubicBezTo>
                    <a:pt x="15406" y="18157"/>
                    <a:pt x="15406" y="17687"/>
                    <a:pt x="15247" y="17217"/>
                  </a:cubicBezTo>
                  <a:cubicBezTo>
                    <a:pt x="15088" y="17217"/>
                    <a:pt x="15088" y="17217"/>
                    <a:pt x="14929" y="17217"/>
                  </a:cubicBezTo>
                  <a:cubicBezTo>
                    <a:pt x="14612" y="17374"/>
                    <a:pt x="14612" y="17374"/>
                    <a:pt x="14612" y="17374"/>
                  </a:cubicBezTo>
                  <a:cubicBezTo>
                    <a:pt x="14453" y="17530"/>
                    <a:pt x="14135" y="17687"/>
                    <a:pt x="13818" y="18000"/>
                  </a:cubicBezTo>
                  <a:cubicBezTo>
                    <a:pt x="12229" y="18939"/>
                    <a:pt x="9688" y="20661"/>
                    <a:pt x="7624" y="21130"/>
                  </a:cubicBezTo>
                  <a:cubicBezTo>
                    <a:pt x="6512" y="21443"/>
                    <a:pt x="5241" y="21600"/>
                    <a:pt x="4129" y="21600"/>
                  </a:cubicBezTo>
                  <a:close/>
                  <a:moveTo>
                    <a:pt x="794" y="20191"/>
                  </a:moveTo>
                  <a:cubicBezTo>
                    <a:pt x="794" y="20348"/>
                    <a:pt x="794" y="20348"/>
                    <a:pt x="953" y="20348"/>
                  </a:cubicBezTo>
                  <a:cubicBezTo>
                    <a:pt x="1588" y="20974"/>
                    <a:pt x="2700" y="21443"/>
                    <a:pt x="4129" y="21443"/>
                  </a:cubicBezTo>
                  <a:cubicBezTo>
                    <a:pt x="5241" y="21443"/>
                    <a:pt x="6512" y="21130"/>
                    <a:pt x="7624" y="20974"/>
                  </a:cubicBezTo>
                  <a:cubicBezTo>
                    <a:pt x="9688" y="20348"/>
                    <a:pt x="12071" y="18783"/>
                    <a:pt x="13659" y="17843"/>
                  </a:cubicBezTo>
                  <a:cubicBezTo>
                    <a:pt x="13024" y="18000"/>
                    <a:pt x="12388" y="18313"/>
                    <a:pt x="11912" y="18626"/>
                  </a:cubicBezTo>
                  <a:cubicBezTo>
                    <a:pt x="10482" y="19409"/>
                    <a:pt x="9053" y="20191"/>
                    <a:pt x="7624" y="20191"/>
                  </a:cubicBezTo>
                  <a:cubicBezTo>
                    <a:pt x="6988" y="20191"/>
                    <a:pt x="6988" y="20191"/>
                    <a:pt x="6988" y="20191"/>
                  </a:cubicBezTo>
                  <a:cubicBezTo>
                    <a:pt x="7624" y="20035"/>
                    <a:pt x="7624" y="20035"/>
                    <a:pt x="7624" y="20035"/>
                  </a:cubicBezTo>
                  <a:cubicBezTo>
                    <a:pt x="8576" y="19722"/>
                    <a:pt x="9371" y="19252"/>
                    <a:pt x="10324" y="18783"/>
                  </a:cubicBezTo>
                  <a:cubicBezTo>
                    <a:pt x="11912" y="17843"/>
                    <a:pt x="13500" y="16904"/>
                    <a:pt x="15247" y="16904"/>
                  </a:cubicBezTo>
                  <a:cubicBezTo>
                    <a:pt x="15247" y="16904"/>
                    <a:pt x="15247" y="16904"/>
                    <a:pt x="15247" y="16904"/>
                  </a:cubicBezTo>
                  <a:cubicBezTo>
                    <a:pt x="15406" y="16904"/>
                    <a:pt x="15406" y="16904"/>
                    <a:pt x="15406" y="16904"/>
                  </a:cubicBezTo>
                  <a:cubicBezTo>
                    <a:pt x="15406" y="16904"/>
                    <a:pt x="15406" y="16904"/>
                    <a:pt x="15406" y="16904"/>
                  </a:cubicBezTo>
                  <a:cubicBezTo>
                    <a:pt x="15406" y="16904"/>
                    <a:pt x="15406" y="16904"/>
                    <a:pt x="15406" y="16904"/>
                  </a:cubicBezTo>
                  <a:cubicBezTo>
                    <a:pt x="15406" y="17061"/>
                    <a:pt x="15406" y="17061"/>
                    <a:pt x="15406" y="17061"/>
                  </a:cubicBezTo>
                  <a:cubicBezTo>
                    <a:pt x="15565" y="17530"/>
                    <a:pt x="15724" y="18157"/>
                    <a:pt x="15724" y="18783"/>
                  </a:cubicBezTo>
                  <a:cubicBezTo>
                    <a:pt x="15724" y="19409"/>
                    <a:pt x="15882" y="20191"/>
                    <a:pt x="16041" y="20661"/>
                  </a:cubicBezTo>
                  <a:cubicBezTo>
                    <a:pt x="16518" y="20974"/>
                    <a:pt x="17153" y="21130"/>
                    <a:pt x="17629" y="21130"/>
                  </a:cubicBezTo>
                  <a:cubicBezTo>
                    <a:pt x="18741" y="21130"/>
                    <a:pt x="19376" y="20191"/>
                    <a:pt x="19535" y="19252"/>
                  </a:cubicBezTo>
                  <a:cubicBezTo>
                    <a:pt x="19376" y="19409"/>
                    <a:pt x="19218" y="19565"/>
                    <a:pt x="18900" y="19565"/>
                  </a:cubicBezTo>
                  <a:cubicBezTo>
                    <a:pt x="18741" y="19565"/>
                    <a:pt x="18741" y="19565"/>
                    <a:pt x="18741" y="19565"/>
                  </a:cubicBezTo>
                  <a:cubicBezTo>
                    <a:pt x="18741" y="19878"/>
                    <a:pt x="18582" y="20035"/>
                    <a:pt x="18582" y="20191"/>
                  </a:cubicBezTo>
                  <a:cubicBezTo>
                    <a:pt x="18582" y="20191"/>
                    <a:pt x="18582" y="20191"/>
                    <a:pt x="18582" y="20191"/>
                  </a:cubicBezTo>
                  <a:cubicBezTo>
                    <a:pt x="18582" y="20191"/>
                    <a:pt x="18582" y="20191"/>
                    <a:pt x="18582" y="20191"/>
                  </a:cubicBezTo>
                  <a:cubicBezTo>
                    <a:pt x="18265" y="20348"/>
                    <a:pt x="18106" y="20348"/>
                    <a:pt x="17947" y="20348"/>
                  </a:cubicBezTo>
                  <a:cubicBezTo>
                    <a:pt x="17947" y="20348"/>
                    <a:pt x="17947" y="20348"/>
                    <a:pt x="17947" y="20348"/>
                  </a:cubicBezTo>
                  <a:cubicBezTo>
                    <a:pt x="17629" y="20348"/>
                    <a:pt x="17312" y="20348"/>
                    <a:pt x="17153" y="20191"/>
                  </a:cubicBezTo>
                  <a:cubicBezTo>
                    <a:pt x="16835" y="20191"/>
                    <a:pt x="16676" y="20035"/>
                    <a:pt x="16359" y="20035"/>
                  </a:cubicBezTo>
                  <a:cubicBezTo>
                    <a:pt x="16359" y="20035"/>
                    <a:pt x="16359" y="20035"/>
                    <a:pt x="16359" y="20035"/>
                  </a:cubicBezTo>
                  <a:cubicBezTo>
                    <a:pt x="16359" y="20035"/>
                    <a:pt x="16359" y="20035"/>
                    <a:pt x="16359" y="20035"/>
                  </a:cubicBezTo>
                  <a:cubicBezTo>
                    <a:pt x="15882" y="19096"/>
                    <a:pt x="15882" y="17217"/>
                    <a:pt x="16518" y="16435"/>
                  </a:cubicBezTo>
                  <a:cubicBezTo>
                    <a:pt x="16676" y="16435"/>
                    <a:pt x="16676" y="16435"/>
                    <a:pt x="16676" y="16435"/>
                  </a:cubicBezTo>
                  <a:cubicBezTo>
                    <a:pt x="16676" y="16435"/>
                    <a:pt x="16676" y="16435"/>
                    <a:pt x="16676" y="16435"/>
                  </a:cubicBezTo>
                  <a:cubicBezTo>
                    <a:pt x="17471" y="16591"/>
                    <a:pt x="18106" y="16904"/>
                    <a:pt x="18424" y="17530"/>
                  </a:cubicBezTo>
                  <a:cubicBezTo>
                    <a:pt x="18741" y="18157"/>
                    <a:pt x="18900" y="18783"/>
                    <a:pt x="18741" y="19409"/>
                  </a:cubicBezTo>
                  <a:cubicBezTo>
                    <a:pt x="18741" y="19409"/>
                    <a:pt x="18741" y="19409"/>
                    <a:pt x="18741" y="19409"/>
                  </a:cubicBezTo>
                  <a:cubicBezTo>
                    <a:pt x="19218" y="18626"/>
                    <a:pt x="18900" y="18157"/>
                    <a:pt x="18582" y="17530"/>
                  </a:cubicBezTo>
                  <a:cubicBezTo>
                    <a:pt x="18424" y="17217"/>
                    <a:pt x="18265" y="17061"/>
                    <a:pt x="18106" y="16591"/>
                  </a:cubicBezTo>
                  <a:cubicBezTo>
                    <a:pt x="18106" y="16435"/>
                    <a:pt x="18106" y="16435"/>
                    <a:pt x="18106" y="16435"/>
                  </a:cubicBezTo>
                  <a:cubicBezTo>
                    <a:pt x="18265" y="16435"/>
                    <a:pt x="18265" y="16435"/>
                    <a:pt x="18265" y="16435"/>
                  </a:cubicBezTo>
                  <a:cubicBezTo>
                    <a:pt x="18582" y="16591"/>
                    <a:pt x="19218" y="17061"/>
                    <a:pt x="19535" y="17687"/>
                  </a:cubicBezTo>
                  <a:cubicBezTo>
                    <a:pt x="19218" y="16748"/>
                    <a:pt x="18424" y="15965"/>
                    <a:pt x="17153" y="15965"/>
                  </a:cubicBezTo>
                  <a:cubicBezTo>
                    <a:pt x="16994" y="15965"/>
                    <a:pt x="16994" y="15965"/>
                    <a:pt x="16994" y="15965"/>
                  </a:cubicBezTo>
                  <a:cubicBezTo>
                    <a:pt x="16994" y="15809"/>
                    <a:pt x="16994" y="15809"/>
                    <a:pt x="16994" y="15809"/>
                  </a:cubicBezTo>
                  <a:cubicBezTo>
                    <a:pt x="17153" y="15183"/>
                    <a:pt x="17788" y="14087"/>
                    <a:pt x="18265" y="12835"/>
                  </a:cubicBezTo>
                  <a:cubicBezTo>
                    <a:pt x="19694" y="10174"/>
                    <a:pt x="21282" y="6887"/>
                    <a:pt x="21124" y="4070"/>
                  </a:cubicBezTo>
                  <a:cubicBezTo>
                    <a:pt x="20806" y="2348"/>
                    <a:pt x="20012" y="470"/>
                    <a:pt x="18265" y="313"/>
                  </a:cubicBezTo>
                  <a:cubicBezTo>
                    <a:pt x="17471" y="157"/>
                    <a:pt x="16518" y="626"/>
                    <a:pt x="16200" y="1096"/>
                  </a:cubicBezTo>
                  <a:cubicBezTo>
                    <a:pt x="16200" y="1096"/>
                    <a:pt x="16200" y="1252"/>
                    <a:pt x="16200" y="1409"/>
                  </a:cubicBezTo>
                  <a:cubicBezTo>
                    <a:pt x="16676" y="626"/>
                    <a:pt x="17312" y="470"/>
                    <a:pt x="17629" y="470"/>
                  </a:cubicBezTo>
                  <a:cubicBezTo>
                    <a:pt x="18741" y="470"/>
                    <a:pt x="19853" y="1722"/>
                    <a:pt x="20171" y="2817"/>
                  </a:cubicBezTo>
                  <a:cubicBezTo>
                    <a:pt x="21124" y="6574"/>
                    <a:pt x="17471" y="12678"/>
                    <a:pt x="16041" y="14243"/>
                  </a:cubicBezTo>
                  <a:cubicBezTo>
                    <a:pt x="16200" y="15026"/>
                    <a:pt x="15882" y="15652"/>
                    <a:pt x="15724" y="16278"/>
                  </a:cubicBezTo>
                  <a:cubicBezTo>
                    <a:pt x="15565" y="16435"/>
                    <a:pt x="15565" y="16435"/>
                    <a:pt x="15565" y="16435"/>
                  </a:cubicBezTo>
                  <a:cubicBezTo>
                    <a:pt x="15565" y="16435"/>
                    <a:pt x="15565" y="16435"/>
                    <a:pt x="15565" y="16435"/>
                  </a:cubicBezTo>
                  <a:cubicBezTo>
                    <a:pt x="13659" y="16748"/>
                    <a:pt x="11912" y="17687"/>
                    <a:pt x="10165" y="18626"/>
                  </a:cubicBezTo>
                  <a:cubicBezTo>
                    <a:pt x="8100" y="19722"/>
                    <a:pt x="5876" y="20817"/>
                    <a:pt x="3653" y="20817"/>
                  </a:cubicBezTo>
                  <a:cubicBezTo>
                    <a:pt x="2700" y="20817"/>
                    <a:pt x="1747" y="20661"/>
                    <a:pt x="794" y="20191"/>
                  </a:cubicBezTo>
                  <a:cubicBezTo>
                    <a:pt x="794" y="20191"/>
                    <a:pt x="794" y="20191"/>
                    <a:pt x="794" y="20191"/>
                  </a:cubicBezTo>
                  <a:close/>
                  <a:moveTo>
                    <a:pt x="16518" y="19878"/>
                  </a:moveTo>
                  <a:cubicBezTo>
                    <a:pt x="16835" y="19878"/>
                    <a:pt x="16994" y="19878"/>
                    <a:pt x="17153" y="20035"/>
                  </a:cubicBezTo>
                  <a:cubicBezTo>
                    <a:pt x="17629" y="20191"/>
                    <a:pt x="17947" y="20191"/>
                    <a:pt x="18424" y="20035"/>
                  </a:cubicBezTo>
                  <a:cubicBezTo>
                    <a:pt x="18741" y="19252"/>
                    <a:pt x="18741" y="18313"/>
                    <a:pt x="18265" y="17687"/>
                  </a:cubicBezTo>
                  <a:cubicBezTo>
                    <a:pt x="17947" y="17217"/>
                    <a:pt x="17312" y="16748"/>
                    <a:pt x="16676" y="16748"/>
                  </a:cubicBezTo>
                  <a:cubicBezTo>
                    <a:pt x="16200" y="17374"/>
                    <a:pt x="16200" y="18939"/>
                    <a:pt x="16518" y="19878"/>
                  </a:cubicBezTo>
                  <a:close/>
                  <a:moveTo>
                    <a:pt x="14135" y="17217"/>
                  </a:moveTo>
                  <a:cubicBezTo>
                    <a:pt x="12865" y="17530"/>
                    <a:pt x="11594" y="18313"/>
                    <a:pt x="10324" y="18939"/>
                  </a:cubicBezTo>
                  <a:cubicBezTo>
                    <a:pt x="9688" y="19252"/>
                    <a:pt x="9053" y="19565"/>
                    <a:pt x="8418" y="19878"/>
                  </a:cubicBezTo>
                  <a:cubicBezTo>
                    <a:pt x="9529" y="19722"/>
                    <a:pt x="10641" y="19096"/>
                    <a:pt x="11753" y="18470"/>
                  </a:cubicBezTo>
                  <a:cubicBezTo>
                    <a:pt x="12547" y="18000"/>
                    <a:pt x="13341" y="17530"/>
                    <a:pt x="14135" y="17217"/>
                  </a:cubicBezTo>
                  <a:close/>
                  <a:moveTo>
                    <a:pt x="318" y="18939"/>
                  </a:moveTo>
                  <a:cubicBezTo>
                    <a:pt x="318" y="19252"/>
                    <a:pt x="476" y="19565"/>
                    <a:pt x="635" y="19878"/>
                  </a:cubicBezTo>
                  <a:cubicBezTo>
                    <a:pt x="476" y="19878"/>
                    <a:pt x="476" y="19565"/>
                    <a:pt x="476" y="19409"/>
                  </a:cubicBezTo>
                  <a:cubicBezTo>
                    <a:pt x="476" y="19252"/>
                    <a:pt x="635" y="19096"/>
                    <a:pt x="476" y="18939"/>
                  </a:cubicBezTo>
                  <a:cubicBezTo>
                    <a:pt x="476" y="18939"/>
                    <a:pt x="476" y="18939"/>
                    <a:pt x="318" y="18939"/>
                  </a:cubicBezTo>
                  <a:close/>
                  <a:moveTo>
                    <a:pt x="18424" y="16904"/>
                  </a:moveTo>
                  <a:cubicBezTo>
                    <a:pt x="18582" y="17061"/>
                    <a:pt x="18741" y="17217"/>
                    <a:pt x="18741" y="17374"/>
                  </a:cubicBezTo>
                  <a:cubicBezTo>
                    <a:pt x="19059" y="18000"/>
                    <a:pt x="19376" y="18470"/>
                    <a:pt x="19059" y="19252"/>
                  </a:cubicBezTo>
                  <a:cubicBezTo>
                    <a:pt x="19376" y="19096"/>
                    <a:pt x="19535" y="18939"/>
                    <a:pt x="19535" y="18626"/>
                  </a:cubicBezTo>
                  <a:cubicBezTo>
                    <a:pt x="19535" y="18000"/>
                    <a:pt x="18900" y="17217"/>
                    <a:pt x="18424" y="16904"/>
                  </a:cubicBezTo>
                  <a:close/>
                  <a:moveTo>
                    <a:pt x="16200" y="16904"/>
                  </a:moveTo>
                  <a:cubicBezTo>
                    <a:pt x="16359" y="16122"/>
                    <a:pt x="16359" y="16122"/>
                    <a:pt x="16359" y="16122"/>
                  </a:cubicBezTo>
                  <a:cubicBezTo>
                    <a:pt x="16518" y="14400"/>
                    <a:pt x="17312" y="12835"/>
                    <a:pt x="18106" y="11270"/>
                  </a:cubicBezTo>
                  <a:cubicBezTo>
                    <a:pt x="19218" y="9391"/>
                    <a:pt x="20171" y="7357"/>
                    <a:pt x="20329" y="5009"/>
                  </a:cubicBezTo>
                  <a:cubicBezTo>
                    <a:pt x="20647" y="5009"/>
                    <a:pt x="20647" y="5009"/>
                    <a:pt x="20647" y="5009"/>
                  </a:cubicBezTo>
                  <a:cubicBezTo>
                    <a:pt x="20806" y="7983"/>
                    <a:pt x="19376" y="10643"/>
                    <a:pt x="18106" y="13148"/>
                  </a:cubicBezTo>
                  <a:cubicBezTo>
                    <a:pt x="17471" y="14087"/>
                    <a:pt x="16994" y="15183"/>
                    <a:pt x="16518" y="16122"/>
                  </a:cubicBezTo>
                  <a:lnTo>
                    <a:pt x="16200" y="16904"/>
                  </a:lnTo>
                  <a:close/>
                  <a:moveTo>
                    <a:pt x="20329" y="6887"/>
                  </a:moveTo>
                  <a:cubicBezTo>
                    <a:pt x="19853" y="8452"/>
                    <a:pt x="19059" y="9861"/>
                    <a:pt x="18424" y="11270"/>
                  </a:cubicBezTo>
                  <a:cubicBezTo>
                    <a:pt x="17629" y="12678"/>
                    <a:pt x="16994" y="13930"/>
                    <a:pt x="16676" y="15183"/>
                  </a:cubicBezTo>
                  <a:cubicBezTo>
                    <a:pt x="17153" y="14400"/>
                    <a:pt x="17471" y="13774"/>
                    <a:pt x="17788" y="12991"/>
                  </a:cubicBezTo>
                  <a:cubicBezTo>
                    <a:pt x="18900" y="11113"/>
                    <a:pt x="20012" y="9078"/>
                    <a:pt x="20329" y="6887"/>
                  </a:cubicBezTo>
                  <a:close/>
                </a:path>
              </a:pathLst>
            </a:custGeom>
            <a:solidFill>
              <a:srgbClr val="4D2A0A"/>
            </a:solidFill>
            <a:ln w="12700" cap="flat">
              <a:noFill/>
              <a:miter lim="400000"/>
            </a:ln>
            <a:effectLst/>
          </p:spPr>
          <p:txBody>
            <a:bodyPr wrap="square" lIns="45719" tIns="45719" rIns="45719" bIns="45719" numCol="1" anchor="t">
              <a:noAutofit/>
            </a:bodyPr>
            <a:lstStyle/>
            <a:p>
              <a:pPr/>
            </a:p>
          </p:txBody>
        </p:sp>
      </p:grpSp>
      <p:sp>
        <p:nvSpPr>
          <p:cNvPr id="101" name="Picture Placeholder 33"/>
          <p:cNvSpPr/>
          <p:nvPr>
            <p:ph type="pic" sz="quarter" idx="22"/>
          </p:nvPr>
        </p:nvSpPr>
        <p:spPr>
          <a:xfrm>
            <a:off x="6975716" y="1900209"/>
            <a:ext cx="3935537" cy="2571738"/>
          </a:xfrm>
          <a:prstGeom prst="rect">
            <a:avLst/>
          </a:prstGeom>
          <a:ln w="38100">
            <a:solidFill>
              <a:srgbClr val="FFFFFF"/>
            </a:solidFill>
            <a:round/>
          </a:ln>
        </p:spPr>
        <p:txBody>
          <a:bodyPr lIns="91439" rIns="91439">
            <a:noAutofit/>
          </a:bodyPr>
          <a:lstStyle/>
          <a:p>
            <a:pPr/>
          </a:p>
        </p:txBody>
      </p:sp>
      <p:sp>
        <p:nvSpPr>
          <p:cNvPr id="102" name="Text Placeholder 3"/>
          <p:cNvSpPr/>
          <p:nvPr>
            <p:ph type="body" sz="quarter" idx="23"/>
          </p:nvPr>
        </p:nvSpPr>
        <p:spPr>
          <a:xfrm>
            <a:off x="6742907" y="4935990"/>
            <a:ext cx="4368981" cy="1007611"/>
          </a:xfrm>
          <a:prstGeom prst="rect">
            <a:avLst/>
          </a:prstGeom>
        </p:spPr>
        <p:txBody>
          <a:bodyPr/>
          <a:lstStyle/>
          <a:p>
            <a:pPr marL="0" indent="0">
              <a:spcBef>
                <a:spcPts val="1600"/>
              </a:spcBef>
              <a:buSzTx/>
              <a:buFontTx/>
              <a:buNone/>
              <a:defRPr sz="1600"/>
            </a:pPr>
          </a:p>
        </p:txBody>
      </p:sp>
      <p:sp>
        <p:nvSpPr>
          <p:cNvPr id="10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hree Pictures with Captions">
    <p:spTree>
      <p:nvGrpSpPr>
        <p:cNvPr id="1" name=""/>
        <p:cNvGrpSpPr/>
        <p:nvPr/>
      </p:nvGrpSpPr>
      <p:grpSpPr>
        <a:xfrm>
          <a:off x="0" y="0"/>
          <a:ext cx="0" cy="0"/>
          <a:chOff x="0" y="0"/>
          <a:chExt cx="0" cy="0"/>
        </a:xfrm>
      </p:grpSpPr>
      <p:sp>
        <p:nvSpPr>
          <p:cNvPr id="110" name="Title Text"/>
          <p:cNvSpPr txBox="1"/>
          <p:nvPr>
            <p:ph type="title"/>
          </p:nvPr>
        </p:nvSpPr>
        <p:spPr>
          <a:prstGeom prst="rect">
            <a:avLst/>
          </a:prstGeom>
        </p:spPr>
        <p:txBody>
          <a:bodyPr/>
          <a:lstStyle/>
          <a:p>
            <a:pPr/>
            <a:r>
              <a:t>Title Text</a:t>
            </a:r>
          </a:p>
        </p:txBody>
      </p:sp>
      <p:grpSp>
        <p:nvGrpSpPr>
          <p:cNvPr id="123" name="Group 51"/>
          <p:cNvGrpSpPr/>
          <p:nvPr/>
        </p:nvGrpSpPr>
        <p:grpSpPr>
          <a:xfrm>
            <a:off x="1074250" y="1668158"/>
            <a:ext cx="3077428" cy="3113056"/>
            <a:chOff x="0" y="0"/>
            <a:chExt cx="3077426" cy="3113054"/>
          </a:xfrm>
        </p:grpSpPr>
        <p:sp>
          <p:nvSpPr>
            <p:cNvPr id="111" name="Freeform 41"/>
            <p:cNvSpPr/>
            <p:nvPr/>
          </p:nvSpPr>
          <p:spPr>
            <a:xfrm rot="5400000">
              <a:off x="1533241" y="-1024462"/>
              <a:ext cx="12701" cy="2161757"/>
            </a:xfrm>
            <a:custGeom>
              <a:avLst/>
              <a:gdLst/>
              <a:ahLst/>
              <a:cxnLst>
                <a:cxn ang="0">
                  <a:pos x="wd2" y="hd2"/>
                </a:cxn>
                <a:cxn ang="5400000">
                  <a:pos x="wd2" y="hd2"/>
                </a:cxn>
                <a:cxn ang="10800000">
                  <a:pos x="wd2" y="hd2"/>
                </a:cxn>
                <a:cxn ang="16200000">
                  <a:pos x="wd2" y="hd2"/>
                </a:cxn>
              </a:cxnLst>
              <a:rect l="0" t="0" r="r" b="b"/>
              <a:pathLst>
                <a:path w="19200" h="21600" fill="norm" stroke="1" extrusionOk="0">
                  <a:moveTo>
                    <a:pt x="12960" y="0"/>
                  </a:moveTo>
                  <a:cubicBezTo>
                    <a:pt x="17280" y="1817"/>
                    <a:pt x="17280" y="3608"/>
                    <a:pt x="17280" y="5400"/>
                  </a:cubicBezTo>
                  <a:cubicBezTo>
                    <a:pt x="17280" y="6296"/>
                    <a:pt x="12960" y="7217"/>
                    <a:pt x="12960" y="8112"/>
                  </a:cubicBezTo>
                  <a:cubicBezTo>
                    <a:pt x="12960" y="9008"/>
                    <a:pt x="12960" y="9904"/>
                    <a:pt x="17280" y="10800"/>
                  </a:cubicBezTo>
                  <a:cubicBezTo>
                    <a:pt x="17280" y="12617"/>
                    <a:pt x="21600" y="14408"/>
                    <a:pt x="17280" y="16200"/>
                  </a:cubicBezTo>
                  <a:cubicBezTo>
                    <a:pt x="21600" y="17096"/>
                    <a:pt x="17280" y="18017"/>
                    <a:pt x="17280" y="18912"/>
                  </a:cubicBezTo>
                  <a:cubicBezTo>
                    <a:pt x="17280" y="19808"/>
                    <a:pt x="12960" y="20704"/>
                    <a:pt x="12960" y="21600"/>
                  </a:cubicBezTo>
                  <a:cubicBezTo>
                    <a:pt x="8640" y="21600"/>
                    <a:pt x="8640" y="21600"/>
                    <a:pt x="8640" y="21600"/>
                  </a:cubicBezTo>
                  <a:cubicBezTo>
                    <a:pt x="8640" y="20704"/>
                    <a:pt x="4320" y="19808"/>
                    <a:pt x="4320" y="18912"/>
                  </a:cubicBezTo>
                  <a:cubicBezTo>
                    <a:pt x="4320" y="18017"/>
                    <a:pt x="0" y="17096"/>
                    <a:pt x="0" y="16200"/>
                  </a:cubicBezTo>
                  <a:cubicBezTo>
                    <a:pt x="0" y="14408"/>
                    <a:pt x="4320" y="12617"/>
                    <a:pt x="4320" y="10800"/>
                  </a:cubicBezTo>
                  <a:cubicBezTo>
                    <a:pt x="8640" y="9904"/>
                    <a:pt x="8640" y="9008"/>
                    <a:pt x="8640" y="8112"/>
                  </a:cubicBezTo>
                  <a:cubicBezTo>
                    <a:pt x="8640" y="7217"/>
                    <a:pt x="4320" y="6296"/>
                    <a:pt x="4320" y="5400"/>
                  </a:cubicBezTo>
                  <a:cubicBezTo>
                    <a:pt x="0" y="3608"/>
                    <a:pt x="4320" y="1817"/>
                    <a:pt x="8640" y="0"/>
                  </a:cubicBezTo>
                  <a:lnTo>
                    <a:pt x="12960" y="0"/>
                  </a:lnTo>
                  <a:close/>
                </a:path>
              </a:pathLst>
            </a:custGeom>
            <a:solidFill>
              <a:srgbClr val="4D2A0A"/>
            </a:solidFill>
            <a:ln w="12700" cap="flat">
              <a:noFill/>
              <a:miter lim="400000"/>
            </a:ln>
            <a:effectLst/>
          </p:spPr>
          <p:txBody>
            <a:bodyPr wrap="square" lIns="45719" tIns="45719" rIns="45719" bIns="45719" numCol="1" anchor="t">
              <a:noAutofit/>
            </a:bodyPr>
            <a:lstStyle/>
            <a:p>
              <a:pPr/>
            </a:p>
          </p:txBody>
        </p:sp>
        <p:sp>
          <p:nvSpPr>
            <p:cNvPr id="112" name="Freeform 42"/>
            <p:cNvSpPr/>
            <p:nvPr/>
          </p:nvSpPr>
          <p:spPr>
            <a:xfrm rot="5400000">
              <a:off x="-1128595" y="1563556"/>
              <a:ext cx="2365840" cy="12701"/>
            </a:xfrm>
            <a:custGeom>
              <a:avLst/>
              <a:gdLst/>
              <a:ahLst/>
              <a:cxnLst>
                <a:cxn ang="0">
                  <a:pos x="wd2" y="hd2"/>
                </a:cxn>
                <a:cxn ang="5400000">
                  <a:pos x="wd2" y="hd2"/>
                </a:cxn>
                <a:cxn ang="10800000">
                  <a:pos x="wd2" y="hd2"/>
                </a:cxn>
                <a:cxn ang="16200000">
                  <a:pos x="wd2" y="hd2"/>
                </a:cxn>
              </a:cxnLst>
              <a:rect l="0" t="0" r="r" b="b"/>
              <a:pathLst>
                <a:path w="21600" h="19069" fill="norm" stroke="1" extrusionOk="0">
                  <a:moveTo>
                    <a:pt x="0" y="8640"/>
                  </a:moveTo>
                  <a:cubicBezTo>
                    <a:pt x="1794" y="4320"/>
                    <a:pt x="3588" y="0"/>
                    <a:pt x="5400" y="4320"/>
                  </a:cubicBezTo>
                  <a:cubicBezTo>
                    <a:pt x="6288" y="4320"/>
                    <a:pt x="7194" y="8640"/>
                    <a:pt x="8100" y="8640"/>
                  </a:cubicBezTo>
                  <a:cubicBezTo>
                    <a:pt x="8988" y="8640"/>
                    <a:pt x="9894" y="4320"/>
                    <a:pt x="10800" y="4320"/>
                  </a:cubicBezTo>
                  <a:cubicBezTo>
                    <a:pt x="12594" y="4320"/>
                    <a:pt x="14388" y="0"/>
                    <a:pt x="16200" y="0"/>
                  </a:cubicBezTo>
                  <a:cubicBezTo>
                    <a:pt x="17088" y="0"/>
                    <a:pt x="17994" y="4320"/>
                    <a:pt x="18900" y="4320"/>
                  </a:cubicBezTo>
                  <a:cubicBezTo>
                    <a:pt x="19788" y="4320"/>
                    <a:pt x="20694" y="4320"/>
                    <a:pt x="21600" y="8640"/>
                  </a:cubicBezTo>
                  <a:cubicBezTo>
                    <a:pt x="21600" y="8640"/>
                    <a:pt x="21600" y="8640"/>
                    <a:pt x="21600" y="8640"/>
                  </a:cubicBezTo>
                  <a:cubicBezTo>
                    <a:pt x="20694" y="12960"/>
                    <a:pt x="19788" y="12960"/>
                    <a:pt x="18900" y="17280"/>
                  </a:cubicBezTo>
                  <a:cubicBezTo>
                    <a:pt x="17994" y="17280"/>
                    <a:pt x="17088" y="17280"/>
                    <a:pt x="16200" y="17280"/>
                  </a:cubicBezTo>
                  <a:cubicBezTo>
                    <a:pt x="14388" y="21600"/>
                    <a:pt x="12594" y="17280"/>
                    <a:pt x="10800" y="12960"/>
                  </a:cubicBezTo>
                  <a:cubicBezTo>
                    <a:pt x="9894" y="12960"/>
                    <a:pt x="8988" y="12960"/>
                    <a:pt x="8100" y="12960"/>
                  </a:cubicBezTo>
                  <a:cubicBezTo>
                    <a:pt x="7194" y="12960"/>
                    <a:pt x="6288" y="17280"/>
                    <a:pt x="5400" y="17280"/>
                  </a:cubicBezTo>
                  <a:cubicBezTo>
                    <a:pt x="3588" y="17280"/>
                    <a:pt x="1794" y="17280"/>
                    <a:pt x="0" y="8640"/>
                  </a:cubicBezTo>
                  <a:close/>
                </a:path>
              </a:pathLst>
            </a:custGeom>
            <a:solidFill>
              <a:srgbClr val="4D2A0A"/>
            </a:solidFill>
            <a:ln w="12700" cap="flat">
              <a:noFill/>
              <a:miter lim="400000"/>
            </a:ln>
            <a:effectLst/>
          </p:spPr>
          <p:txBody>
            <a:bodyPr wrap="square" lIns="45719" tIns="45719" rIns="45719" bIns="45719" numCol="1" anchor="t">
              <a:noAutofit/>
            </a:bodyPr>
            <a:lstStyle/>
            <a:p>
              <a:pPr/>
            </a:p>
          </p:txBody>
        </p:sp>
        <p:sp>
          <p:nvSpPr>
            <p:cNvPr id="113" name="Freeform 43"/>
            <p:cNvSpPr/>
            <p:nvPr/>
          </p:nvSpPr>
          <p:spPr>
            <a:xfrm rot="5400000">
              <a:off x="1814273" y="1548461"/>
              <a:ext cx="2371329" cy="12701"/>
            </a:xfrm>
            <a:custGeom>
              <a:avLst/>
              <a:gdLst/>
              <a:ahLst/>
              <a:cxnLst>
                <a:cxn ang="0">
                  <a:pos x="wd2" y="hd2"/>
                </a:cxn>
                <a:cxn ang="5400000">
                  <a:pos x="wd2" y="hd2"/>
                </a:cxn>
                <a:cxn ang="10800000">
                  <a:pos x="wd2" y="hd2"/>
                </a:cxn>
                <a:cxn ang="16200000">
                  <a:pos x="wd2" y="hd2"/>
                </a:cxn>
              </a:cxnLst>
              <a:rect l="0" t="0" r="r" b="b"/>
              <a:pathLst>
                <a:path w="21600" h="19069" fill="norm" stroke="1" extrusionOk="0">
                  <a:moveTo>
                    <a:pt x="0" y="8640"/>
                  </a:moveTo>
                  <a:cubicBezTo>
                    <a:pt x="1790" y="4320"/>
                    <a:pt x="3597" y="0"/>
                    <a:pt x="5387" y="4320"/>
                  </a:cubicBezTo>
                  <a:cubicBezTo>
                    <a:pt x="6290" y="4320"/>
                    <a:pt x="7194" y="8640"/>
                    <a:pt x="8098" y="8640"/>
                  </a:cubicBezTo>
                  <a:cubicBezTo>
                    <a:pt x="9001" y="8640"/>
                    <a:pt x="9905" y="4320"/>
                    <a:pt x="10791" y="4320"/>
                  </a:cubicBezTo>
                  <a:cubicBezTo>
                    <a:pt x="12599" y="4320"/>
                    <a:pt x="14406" y="0"/>
                    <a:pt x="16196" y="0"/>
                  </a:cubicBezTo>
                  <a:cubicBezTo>
                    <a:pt x="17099" y="0"/>
                    <a:pt x="18003" y="4320"/>
                    <a:pt x="18907" y="4320"/>
                  </a:cubicBezTo>
                  <a:cubicBezTo>
                    <a:pt x="19793" y="4320"/>
                    <a:pt x="20696" y="4320"/>
                    <a:pt x="21600" y="8640"/>
                  </a:cubicBezTo>
                  <a:cubicBezTo>
                    <a:pt x="21600" y="12960"/>
                    <a:pt x="21600" y="12960"/>
                    <a:pt x="21600" y="12960"/>
                  </a:cubicBezTo>
                  <a:cubicBezTo>
                    <a:pt x="20696" y="12960"/>
                    <a:pt x="19793" y="17280"/>
                    <a:pt x="18907" y="17280"/>
                  </a:cubicBezTo>
                  <a:cubicBezTo>
                    <a:pt x="18003" y="17280"/>
                    <a:pt x="17099" y="17280"/>
                    <a:pt x="16196" y="17280"/>
                  </a:cubicBezTo>
                  <a:cubicBezTo>
                    <a:pt x="14406" y="21600"/>
                    <a:pt x="12599" y="17280"/>
                    <a:pt x="10791" y="12960"/>
                  </a:cubicBezTo>
                  <a:cubicBezTo>
                    <a:pt x="9905" y="12960"/>
                    <a:pt x="9001" y="12960"/>
                    <a:pt x="8098" y="12960"/>
                  </a:cubicBezTo>
                  <a:cubicBezTo>
                    <a:pt x="7194" y="12960"/>
                    <a:pt x="6290" y="17280"/>
                    <a:pt x="5387" y="17280"/>
                  </a:cubicBezTo>
                  <a:cubicBezTo>
                    <a:pt x="3597" y="17280"/>
                    <a:pt x="1790" y="17280"/>
                    <a:pt x="0" y="12960"/>
                  </a:cubicBezTo>
                  <a:lnTo>
                    <a:pt x="0" y="8640"/>
                  </a:lnTo>
                  <a:close/>
                </a:path>
              </a:pathLst>
            </a:custGeom>
            <a:solidFill>
              <a:srgbClr val="4D2A0A"/>
            </a:solidFill>
            <a:ln w="12700" cap="flat">
              <a:noFill/>
              <a:miter lim="400000"/>
            </a:ln>
            <a:effectLst/>
          </p:spPr>
          <p:txBody>
            <a:bodyPr wrap="square" lIns="45719" tIns="45719" rIns="45719" bIns="45719" numCol="1" anchor="t">
              <a:noAutofit/>
            </a:bodyPr>
            <a:lstStyle/>
            <a:p>
              <a:pPr/>
            </a:p>
          </p:txBody>
        </p:sp>
        <p:sp>
          <p:nvSpPr>
            <p:cNvPr id="114" name="Freeform 44"/>
            <p:cNvSpPr/>
            <p:nvPr/>
          </p:nvSpPr>
          <p:spPr>
            <a:xfrm rot="5400000">
              <a:off x="1514788" y="2001912"/>
              <a:ext cx="12701" cy="212485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00" y="21600"/>
                  </a:moveTo>
                  <a:cubicBezTo>
                    <a:pt x="0" y="19802"/>
                    <a:pt x="0" y="18004"/>
                    <a:pt x="0" y="16206"/>
                  </a:cubicBezTo>
                  <a:cubicBezTo>
                    <a:pt x="0" y="15295"/>
                    <a:pt x="5400" y="14408"/>
                    <a:pt x="5400" y="13497"/>
                  </a:cubicBezTo>
                  <a:cubicBezTo>
                    <a:pt x="5400" y="12611"/>
                    <a:pt x="5400" y="11699"/>
                    <a:pt x="5400" y="10813"/>
                  </a:cubicBezTo>
                  <a:cubicBezTo>
                    <a:pt x="0" y="9015"/>
                    <a:pt x="0" y="7192"/>
                    <a:pt x="0" y="5394"/>
                  </a:cubicBezTo>
                  <a:cubicBezTo>
                    <a:pt x="0" y="4507"/>
                    <a:pt x="0" y="3596"/>
                    <a:pt x="0" y="2709"/>
                  </a:cubicBezTo>
                  <a:cubicBezTo>
                    <a:pt x="5400" y="1798"/>
                    <a:pt x="5400" y="912"/>
                    <a:pt x="10800" y="0"/>
                  </a:cubicBezTo>
                  <a:cubicBezTo>
                    <a:pt x="10800" y="0"/>
                    <a:pt x="10800" y="0"/>
                    <a:pt x="10800" y="0"/>
                  </a:cubicBezTo>
                  <a:cubicBezTo>
                    <a:pt x="16200" y="912"/>
                    <a:pt x="16200" y="1798"/>
                    <a:pt x="16200" y="2709"/>
                  </a:cubicBezTo>
                  <a:cubicBezTo>
                    <a:pt x="21600" y="3596"/>
                    <a:pt x="21600" y="4507"/>
                    <a:pt x="21600" y="5394"/>
                  </a:cubicBezTo>
                  <a:cubicBezTo>
                    <a:pt x="21600" y="7192"/>
                    <a:pt x="16200" y="9015"/>
                    <a:pt x="16200" y="10813"/>
                  </a:cubicBezTo>
                  <a:cubicBezTo>
                    <a:pt x="16200" y="11699"/>
                    <a:pt x="10800" y="12611"/>
                    <a:pt x="10800" y="13497"/>
                  </a:cubicBezTo>
                  <a:cubicBezTo>
                    <a:pt x="16200" y="14408"/>
                    <a:pt x="16200" y="15295"/>
                    <a:pt x="16200" y="16206"/>
                  </a:cubicBezTo>
                  <a:cubicBezTo>
                    <a:pt x="21600" y="18004"/>
                    <a:pt x="16200" y="19802"/>
                    <a:pt x="10800" y="21600"/>
                  </a:cubicBezTo>
                  <a:close/>
                </a:path>
              </a:pathLst>
            </a:custGeom>
            <a:solidFill>
              <a:srgbClr val="4D2A0A"/>
            </a:solidFill>
            <a:ln w="12700" cap="flat">
              <a:noFill/>
              <a:miter lim="400000"/>
            </a:ln>
            <a:effectLst/>
          </p:spPr>
          <p:txBody>
            <a:bodyPr wrap="square" lIns="45719" tIns="45719" rIns="45719" bIns="45719" numCol="1" anchor="t">
              <a:noAutofit/>
            </a:bodyPr>
            <a:lstStyle/>
            <a:p>
              <a:pPr/>
            </a:p>
          </p:txBody>
        </p:sp>
        <p:sp>
          <p:nvSpPr>
            <p:cNvPr id="115" name="Freeform 45"/>
            <p:cNvSpPr/>
            <p:nvPr/>
          </p:nvSpPr>
          <p:spPr>
            <a:xfrm rot="5400000">
              <a:off x="34848" y="-25128"/>
              <a:ext cx="287912" cy="352433"/>
            </a:xfrm>
            <a:custGeom>
              <a:avLst/>
              <a:gdLst/>
              <a:ahLst/>
              <a:cxnLst>
                <a:cxn ang="0">
                  <a:pos x="wd2" y="hd2"/>
                </a:cxn>
                <a:cxn ang="5400000">
                  <a:pos x="wd2" y="hd2"/>
                </a:cxn>
                <a:cxn ang="10800000">
                  <a:pos x="wd2" y="hd2"/>
                </a:cxn>
                <a:cxn ang="16200000">
                  <a:pos x="wd2" y="hd2"/>
                </a:cxn>
              </a:cxnLst>
              <a:rect l="0" t="0" r="r" b="b"/>
              <a:pathLst>
                <a:path w="21078" h="20724" fill="norm" stroke="1" extrusionOk="0">
                  <a:moveTo>
                    <a:pt x="17525" y="17805"/>
                  </a:moveTo>
                  <a:cubicBezTo>
                    <a:pt x="15820" y="17222"/>
                    <a:pt x="13546" y="19995"/>
                    <a:pt x="11415" y="19557"/>
                  </a:cubicBezTo>
                  <a:cubicBezTo>
                    <a:pt x="12552" y="20724"/>
                    <a:pt x="14541" y="18973"/>
                    <a:pt x="15394" y="19119"/>
                  </a:cubicBezTo>
                  <a:cubicBezTo>
                    <a:pt x="12978" y="21454"/>
                    <a:pt x="8857" y="18535"/>
                    <a:pt x="6299" y="20724"/>
                  </a:cubicBezTo>
                  <a:cubicBezTo>
                    <a:pt x="2178" y="20724"/>
                    <a:pt x="-380" y="17951"/>
                    <a:pt x="46" y="13865"/>
                  </a:cubicBezTo>
                  <a:cubicBezTo>
                    <a:pt x="331" y="11968"/>
                    <a:pt x="2178" y="10800"/>
                    <a:pt x="2320" y="8903"/>
                  </a:cubicBezTo>
                  <a:cubicBezTo>
                    <a:pt x="2746" y="8465"/>
                    <a:pt x="2604" y="8757"/>
                    <a:pt x="3173" y="8465"/>
                  </a:cubicBezTo>
                  <a:cubicBezTo>
                    <a:pt x="3031" y="6568"/>
                    <a:pt x="4167" y="4962"/>
                    <a:pt x="3883" y="3357"/>
                  </a:cubicBezTo>
                  <a:cubicBezTo>
                    <a:pt x="3741" y="1751"/>
                    <a:pt x="2178" y="1168"/>
                    <a:pt x="2178" y="0"/>
                  </a:cubicBezTo>
                  <a:cubicBezTo>
                    <a:pt x="4594" y="1022"/>
                    <a:pt x="5304" y="5254"/>
                    <a:pt x="4167" y="8319"/>
                  </a:cubicBezTo>
                  <a:cubicBezTo>
                    <a:pt x="4310" y="8757"/>
                    <a:pt x="5162" y="8611"/>
                    <a:pt x="5304" y="9195"/>
                  </a:cubicBezTo>
                  <a:cubicBezTo>
                    <a:pt x="5589" y="10070"/>
                    <a:pt x="5162" y="10946"/>
                    <a:pt x="4594" y="11676"/>
                  </a:cubicBezTo>
                  <a:cubicBezTo>
                    <a:pt x="3315" y="11530"/>
                    <a:pt x="2320" y="10800"/>
                    <a:pt x="3173" y="9778"/>
                  </a:cubicBezTo>
                  <a:cubicBezTo>
                    <a:pt x="-380" y="12843"/>
                    <a:pt x="1467" y="21600"/>
                    <a:pt x="8573" y="19265"/>
                  </a:cubicBezTo>
                  <a:cubicBezTo>
                    <a:pt x="7152" y="17222"/>
                    <a:pt x="9852" y="14157"/>
                    <a:pt x="11415" y="16346"/>
                  </a:cubicBezTo>
                  <a:cubicBezTo>
                    <a:pt x="11699" y="17951"/>
                    <a:pt x="10989" y="18389"/>
                    <a:pt x="10420" y="19119"/>
                  </a:cubicBezTo>
                  <a:cubicBezTo>
                    <a:pt x="13831" y="19995"/>
                    <a:pt x="18378" y="14886"/>
                    <a:pt x="21078" y="18827"/>
                  </a:cubicBezTo>
                  <a:cubicBezTo>
                    <a:pt x="19799" y="17076"/>
                    <a:pt x="17099" y="18097"/>
                    <a:pt x="15678" y="19119"/>
                  </a:cubicBezTo>
                  <a:cubicBezTo>
                    <a:pt x="15962" y="18389"/>
                    <a:pt x="16957" y="18389"/>
                    <a:pt x="17525" y="17805"/>
                  </a:cubicBezTo>
                  <a:close/>
                  <a:moveTo>
                    <a:pt x="9994" y="18681"/>
                  </a:moveTo>
                  <a:cubicBezTo>
                    <a:pt x="12410" y="18535"/>
                    <a:pt x="10562" y="14303"/>
                    <a:pt x="9141" y="16346"/>
                  </a:cubicBezTo>
                  <a:cubicBezTo>
                    <a:pt x="10136" y="16346"/>
                    <a:pt x="9283" y="17076"/>
                    <a:pt x="8857" y="17076"/>
                  </a:cubicBezTo>
                  <a:cubicBezTo>
                    <a:pt x="8857" y="17368"/>
                    <a:pt x="8857" y="17805"/>
                    <a:pt x="8857" y="18243"/>
                  </a:cubicBezTo>
                  <a:cubicBezTo>
                    <a:pt x="9141" y="18389"/>
                    <a:pt x="9283" y="18681"/>
                    <a:pt x="9852" y="18681"/>
                  </a:cubicBezTo>
                  <a:cubicBezTo>
                    <a:pt x="10136" y="18097"/>
                    <a:pt x="10846" y="17076"/>
                    <a:pt x="9994" y="16638"/>
                  </a:cubicBezTo>
                  <a:cubicBezTo>
                    <a:pt x="11415" y="16784"/>
                    <a:pt x="10562" y="18243"/>
                    <a:pt x="9994" y="18681"/>
                  </a:cubicBezTo>
                  <a:close/>
                  <a:moveTo>
                    <a:pt x="757" y="12843"/>
                  </a:moveTo>
                  <a:cubicBezTo>
                    <a:pt x="-522" y="17659"/>
                    <a:pt x="3457" y="21600"/>
                    <a:pt x="7436" y="19703"/>
                  </a:cubicBezTo>
                  <a:cubicBezTo>
                    <a:pt x="2320" y="21162"/>
                    <a:pt x="1325" y="16784"/>
                    <a:pt x="757" y="12843"/>
                  </a:cubicBezTo>
                  <a:close/>
                  <a:moveTo>
                    <a:pt x="4736" y="8903"/>
                  </a:moveTo>
                  <a:cubicBezTo>
                    <a:pt x="4878" y="10070"/>
                    <a:pt x="4310" y="10508"/>
                    <a:pt x="3883" y="11238"/>
                  </a:cubicBezTo>
                  <a:cubicBezTo>
                    <a:pt x="5162" y="11384"/>
                    <a:pt x="5446" y="9632"/>
                    <a:pt x="4736" y="8903"/>
                  </a:cubicBezTo>
                  <a:close/>
                  <a:moveTo>
                    <a:pt x="3741" y="8319"/>
                  </a:moveTo>
                  <a:cubicBezTo>
                    <a:pt x="3741" y="7151"/>
                    <a:pt x="4878" y="5838"/>
                    <a:pt x="4167" y="4524"/>
                  </a:cubicBezTo>
                  <a:cubicBezTo>
                    <a:pt x="4310" y="5984"/>
                    <a:pt x="3173" y="7151"/>
                    <a:pt x="3741" y="8319"/>
                  </a:cubicBezTo>
                  <a:close/>
                  <a:moveTo>
                    <a:pt x="3741" y="8903"/>
                  </a:moveTo>
                  <a:cubicBezTo>
                    <a:pt x="3457" y="9195"/>
                    <a:pt x="3315" y="10508"/>
                    <a:pt x="3741" y="10800"/>
                  </a:cubicBezTo>
                  <a:cubicBezTo>
                    <a:pt x="4167" y="10216"/>
                    <a:pt x="4594" y="9195"/>
                    <a:pt x="3741" y="8903"/>
                  </a:cubicBezTo>
                  <a:close/>
                </a:path>
              </a:pathLst>
            </a:custGeom>
            <a:solidFill>
              <a:srgbClr val="4D2A0A"/>
            </a:solidFill>
            <a:ln w="12700" cap="flat">
              <a:noFill/>
              <a:miter lim="400000"/>
            </a:ln>
            <a:effectLst/>
          </p:spPr>
          <p:txBody>
            <a:bodyPr wrap="square" lIns="45719" tIns="45719" rIns="45719" bIns="45719" numCol="1" anchor="t">
              <a:noAutofit/>
            </a:bodyPr>
            <a:lstStyle/>
            <a:p>
              <a:pPr/>
            </a:p>
          </p:txBody>
        </p:sp>
        <p:sp>
          <p:nvSpPr>
            <p:cNvPr id="116" name="Freeform 46"/>
            <p:cNvSpPr/>
            <p:nvPr/>
          </p:nvSpPr>
          <p:spPr>
            <a:xfrm rot="5400000">
              <a:off x="33113" y="-27634"/>
              <a:ext cx="292309" cy="358537"/>
            </a:xfrm>
            <a:custGeom>
              <a:avLst/>
              <a:gdLst/>
              <a:ahLst/>
              <a:cxnLst>
                <a:cxn ang="0">
                  <a:pos x="wd2" y="hd2"/>
                </a:cxn>
                <a:cxn ang="5400000">
                  <a:pos x="wd2" y="hd2"/>
                </a:cxn>
                <a:cxn ang="10800000">
                  <a:pos x="wd2" y="hd2"/>
                </a:cxn>
                <a:cxn ang="16200000">
                  <a:pos x="wd2" y="hd2"/>
                </a:cxn>
              </a:cxnLst>
              <a:rect l="0" t="0" r="r" b="b"/>
              <a:pathLst>
                <a:path w="21400" h="21600" fill="norm" stroke="1" extrusionOk="0">
                  <a:moveTo>
                    <a:pt x="6523" y="21600"/>
                  </a:moveTo>
                  <a:cubicBezTo>
                    <a:pt x="6380" y="21600"/>
                    <a:pt x="6380" y="21600"/>
                    <a:pt x="6380" y="21600"/>
                  </a:cubicBezTo>
                  <a:cubicBezTo>
                    <a:pt x="4377" y="21600"/>
                    <a:pt x="2518" y="20850"/>
                    <a:pt x="1374" y="19350"/>
                  </a:cubicBezTo>
                  <a:cubicBezTo>
                    <a:pt x="229" y="18150"/>
                    <a:pt x="-200" y="16350"/>
                    <a:pt x="86" y="14400"/>
                  </a:cubicBezTo>
                  <a:cubicBezTo>
                    <a:pt x="229" y="13500"/>
                    <a:pt x="658" y="12600"/>
                    <a:pt x="1230" y="11850"/>
                  </a:cubicBezTo>
                  <a:cubicBezTo>
                    <a:pt x="1660" y="10950"/>
                    <a:pt x="2232" y="10200"/>
                    <a:pt x="2232" y="9300"/>
                  </a:cubicBezTo>
                  <a:cubicBezTo>
                    <a:pt x="2232" y="9300"/>
                    <a:pt x="2232" y="9300"/>
                    <a:pt x="2232" y="9300"/>
                  </a:cubicBezTo>
                  <a:cubicBezTo>
                    <a:pt x="2518" y="9000"/>
                    <a:pt x="2661" y="8850"/>
                    <a:pt x="2804" y="8850"/>
                  </a:cubicBezTo>
                  <a:cubicBezTo>
                    <a:pt x="2804" y="8850"/>
                    <a:pt x="2947" y="8850"/>
                    <a:pt x="3090" y="8850"/>
                  </a:cubicBezTo>
                  <a:cubicBezTo>
                    <a:pt x="3090" y="7950"/>
                    <a:pt x="3233" y="7050"/>
                    <a:pt x="3519" y="6150"/>
                  </a:cubicBezTo>
                  <a:cubicBezTo>
                    <a:pt x="3805" y="5250"/>
                    <a:pt x="4091" y="4500"/>
                    <a:pt x="3948" y="3600"/>
                  </a:cubicBezTo>
                  <a:cubicBezTo>
                    <a:pt x="3805" y="2850"/>
                    <a:pt x="3376" y="2250"/>
                    <a:pt x="2947" y="1800"/>
                  </a:cubicBezTo>
                  <a:cubicBezTo>
                    <a:pt x="2518" y="1200"/>
                    <a:pt x="2089" y="750"/>
                    <a:pt x="2089" y="150"/>
                  </a:cubicBezTo>
                  <a:cubicBezTo>
                    <a:pt x="2089" y="0"/>
                    <a:pt x="2089" y="0"/>
                    <a:pt x="2089" y="0"/>
                  </a:cubicBezTo>
                  <a:cubicBezTo>
                    <a:pt x="2232" y="0"/>
                    <a:pt x="2232" y="0"/>
                    <a:pt x="2232" y="0"/>
                  </a:cubicBezTo>
                  <a:cubicBezTo>
                    <a:pt x="4807" y="1200"/>
                    <a:pt x="5522" y="5550"/>
                    <a:pt x="4377" y="8700"/>
                  </a:cubicBezTo>
                  <a:cubicBezTo>
                    <a:pt x="4377" y="8850"/>
                    <a:pt x="4664" y="8850"/>
                    <a:pt x="4807" y="9000"/>
                  </a:cubicBezTo>
                  <a:cubicBezTo>
                    <a:pt x="5093" y="9150"/>
                    <a:pt x="5379" y="9150"/>
                    <a:pt x="5522" y="9450"/>
                  </a:cubicBezTo>
                  <a:cubicBezTo>
                    <a:pt x="5951" y="10800"/>
                    <a:pt x="5093" y="11700"/>
                    <a:pt x="4664" y="12150"/>
                  </a:cubicBezTo>
                  <a:cubicBezTo>
                    <a:pt x="4664" y="12150"/>
                    <a:pt x="4664" y="12150"/>
                    <a:pt x="4664" y="12150"/>
                  </a:cubicBezTo>
                  <a:cubicBezTo>
                    <a:pt x="4664" y="12150"/>
                    <a:pt x="4664" y="12150"/>
                    <a:pt x="4664" y="12150"/>
                  </a:cubicBezTo>
                  <a:cubicBezTo>
                    <a:pt x="3805" y="12150"/>
                    <a:pt x="3090" y="11850"/>
                    <a:pt x="2947" y="11400"/>
                  </a:cubicBezTo>
                  <a:cubicBezTo>
                    <a:pt x="2804" y="11250"/>
                    <a:pt x="2804" y="10950"/>
                    <a:pt x="2804" y="10650"/>
                  </a:cubicBezTo>
                  <a:cubicBezTo>
                    <a:pt x="1517" y="12300"/>
                    <a:pt x="1230" y="14700"/>
                    <a:pt x="1946" y="16800"/>
                  </a:cubicBezTo>
                  <a:cubicBezTo>
                    <a:pt x="2661" y="19050"/>
                    <a:pt x="4377" y="20250"/>
                    <a:pt x="6380" y="20250"/>
                  </a:cubicBezTo>
                  <a:cubicBezTo>
                    <a:pt x="7095" y="20250"/>
                    <a:pt x="7811" y="20100"/>
                    <a:pt x="8526" y="19950"/>
                  </a:cubicBezTo>
                  <a:cubicBezTo>
                    <a:pt x="8097" y="19200"/>
                    <a:pt x="7954" y="18300"/>
                    <a:pt x="8383" y="17400"/>
                  </a:cubicBezTo>
                  <a:cubicBezTo>
                    <a:pt x="8812" y="16650"/>
                    <a:pt x="9527" y="16050"/>
                    <a:pt x="10242" y="16050"/>
                  </a:cubicBezTo>
                  <a:cubicBezTo>
                    <a:pt x="10528" y="16050"/>
                    <a:pt x="11101" y="16200"/>
                    <a:pt x="11673" y="16950"/>
                  </a:cubicBezTo>
                  <a:cubicBezTo>
                    <a:pt x="11673" y="16950"/>
                    <a:pt x="11673" y="16950"/>
                    <a:pt x="11673" y="16950"/>
                  </a:cubicBezTo>
                  <a:cubicBezTo>
                    <a:pt x="11816" y="18300"/>
                    <a:pt x="11387" y="18900"/>
                    <a:pt x="10815" y="19500"/>
                  </a:cubicBezTo>
                  <a:cubicBezTo>
                    <a:pt x="10815" y="19500"/>
                    <a:pt x="10815" y="19650"/>
                    <a:pt x="10672" y="19650"/>
                  </a:cubicBezTo>
                  <a:cubicBezTo>
                    <a:pt x="10958" y="19800"/>
                    <a:pt x="11244" y="19800"/>
                    <a:pt x="11530" y="19800"/>
                  </a:cubicBezTo>
                  <a:cubicBezTo>
                    <a:pt x="12674" y="19800"/>
                    <a:pt x="13819" y="19350"/>
                    <a:pt x="15106" y="18750"/>
                  </a:cubicBezTo>
                  <a:cubicBezTo>
                    <a:pt x="16250" y="18300"/>
                    <a:pt x="17395" y="17850"/>
                    <a:pt x="18539" y="17850"/>
                  </a:cubicBezTo>
                  <a:cubicBezTo>
                    <a:pt x="19683" y="17850"/>
                    <a:pt x="20685" y="18450"/>
                    <a:pt x="21400" y="19500"/>
                  </a:cubicBezTo>
                  <a:cubicBezTo>
                    <a:pt x="21257" y="19650"/>
                    <a:pt x="21257" y="19650"/>
                    <a:pt x="21257" y="19650"/>
                  </a:cubicBezTo>
                  <a:cubicBezTo>
                    <a:pt x="20685" y="19050"/>
                    <a:pt x="20113" y="18600"/>
                    <a:pt x="19254" y="18600"/>
                  </a:cubicBezTo>
                  <a:cubicBezTo>
                    <a:pt x="17824" y="18600"/>
                    <a:pt x="16250" y="19650"/>
                    <a:pt x="15821" y="19800"/>
                  </a:cubicBezTo>
                  <a:cubicBezTo>
                    <a:pt x="15535" y="20100"/>
                    <a:pt x="15535" y="20100"/>
                    <a:pt x="15535" y="20100"/>
                  </a:cubicBezTo>
                  <a:cubicBezTo>
                    <a:pt x="15535" y="19950"/>
                    <a:pt x="15535" y="19950"/>
                    <a:pt x="15535" y="19950"/>
                  </a:cubicBezTo>
                  <a:cubicBezTo>
                    <a:pt x="14820" y="20550"/>
                    <a:pt x="13962" y="20850"/>
                    <a:pt x="12674" y="20850"/>
                  </a:cubicBezTo>
                  <a:cubicBezTo>
                    <a:pt x="12102" y="20850"/>
                    <a:pt x="11530" y="20850"/>
                    <a:pt x="10958" y="20850"/>
                  </a:cubicBezTo>
                  <a:cubicBezTo>
                    <a:pt x="10385" y="20700"/>
                    <a:pt x="9813" y="20700"/>
                    <a:pt x="9241" y="20700"/>
                  </a:cubicBezTo>
                  <a:cubicBezTo>
                    <a:pt x="8097" y="20700"/>
                    <a:pt x="7238" y="21000"/>
                    <a:pt x="6523" y="21600"/>
                  </a:cubicBezTo>
                  <a:close/>
                  <a:moveTo>
                    <a:pt x="801" y="12900"/>
                  </a:moveTo>
                  <a:cubicBezTo>
                    <a:pt x="515" y="13350"/>
                    <a:pt x="372" y="13950"/>
                    <a:pt x="229" y="14400"/>
                  </a:cubicBezTo>
                  <a:cubicBezTo>
                    <a:pt x="86" y="16350"/>
                    <a:pt x="515" y="18000"/>
                    <a:pt x="1517" y="19200"/>
                  </a:cubicBezTo>
                  <a:cubicBezTo>
                    <a:pt x="2661" y="20550"/>
                    <a:pt x="4377" y="21300"/>
                    <a:pt x="6380" y="21300"/>
                  </a:cubicBezTo>
                  <a:cubicBezTo>
                    <a:pt x="7095" y="20700"/>
                    <a:pt x="7954" y="20400"/>
                    <a:pt x="9241" y="20400"/>
                  </a:cubicBezTo>
                  <a:cubicBezTo>
                    <a:pt x="9813" y="20400"/>
                    <a:pt x="10385" y="20550"/>
                    <a:pt x="10958" y="20550"/>
                  </a:cubicBezTo>
                  <a:cubicBezTo>
                    <a:pt x="11387" y="20550"/>
                    <a:pt x="11673" y="20700"/>
                    <a:pt x="12102" y="20700"/>
                  </a:cubicBezTo>
                  <a:cubicBezTo>
                    <a:pt x="11816" y="20550"/>
                    <a:pt x="11673" y="20400"/>
                    <a:pt x="11387" y="20250"/>
                  </a:cubicBezTo>
                  <a:cubicBezTo>
                    <a:pt x="11244" y="19950"/>
                    <a:pt x="11244" y="19950"/>
                    <a:pt x="11244" y="19950"/>
                  </a:cubicBezTo>
                  <a:cubicBezTo>
                    <a:pt x="11530" y="20100"/>
                    <a:pt x="11530" y="20100"/>
                    <a:pt x="11530" y="20100"/>
                  </a:cubicBezTo>
                  <a:cubicBezTo>
                    <a:pt x="11673" y="20100"/>
                    <a:pt x="11816" y="20100"/>
                    <a:pt x="12102" y="20100"/>
                  </a:cubicBezTo>
                  <a:cubicBezTo>
                    <a:pt x="12960" y="20100"/>
                    <a:pt x="13962" y="19650"/>
                    <a:pt x="14820" y="19200"/>
                  </a:cubicBezTo>
                  <a:cubicBezTo>
                    <a:pt x="14820" y="19200"/>
                    <a:pt x="14820" y="19200"/>
                    <a:pt x="14820" y="19200"/>
                  </a:cubicBezTo>
                  <a:cubicBezTo>
                    <a:pt x="13675" y="19650"/>
                    <a:pt x="12531" y="19950"/>
                    <a:pt x="11530" y="19950"/>
                  </a:cubicBezTo>
                  <a:cubicBezTo>
                    <a:pt x="11101" y="19950"/>
                    <a:pt x="10815" y="19950"/>
                    <a:pt x="10528" y="19950"/>
                  </a:cubicBezTo>
                  <a:cubicBezTo>
                    <a:pt x="10385" y="19800"/>
                    <a:pt x="10385" y="19800"/>
                    <a:pt x="10385" y="19800"/>
                  </a:cubicBezTo>
                  <a:cubicBezTo>
                    <a:pt x="10385" y="19650"/>
                    <a:pt x="10385" y="19650"/>
                    <a:pt x="10385" y="19650"/>
                  </a:cubicBezTo>
                  <a:cubicBezTo>
                    <a:pt x="10528" y="19650"/>
                    <a:pt x="10672" y="19500"/>
                    <a:pt x="10672" y="19350"/>
                  </a:cubicBezTo>
                  <a:cubicBezTo>
                    <a:pt x="10815" y="19350"/>
                    <a:pt x="10815" y="19200"/>
                    <a:pt x="10815" y="19200"/>
                  </a:cubicBezTo>
                  <a:cubicBezTo>
                    <a:pt x="10672" y="19350"/>
                    <a:pt x="10385" y="19500"/>
                    <a:pt x="10099" y="19500"/>
                  </a:cubicBezTo>
                  <a:cubicBezTo>
                    <a:pt x="9813" y="19500"/>
                    <a:pt x="9813" y="19500"/>
                    <a:pt x="9813" y="19500"/>
                  </a:cubicBezTo>
                  <a:cubicBezTo>
                    <a:pt x="9813" y="19500"/>
                    <a:pt x="9813" y="19500"/>
                    <a:pt x="9813" y="19500"/>
                  </a:cubicBezTo>
                  <a:cubicBezTo>
                    <a:pt x="9527" y="19500"/>
                    <a:pt x="9384" y="19350"/>
                    <a:pt x="9241" y="19200"/>
                  </a:cubicBezTo>
                  <a:cubicBezTo>
                    <a:pt x="9098" y="19200"/>
                    <a:pt x="8955" y="19050"/>
                    <a:pt x="8812" y="19050"/>
                  </a:cubicBezTo>
                  <a:cubicBezTo>
                    <a:pt x="8812" y="19050"/>
                    <a:pt x="8812" y="19050"/>
                    <a:pt x="8812" y="19050"/>
                  </a:cubicBezTo>
                  <a:cubicBezTo>
                    <a:pt x="8812" y="17550"/>
                    <a:pt x="8812" y="17550"/>
                    <a:pt x="8812" y="17550"/>
                  </a:cubicBezTo>
                  <a:cubicBezTo>
                    <a:pt x="8955" y="17550"/>
                    <a:pt x="8955" y="17550"/>
                    <a:pt x="8955" y="17550"/>
                  </a:cubicBezTo>
                  <a:cubicBezTo>
                    <a:pt x="8955" y="17550"/>
                    <a:pt x="8955" y="17550"/>
                    <a:pt x="8955" y="17550"/>
                  </a:cubicBezTo>
                  <a:cubicBezTo>
                    <a:pt x="9241" y="17550"/>
                    <a:pt x="9527" y="17250"/>
                    <a:pt x="9527" y="17100"/>
                  </a:cubicBezTo>
                  <a:cubicBezTo>
                    <a:pt x="9527" y="17100"/>
                    <a:pt x="9527" y="17100"/>
                    <a:pt x="9241" y="17100"/>
                  </a:cubicBezTo>
                  <a:cubicBezTo>
                    <a:pt x="9098" y="17100"/>
                    <a:pt x="9098" y="17100"/>
                    <a:pt x="9098" y="17100"/>
                  </a:cubicBezTo>
                  <a:cubicBezTo>
                    <a:pt x="9241" y="16950"/>
                    <a:pt x="9241" y="16950"/>
                    <a:pt x="9241" y="16950"/>
                  </a:cubicBezTo>
                  <a:cubicBezTo>
                    <a:pt x="9384" y="16500"/>
                    <a:pt x="9670" y="16350"/>
                    <a:pt x="9956" y="16350"/>
                  </a:cubicBezTo>
                  <a:cubicBezTo>
                    <a:pt x="9384" y="16500"/>
                    <a:pt x="8955" y="16950"/>
                    <a:pt x="8669" y="17550"/>
                  </a:cubicBezTo>
                  <a:cubicBezTo>
                    <a:pt x="8240" y="18300"/>
                    <a:pt x="8240" y="19200"/>
                    <a:pt x="8812" y="19950"/>
                  </a:cubicBezTo>
                  <a:cubicBezTo>
                    <a:pt x="8812" y="20100"/>
                    <a:pt x="8812" y="20100"/>
                    <a:pt x="8812" y="20100"/>
                  </a:cubicBezTo>
                  <a:cubicBezTo>
                    <a:pt x="8669" y="20100"/>
                    <a:pt x="8669" y="20100"/>
                    <a:pt x="8669" y="20100"/>
                  </a:cubicBezTo>
                  <a:cubicBezTo>
                    <a:pt x="8240" y="20250"/>
                    <a:pt x="7811" y="20400"/>
                    <a:pt x="7525" y="20400"/>
                  </a:cubicBezTo>
                  <a:cubicBezTo>
                    <a:pt x="7525" y="20550"/>
                    <a:pt x="7525" y="20550"/>
                    <a:pt x="7525" y="20550"/>
                  </a:cubicBezTo>
                  <a:cubicBezTo>
                    <a:pt x="6809" y="20850"/>
                    <a:pt x="6094" y="21000"/>
                    <a:pt x="5379" y="21000"/>
                  </a:cubicBezTo>
                  <a:cubicBezTo>
                    <a:pt x="3948" y="21000"/>
                    <a:pt x="2518" y="20250"/>
                    <a:pt x="1660" y="19050"/>
                  </a:cubicBezTo>
                  <a:cubicBezTo>
                    <a:pt x="515" y="17400"/>
                    <a:pt x="86" y="15450"/>
                    <a:pt x="658" y="13350"/>
                  </a:cubicBezTo>
                  <a:lnTo>
                    <a:pt x="801" y="12900"/>
                  </a:lnTo>
                  <a:close/>
                  <a:moveTo>
                    <a:pt x="801" y="13950"/>
                  </a:moveTo>
                  <a:cubicBezTo>
                    <a:pt x="372" y="15750"/>
                    <a:pt x="801" y="17550"/>
                    <a:pt x="1803" y="18900"/>
                  </a:cubicBezTo>
                  <a:cubicBezTo>
                    <a:pt x="2804" y="20250"/>
                    <a:pt x="4234" y="20850"/>
                    <a:pt x="5665" y="20850"/>
                  </a:cubicBezTo>
                  <a:cubicBezTo>
                    <a:pt x="5665" y="20850"/>
                    <a:pt x="5665" y="20850"/>
                    <a:pt x="5665" y="20850"/>
                  </a:cubicBezTo>
                  <a:cubicBezTo>
                    <a:pt x="2089" y="20850"/>
                    <a:pt x="1230" y="16950"/>
                    <a:pt x="801" y="13950"/>
                  </a:cubicBezTo>
                  <a:close/>
                  <a:moveTo>
                    <a:pt x="15249" y="19950"/>
                  </a:moveTo>
                  <a:cubicBezTo>
                    <a:pt x="14963" y="19950"/>
                    <a:pt x="14677" y="20100"/>
                    <a:pt x="14391" y="20250"/>
                  </a:cubicBezTo>
                  <a:cubicBezTo>
                    <a:pt x="13962" y="20400"/>
                    <a:pt x="13389" y="20550"/>
                    <a:pt x="12960" y="20700"/>
                  </a:cubicBezTo>
                  <a:cubicBezTo>
                    <a:pt x="13962" y="20700"/>
                    <a:pt x="14677" y="20400"/>
                    <a:pt x="15249" y="19950"/>
                  </a:cubicBezTo>
                  <a:close/>
                  <a:moveTo>
                    <a:pt x="801" y="12900"/>
                  </a:moveTo>
                  <a:cubicBezTo>
                    <a:pt x="801" y="13350"/>
                    <a:pt x="801" y="13350"/>
                    <a:pt x="801" y="13350"/>
                  </a:cubicBezTo>
                  <a:cubicBezTo>
                    <a:pt x="1517" y="17100"/>
                    <a:pt x="2232" y="20550"/>
                    <a:pt x="5665" y="20550"/>
                  </a:cubicBezTo>
                  <a:cubicBezTo>
                    <a:pt x="5951" y="20550"/>
                    <a:pt x="6237" y="20550"/>
                    <a:pt x="6666" y="20550"/>
                  </a:cubicBezTo>
                  <a:cubicBezTo>
                    <a:pt x="4377" y="20550"/>
                    <a:pt x="2518" y="19200"/>
                    <a:pt x="1660" y="16950"/>
                  </a:cubicBezTo>
                  <a:cubicBezTo>
                    <a:pt x="801" y="14400"/>
                    <a:pt x="1517" y="11550"/>
                    <a:pt x="3090" y="10050"/>
                  </a:cubicBezTo>
                  <a:cubicBezTo>
                    <a:pt x="3519" y="9750"/>
                    <a:pt x="3519" y="9750"/>
                    <a:pt x="3519" y="9750"/>
                  </a:cubicBezTo>
                  <a:cubicBezTo>
                    <a:pt x="3519" y="9450"/>
                    <a:pt x="3662" y="9300"/>
                    <a:pt x="3662" y="9300"/>
                  </a:cubicBezTo>
                  <a:cubicBezTo>
                    <a:pt x="3805" y="9150"/>
                    <a:pt x="3805" y="9150"/>
                    <a:pt x="3805" y="9150"/>
                  </a:cubicBezTo>
                  <a:cubicBezTo>
                    <a:pt x="3805" y="9150"/>
                    <a:pt x="3805" y="9150"/>
                    <a:pt x="3805" y="9150"/>
                  </a:cubicBezTo>
                  <a:cubicBezTo>
                    <a:pt x="4091" y="9300"/>
                    <a:pt x="4234" y="9450"/>
                    <a:pt x="4377" y="9600"/>
                  </a:cubicBezTo>
                  <a:cubicBezTo>
                    <a:pt x="4521" y="10200"/>
                    <a:pt x="4091" y="10950"/>
                    <a:pt x="3948" y="11250"/>
                  </a:cubicBezTo>
                  <a:cubicBezTo>
                    <a:pt x="3805" y="11400"/>
                    <a:pt x="3805" y="11400"/>
                    <a:pt x="3805" y="11400"/>
                  </a:cubicBezTo>
                  <a:cubicBezTo>
                    <a:pt x="3805" y="11400"/>
                    <a:pt x="3805" y="11400"/>
                    <a:pt x="3805" y="11400"/>
                  </a:cubicBezTo>
                  <a:cubicBezTo>
                    <a:pt x="3662" y="11250"/>
                    <a:pt x="3519" y="11100"/>
                    <a:pt x="3519" y="10800"/>
                  </a:cubicBezTo>
                  <a:cubicBezTo>
                    <a:pt x="3376" y="10500"/>
                    <a:pt x="3519" y="10200"/>
                    <a:pt x="3519" y="9900"/>
                  </a:cubicBezTo>
                  <a:cubicBezTo>
                    <a:pt x="3233" y="10200"/>
                    <a:pt x="3233" y="10200"/>
                    <a:pt x="3233" y="10200"/>
                  </a:cubicBezTo>
                  <a:cubicBezTo>
                    <a:pt x="2947" y="10650"/>
                    <a:pt x="2947" y="10950"/>
                    <a:pt x="3090" y="11250"/>
                  </a:cubicBezTo>
                  <a:cubicBezTo>
                    <a:pt x="3233" y="11700"/>
                    <a:pt x="3805" y="12000"/>
                    <a:pt x="4521" y="12000"/>
                  </a:cubicBezTo>
                  <a:cubicBezTo>
                    <a:pt x="4950" y="11550"/>
                    <a:pt x="5665" y="10650"/>
                    <a:pt x="5379" y="9600"/>
                  </a:cubicBezTo>
                  <a:cubicBezTo>
                    <a:pt x="5236" y="9450"/>
                    <a:pt x="5093" y="9300"/>
                    <a:pt x="4807" y="9300"/>
                  </a:cubicBezTo>
                  <a:cubicBezTo>
                    <a:pt x="4950" y="9300"/>
                    <a:pt x="4950" y="9300"/>
                    <a:pt x="4950" y="9300"/>
                  </a:cubicBezTo>
                  <a:cubicBezTo>
                    <a:pt x="5236" y="9600"/>
                    <a:pt x="5379" y="10350"/>
                    <a:pt x="5236" y="10950"/>
                  </a:cubicBezTo>
                  <a:cubicBezTo>
                    <a:pt x="4950" y="11550"/>
                    <a:pt x="4664" y="11850"/>
                    <a:pt x="4091" y="11850"/>
                  </a:cubicBezTo>
                  <a:cubicBezTo>
                    <a:pt x="4091" y="11850"/>
                    <a:pt x="4091" y="11850"/>
                    <a:pt x="4091" y="11850"/>
                  </a:cubicBezTo>
                  <a:cubicBezTo>
                    <a:pt x="4091" y="11850"/>
                    <a:pt x="4091" y="11850"/>
                    <a:pt x="3948" y="11850"/>
                  </a:cubicBezTo>
                  <a:cubicBezTo>
                    <a:pt x="3805" y="11700"/>
                    <a:pt x="3805" y="11700"/>
                    <a:pt x="3805" y="11700"/>
                  </a:cubicBezTo>
                  <a:cubicBezTo>
                    <a:pt x="3948" y="11700"/>
                    <a:pt x="3948" y="11700"/>
                    <a:pt x="3948" y="11700"/>
                  </a:cubicBezTo>
                  <a:cubicBezTo>
                    <a:pt x="3948" y="11400"/>
                    <a:pt x="4091" y="11250"/>
                    <a:pt x="4234" y="11100"/>
                  </a:cubicBezTo>
                  <a:cubicBezTo>
                    <a:pt x="4521" y="10650"/>
                    <a:pt x="4807" y="10200"/>
                    <a:pt x="4664" y="9300"/>
                  </a:cubicBezTo>
                  <a:cubicBezTo>
                    <a:pt x="4664" y="9150"/>
                    <a:pt x="4664" y="9150"/>
                    <a:pt x="4664" y="9150"/>
                  </a:cubicBezTo>
                  <a:cubicBezTo>
                    <a:pt x="4521" y="9150"/>
                    <a:pt x="4234" y="9000"/>
                    <a:pt x="4091" y="8700"/>
                  </a:cubicBezTo>
                  <a:cubicBezTo>
                    <a:pt x="4091" y="8700"/>
                    <a:pt x="4091" y="8700"/>
                    <a:pt x="4091" y="8700"/>
                  </a:cubicBezTo>
                  <a:cubicBezTo>
                    <a:pt x="4091" y="8700"/>
                    <a:pt x="4091" y="8700"/>
                    <a:pt x="4091" y="8700"/>
                  </a:cubicBezTo>
                  <a:cubicBezTo>
                    <a:pt x="5236" y="5850"/>
                    <a:pt x="4664" y="1500"/>
                    <a:pt x="2375" y="300"/>
                  </a:cubicBezTo>
                  <a:cubicBezTo>
                    <a:pt x="2375" y="750"/>
                    <a:pt x="2661" y="1200"/>
                    <a:pt x="3090" y="1650"/>
                  </a:cubicBezTo>
                  <a:cubicBezTo>
                    <a:pt x="3519" y="2100"/>
                    <a:pt x="3948" y="2700"/>
                    <a:pt x="4091" y="3600"/>
                  </a:cubicBezTo>
                  <a:cubicBezTo>
                    <a:pt x="4091" y="3900"/>
                    <a:pt x="4091" y="4200"/>
                    <a:pt x="4091" y="4500"/>
                  </a:cubicBezTo>
                  <a:cubicBezTo>
                    <a:pt x="4234" y="4800"/>
                    <a:pt x="4234" y="4800"/>
                    <a:pt x="4234" y="4800"/>
                  </a:cubicBezTo>
                  <a:cubicBezTo>
                    <a:pt x="4807" y="5700"/>
                    <a:pt x="4521" y="6600"/>
                    <a:pt x="4234" y="7350"/>
                  </a:cubicBezTo>
                  <a:cubicBezTo>
                    <a:pt x="4091" y="7800"/>
                    <a:pt x="3948" y="8250"/>
                    <a:pt x="3948" y="8700"/>
                  </a:cubicBezTo>
                  <a:cubicBezTo>
                    <a:pt x="3948" y="9150"/>
                    <a:pt x="3948" y="9150"/>
                    <a:pt x="3948" y="9150"/>
                  </a:cubicBezTo>
                  <a:cubicBezTo>
                    <a:pt x="3662" y="8700"/>
                    <a:pt x="3662" y="8700"/>
                    <a:pt x="3662" y="8700"/>
                  </a:cubicBezTo>
                  <a:cubicBezTo>
                    <a:pt x="3376" y="7950"/>
                    <a:pt x="3519" y="7350"/>
                    <a:pt x="3805" y="6600"/>
                  </a:cubicBezTo>
                  <a:cubicBezTo>
                    <a:pt x="3948" y="6000"/>
                    <a:pt x="4234" y="5400"/>
                    <a:pt x="4091" y="4800"/>
                  </a:cubicBezTo>
                  <a:cubicBezTo>
                    <a:pt x="4091" y="4800"/>
                    <a:pt x="4091" y="4800"/>
                    <a:pt x="4091" y="4800"/>
                  </a:cubicBezTo>
                  <a:cubicBezTo>
                    <a:pt x="4091" y="5250"/>
                    <a:pt x="3948" y="5700"/>
                    <a:pt x="3805" y="6300"/>
                  </a:cubicBezTo>
                  <a:cubicBezTo>
                    <a:pt x="3519" y="7050"/>
                    <a:pt x="3233" y="7950"/>
                    <a:pt x="3233" y="8850"/>
                  </a:cubicBezTo>
                  <a:cubicBezTo>
                    <a:pt x="3376" y="9000"/>
                    <a:pt x="3376" y="9000"/>
                    <a:pt x="3376" y="9000"/>
                  </a:cubicBezTo>
                  <a:cubicBezTo>
                    <a:pt x="3233" y="9000"/>
                    <a:pt x="3233" y="9000"/>
                    <a:pt x="3233" y="9000"/>
                  </a:cubicBezTo>
                  <a:cubicBezTo>
                    <a:pt x="3090" y="9150"/>
                    <a:pt x="2947" y="9150"/>
                    <a:pt x="2804" y="9150"/>
                  </a:cubicBezTo>
                  <a:cubicBezTo>
                    <a:pt x="2804" y="9150"/>
                    <a:pt x="2804" y="9150"/>
                    <a:pt x="2804" y="9150"/>
                  </a:cubicBezTo>
                  <a:cubicBezTo>
                    <a:pt x="2661" y="9150"/>
                    <a:pt x="2661" y="9150"/>
                    <a:pt x="2518" y="9300"/>
                  </a:cubicBezTo>
                  <a:cubicBezTo>
                    <a:pt x="2375" y="10350"/>
                    <a:pt x="1803" y="11100"/>
                    <a:pt x="1374" y="11850"/>
                  </a:cubicBezTo>
                  <a:cubicBezTo>
                    <a:pt x="1230" y="12300"/>
                    <a:pt x="944" y="12600"/>
                    <a:pt x="801" y="12900"/>
                  </a:cubicBezTo>
                  <a:close/>
                  <a:moveTo>
                    <a:pt x="11959" y="20400"/>
                  </a:moveTo>
                  <a:cubicBezTo>
                    <a:pt x="12102" y="20400"/>
                    <a:pt x="12245" y="20550"/>
                    <a:pt x="12531" y="20550"/>
                  </a:cubicBezTo>
                  <a:cubicBezTo>
                    <a:pt x="13103" y="20550"/>
                    <a:pt x="13675" y="20250"/>
                    <a:pt x="14248" y="19950"/>
                  </a:cubicBezTo>
                  <a:cubicBezTo>
                    <a:pt x="14820" y="19800"/>
                    <a:pt x="15249" y="19650"/>
                    <a:pt x="15535" y="19650"/>
                  </a:cubicBezTo>
                  <a:cubicBezTo>
                    <a:pt x="15678" y="19650"/>
                    <a:pt x="15678" y="19650"/>
                    <a:pt x="15678" y="19650"/>
                  </a:cubicBezTo>
                  <a:cubicBezTo>
                    <a:pt x="15964" y="19350"/>
                    <a:pt x="16393" y="19050"/>
                    <a:pt x="16679" y="18900"/>
                  </a:cubicBezTo>
                  <a:cubicBezTo>
                    <a:pt x="16966" y="18750"/>
                    <a:pt x="17252" y="18750"/>
                    <a:pt x="17395" y="18600"/>
                  </a:cubicBezTo>
                  <a:cubicBezTo>
                    <a:pt x="17252" y="18600"/>
                    <a:pt x="17252" y="18450"/>
                    <a:pt x="17109" y="18450"/>
                  </a:cubicBezTo>
                  <a:cubicBezTo>
                    <a:pt x="16536" y="18450"/>
                    <a:pt x="15678" y="18900"/>
                    <a:pt x="14963" y="19350"/>
                  </a:cubicBezTo>
                  <a:cubicBezTo>
                    <a:pt x="13962" y="19800"/>
                    <a:pt x="12960" y="20400"/>
                    <a:pt x="11959" y="20400"/>
                  </a:cubicBezTo>
                  <a:close/>
                  <a:moveTo>
                    <a:pt x="8955" y="18900"/>
                  </a:moveTo>
                  <a:cubicBezTo>
                    <a:pt x="9098" y="18900"/>
                    <a:pt x="9241" y="18900"/>
                    <a:pt x="9384" y="19050"/>
                  </a:cubicBezTo>
                  <a:cubicBezTo>
                    <a:pt x="9527" y="19200"/>
                    <a:pt x="9670" y="19200"/>
                    <a:pt x="9813" y="19200"/>
                  </a:cubicBezTo>
                  <a:cubicBezTo>
                    <a:pt x="9813" y="19200"/>
                    <a:pt x="9813" y="19200"/>
                    <a:pt x="9813" y="19200"/>
                  </a:cubicBezTo>
                  <a:cubicBezTo>
                    <a:pt x="9813" y="19200"/>
                    <a:pt x="9956" y="19200"/>
                    <a:pt x="9956" y="19050"/>
                  </a:cubicBezTo>
                  <a:cubicBezTo>
                    <a:pt x="10099" y="18750"/>
                    <a:pt x="10528" y="18150"/>
                    <a:pt x="10385" y="17700"/>
                  </a:cubicBezTo>
                  <a:cubicBezTo>
                    <a:pt x="10385" y="17550"/>
                    <a:pt x="10242" y="17400"/>
                    <a:pt x="10099" y="17250"/>
                  </a:cubicBezTo>
                  <a:cubicBezTo>
                    <a:pt x="9813" y="17100"/>
                    <a:pt x="9813" y="17100"/>
                    <a:pt x="9813" y="17100"/>
                  </a:cubicBezTo>
                  <a:cubicBezTo>
                    <a:pt x="9813" y="17100"/>
                    <a:pt x="9813" y="17100"/>
                    <a:pt x="9813" y="17100"/>
                  </a:cubicBezTo>
                  <a:cubicBezTo>
                    <a:pt x="9813" y="17400"/>
                    <a:pt x="9384" y="17700"/>
                    <a:pt x="8955" y="17700"/>
                  </a:cubicBezTo>
                  <a:cubicBezTo>
                    <a:pt x="8955" y="17700"/>
                    <a:pt x="8955" y="17700"/>
                    <a:pt x="8955" y="17700"/>
                  </a:cubicBezTo>
                  <a:lnTo>
                    <a:pt x="8955" y="18900"/>
                  </a:lnTo>
                  <a:close/>
                  <a:moveTo>
                    <a:pt x="10528" y="17400"/>
                  </a:moveTo>
                  <a:cubicBezTo>
                    <a:pt x="10528" y="17550"/>
                    <a:pt x="10528" y="17550"/>
                    <a:pt x="10528" y="17700"/>
                  </a:cubicBezTo>
                  <a:cubicBezTo>
                    <a:pt x="10672" y="18150"/>
                    <a:pt x="10385" y="18750"/>
                    <a:pt x="10099" y="19200"/>
                  </a:cubicBezTo>
                  <a:cubicBezTo>
                    <a:pt x="10528" y="18900"/>
                    <a:pt x="10815" y="18150"/>
                    <a:pt x="10815" y="17700"/>
                  </a:cubicBezTo>
                  <a:cubicBezTo>
                    <a:pt x="10672" y="17700"/>
                    <a:pt x="10672" y="17550"/>
                    <a:pt x="10528" y="17400"/>
                  </a:cubicBezTo>
                  <a:close/>
                  <a:moveTo>
                    <a:pt x="9813" y="17100"/>
                  </a:moveTo>
                  <a:cubicBezTo>
                    <a:pt x="10099" y="17100"/>
                    <a:pt x="10099" y="17100"/>
                    <a:pt x="10099" y="17100"/>
                  </a:cubicBezTo>
                  <a:cubicBezTo>
                    <a:pt x="10672" y="17250"/>
                    <a:pt x="10958" y="17550"/>
                    <a:pt x="10958" y="17700"/>
                  </a:cubicBezTo>
                  <a:cubicBezTo>
                    <a:pt x="11101" y="18150"/>
                    <a:pt x="10815" y="18750"/>
                    <a:pt x="10385" y="19200"/>
                  </a:cubicBezTo>
                  <a:cubicBezTo>
                    <a:pt x="11101" y="18900"/>
                    <a:pt x="11101" y="18300"/>
                    <a:pt x="11101" y="18000"/>
                  </a:cubicBezTo>
                  <a:cubicBezTo>
                    <a:pt x="11101" y="17400"/>
                    <a:pt x="10672" y="16500"/>
                    <a:pt x="10099" y="16500"/>
                  </a:cubicBezTo>
                  <a:cubicBezTo>
                    <a:pt x="9956" y="16500"/>
                    <a:pt x="9670" y="16650"/>
                    <a:pt x="9527" y="16950"/>
                  </a:cubicBezTo>
                  <a:cubicBezTo>
                    <a:pt x="9670" y="16950"/>
                    <a:pt x="9670" y="16950"/>
                    <a:pt x="9813" y="17100"/>
                  </a:cubicBezTo>
                  <a:close/>
                  <a:moveTo>
                    <a:pt x="17252" y="18300"/>
                  </a:moveTo>
                  <a:cubicBezTo>
                    <a:pt x="17395" y="18300"/>
                    <a:pt x="17538" y="18300"/>
                    <a:pt x="17681" y="18450"/>
                  </a:cubicBezTo>
                  <a:cubicBezTo>
                    <a:pt x="17824" y="18450"/>
                    <a:pt x="17824" y="18450"/>
                    <a:pt x="17824" y="18450"/>
                  </a:cubicBezTo>
                  <a:cubicBezTo>
                    <a:pt x="17681" y="18600"/>
                    <a:pt x="17681" y="18600"/>
                    <a:pt x="17681" y="18600"/>
                  </a:cubicBezTo>
                  <a:cubicBezTo>
                    <a:pt x="17681" y="18600"/>
                    <a:pt x="17538" y="18750"/>
                    <a:pt x="17395" y="18750"/>
                  </a:cubicBezTo>
                  <a:cubicBezTo>
                    <a:pt x="17967" y="18600"/>
                    <a:pt x="18539" y="18450"/>
                    <a:pt x="19254" y="18450"/>
                  </a:cubicBezTo>
                  <a:cubicBezTo>
                    <a:pt x="19683" y="18450"/>
                    <a:pt x="19970" y="18450"/>
                    <a:pt x="20256" y="18600"/>
                  </a:cubicBezTo>
                  <a:cubicBezTo>
                    <a:pt x="19826" y="18300"/>
                    <a:pt x="19254" y="18150"/>
                    <a:pt x="18539" y="18150"/>
                  </a:cubicBezTo>
                  <a:cubicBezTo>
                    <a:pt x="18110" y="18150"/>
                    <a:pt x="17681" y="18150"/>
                    <a:pt x="17252" y="18300"/>
                  </a:cubicBezTo>
                  <a:close/>
                  <a:moveTo>
                    <a:pt x="10099" y="16350"/>
                  </a:moveTo>
                  <a:cubicBezTo>
                    <a:pt x="10815" y="16350"/>
                    <a:pt x="11387" y="17250"/>
                    <a:pt x="11387" y="18000"/>
                  </a:cubicBezTo>
                  <a:cubicBezTo>
                    <a:pt x="11387" y="18150"/>
                    <a:pt x="11387" y="18300"/>
                    <a:pt x="11387" y="18450"/>
                  </a:cubicBezTo>
                  <a:cubicBezTo>
                    <a:pt x="11530" y="18150"/>
                    <a:pt x="11530" y="17700"/>
                    <a:pt x="11387" y="17100"/>
                  </a:cubicBezTo>
                  <a:cubicBezTo>
                    <a:pt x="11101" y="16500"/>
                    <a:pt x="10528" y="16200"/>
                    <a:pt x="9956" y="16350"/>
                  </a:cubicBezTo>
                  <a:cubicBezTo>
                    <a:pt x="10099" y="16350"/>
                    <a:pt x="10099" y="16350"/>
                    <a:pt x="10099" y="16350"/>
                  </a:cubicBezTo>
                  <a:close/>
                  <a:moveTo>
                    <a:pt x="4950" y="9750"/>
                  </a:moveTo>
                  <a:cubicBezTo>
                    <a:pt x="4950" y="10350"/>
                    <a:pt x="4664" y="10800"/>
                    <a:pt x="4377" y="11100"/>
                  </a:cubicBezTo>
                  <a:cubicBezTo>
                    <a:pt x="4377" y="11250"/>
                    <a:pt x="4234" y="11400"/>
                    <a:pt x="4234" y="11550"/>
                  </a:cubicBezTo>
                  <a:cubicBezTo>
                    <a:pt x="4664" y="11550"/>
                    <a:pt x="4950" y="11100"/>
                    <a:pt x="4950" y="10950"/>
                  </a:cubicBezTo>
                  <a:cubicBezTo>
                    <a:pt x="5093" y="10500"/>
                    <a:pt x="5093" y="10050"/>
                    <a:pt x="4950" y="9750"/>
                  </a:cubicBezTo>
                  <a:close/>
                  <a:moveTo>
                    <a:pt x="3805" y="9450"/>
                  </a:moveTo>
                  <a:cubicBezTo>
                    <a:pt x="3662" y="9750"/>
                    <a:pt x="3662" y="10350"/>
                    <a:pt x="3662" y="10800"/>
                  </a:cubicBezTo>
                  <a:cubicBezTo>
                    <a:pt x="3662" y="10950"/>
                    <a:pt x="3805" y="10950"/>
                    <a:pt x="3805" y="11100"/>
                  </a:cubicBezTo>
                  <a:cubicBezTo>
                    <a:pt x="4091" y="10650"/>
                    <a:pt x="4377" y="10050"/>
                    <a:pt x="4234" y="9750"/>
                  </a:cubicBezTo>
                  <a:cubicBezTo>
                    <a:pt x="4091" y="9600"/>
                    <a:pt x="4091" y="9450"/>
                    <a:pt x="3805" y="9450"/>
                  </a:cubicBezTo>
                  <a:close/>
                  <a:moveTo>
                    <a:pt x="4377" y="5400"/>
                  </a:moveTo>
                  <a:cubicBezTo>
                    <a:pt x="4234" y="5850"/>
                    <a:pt x="4091" y="6300"/>
                    <a:pt x="3948" y="6600"/>
                  </a:cubicBezTo>
                  <a:cubicBezTo>
                    <a:pt x="3805" y="7200"/>
                    <a:pt x="3662" y="7650"/>
                    <a:pt x="3805" y="8250"/>
                  </a:cubicBezTo>
                  <a:cubicBezTo>
                    <a:pt x="3805" y="7950"/>
                    <a:pt x="3948" y="7650"/>
                    <a:pt x="3948" y="7350"/>
                  </a:cubicBezTo>
                  <a:cubicBezTo>
                    <a:pt x="4234" y="6750"/>
                    <a:pt x="4377" y="6150"/>
                    <a:pt x="4377" y="5400"/>
                  </a:cubicBezTo>
                  <a:close/>
                </a:path>
              </a:pathLst>
            </a:custGeom>
            <a:solidFill>
              <a:srgbClr val="4D2A0A"/>
            </a:solidFill>
            <a:ln w="12700" cap="flat">
              <a:noFill/>
              <a:miter lim="400000"/>
            </a:ln>
            <a:effectLst/>
          </p:spPr>
          <p:txBody>
            <a:bodyPr wrap="square" lIns="45719" tIns="45719" rIns="45719" bIns="45719" numCol="1" anchor="t">
              <a:noAutofit/>
            </a:bodyPr>
            <a:lstStyle/>
            <a:p>
              <a:pPr/>
            </a:p>
          </p:txBody>
        </p:sp>
        <p:sp>
          <p:nvSpPr>
            <p:cNvPr id="117" name="Freeform 47"/>
            <p:cNvSpPr/>
            <p:nvPr/>
          </p:nvSpPr>
          <p:spPr>
            <a:xfrm rot="5400000">
              <a:off x="2746943" y="-36826"/>
              <a:ext cx="290130" cy="363809"/>
            </a:xfrm>
            <a:custGeom>
              <a:avLst/>
              <a:gdLst/>
              <a:ahLst/>
              <a:cxnLst>
                <a:cxn ang="0">
                  <a:pos x="wd2" y="hd2"/>
                </a:cxn>
                <a:cxn ang="5400000">
                  <a:pos x="wd2" y="hd2"/>
                </a:cxn>
                <a:cxn ang="10800000">
                  <a:pos x="wd2" y="hd2"/>
                </a:cxn>
                <a:cxn ang="16200000">
                  <a:pos x="wd2" y="hd2"/>
                </a:cxn>
              </a:cxnLst>
              <a:rect l="0" t="0" r="r" b="b"/>
              <a:pathLst>
                <a:path w="19942" h="21600" fill="norm" stroke="1" extrusionOk="0">
                  <a:moveTo>
                    <a:pt x="6235" y="1184"/>
                  </a:moveTo>
                  <a:cubicBezTo>
                    <a:pt x="6906" y="2071"/>
                    <a:pt x="6638" y="2959"/>
                    <a:pt x="7577" y="3699"/>
                  </a:cubicBezTo>
                  <a:cubicBezTo>
                    <a:pt x="7845" y="3403"/>
                    <a:pt x="7308" y="2663"/>
                    <a:pt x="6772" y="2515"/>
                  </a:cubicBezTo>
                  <a:cubicBezTo>
                    <a:pt x="8113" y="1923"/>
                    <a:pt x="8247" y="3699"/>
                    <a:pt x="7979" y="5030"/>
                  </a:cubicBezTo>
                  <a:cubicBezTo>
                    <a:pt x="7443" y="5326"/>
                    <a:pt x="6906" y="5474"/>
                    <a:pt x="6101" y="5474"/>
                  </a:cubicBezTo>
                  <a:cubicBezTo>
                    <a:pt x="5296" y="4586"/>
                    <a:pt x="5296" y="2811"/>
                    <a:pt x="5028" y="1923"/>
                  </a:cubicBezTo>
                  <a:cubicBezTo>
                    <a:pt x="1405" y="2071"/>
                    <a:pt x="734" y="6066"/>
                    <a:pt x="1674" y="9173"/>
                  </a:cubicBezTo>
                  <a:cubicBezTo>
                    <a:pt x="2076" y="10652"/>
                    <a:pt x="3552" y="11984"/>
                    <a:pt x="4088" y="13611"/>
                  </a:cubicBezTo>
                  <a:cubicBezTo>
                    <a:pt x="5028" y="16422"/>
                    <a:pt x="4625" y="19085"/>
                    <a:pt x="3149" y="21600"/>
                  </a:cubicBezTo>
                  <a:cubicBezTo>
                    <a:pt x="3284" y="20268"/>
                    <a:pt x="4759" y="17901"/>
                    <a:pt x="3954" y="15386"/>
                  </a:cubicBezTo>
                  <a:cubicBezTo>
                    <a:pt x="3686" y="15090"/>
                    <a:pt x="3418" y="15090"/>
                    <a:pt x="3015" y="15090"/>
                  </a:cubicBezTo>
                  <a:cubicBezTo>
                    <a:pt x="3015" y="14795"/>
                    <a:pt x="3284" y="14942"/>
                    <a:pt x="3552" y="14942"/>
                  </a:cubicBezTo>
                  <a:cubicBezTo>
                    <a:pt x="3284" y="13167"/>
                    <a:pt x="466" y="11688"/>
                    <a:pt x="64" y="8877"/>
                  </a:cubicBezTo>
                  <a:cubicBezTo>
                    <a:pt x="-339" y="5030"/>
                    <a:pt x="1137" y="888"/>
                    <a:pt x="5028" y="1479"/>
                  </a:cubicBezTo>
                  <a:cubicBezTo>
                    <a:pt x="5564" y="1332"/>
                    <a:pt x="5833" y="740"/>
                    <a:pt x="6369" y="592"/>
                  </a:cubicBezTo>
                  <a:cubicBezTo>
                    <a:pt x="11065" y="148"/>
                    <a:pt x="16700" y="6805"/>
                    <a:pt x="18980" y="1923"/>
                  </a:cubicBezTo>
                  <a:cubicBezTo>
                    <a:pt x="19115" y="888"/>
                    <a:pt x="18846" y="444"/>
                    <a:pt x="18578" y="0"/>
                  </a:cubicBezTo>
                  <a:cubicBezTo>
                    <a:pt x="21127" y="296"/>
                    <a:pt x="19517" y="4290"/>
                    <a:pt x="18444" y="4882"/>
                  </a:cubicBezTo>
                  <a:cubicBezTo>
                    <a:pt x="14419" y="6953"/>
                    <a:pt x="9052" y="592"/>
                    <a:pt x="6235" y="1184"/>
                  </a:cubicBezTo>
                  <a:close/>
                  <a:moveTo>
                    <a:pt x="17907" y="4586"/>
                  </a:moveTo>
                  <a:cubicBezTo>
                    <a:pt x="18578" y="4290"/>
                    <a:pt x="19785" y="2515"/>
                    <a:pt x="19383" y="2367"/>
                  </a:cubicBezTo>
                  <a:cubicBezTo>
                    <a:pt x="16968" y="6362"/>
                    <a:pt x="12004" y="2071"/>
                    <a:pt x="8918" y="1184"/>
                  </a:cubicBezTo>
                  <a:cubicBezTo>
                    <a:pt x="11199" y="3107"/>
                    <a:pt x="13614" y="4882"/>
                    <a:pt x="17907" y="4586"/>
                  </a:cubicBezTo>
                  <a:close/>
                  <a:moveTo>
                    <a:pt x="3015" y="12427"/>
                  </a:moveTo>
                  <a:cubicBezTo>
                    <a:pt x="869" y="10504"/>
                    <a:pt x="466" y="3995"/>
                    <a:pt x="2479" y="2367"/>
                  </a:cubicBezTo>
                  <a:cubicBezTo>
                    <a:pt x="-473" y="4290"/>
                    <a:pt x="198" y="11540"/>
                    <a:pt x="3015" y="12427"/>
                  </a:cubicBezTo>
                  <a:close/>
                  <a:moveTo>
                    <a:pt x="7174" y="4142"/>
                  </a:moveTo>
                  <a:cubicBezTo>
                    <a:pt x="6906" y="3255"/>
                    <a:pt x="6638" y="2367"/>
                    <a:pt x="5698" y="2367"/>
                  </a:cubicBezTo>
                  <a:cubicBezTo>
                    <a:pt x="5698" y="3403"/>
                    <a:pt x="6235" y="3995"/>
                    <a:pt x="7174" y="4142"/>
                  </a:cubicBezTo>
                  <a:close/>
                  <a:moveTo>
                    <a:pt x="7174" y="4586"/>
                  </a:moveTo>
                  <a:cubicBezTo>
                    <a:pt x="6369" y="4882"/>
                    <a:pt x="6101" y="3551"/>
                    <a:pt x="5698" y="4142"/>
                  </a:cubicBezTo>
                  <a:cubicBezTo>
                    <a:pt x="5833" y="4586"/>
                    <a:pt x="7040" y="5918"/>
                    <a:pt x="7174" y="4586"/>
                  </a:cubicBezTo>
                  <a:close/>
                </a:path>
              </a:pathLst>
            </a:custGeom>
            <a:solidFill>
              <a:srgbClr val="4D2A0A"/>
            </a:solidFill>
            <a:ln w="12700" cap="flat">
              <a:noFill/>
              <a:miter lim="400000"/>
            </a:ln>
            <a:effectLst/>
          </p:spPr>
          <p:txBody>
            <a:bodyPr wrap="square" lIns="45719" tIns="45719" rIns="45719" bIns="45719" numCol="1" anchor="t">
              <a:noAutofit/>
            </a:bodyPr>
            <a:lstStyle/>
            <a:p>
              <a:pPr/>
            </a:p>
          </p:txBody>
        </p:sp>
        <p:sp>
          <p:nvSpPr>
            <p:cNvPr id="118" name="Freeform 48"/>
            <p:cNvSpPr/>
            <p:nvPr/>
          </p:nvSpPr>
          <p:spPr>
            <a:xfrm rot="5400000">
              <a:off x="2744786" y="-41714"/>
              <a:ext cx="290928" cy="37435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1728"/>
                  </a:moveTo>
                  <a:cubicBezTo>
                    <a:pt x="21600" y="2880"/>
                    <a:pt x="20592" y="4608"/>
                    <a:pt x="19872" y="4896"/>
                  </a:cubicBezTo>
                  <a:cubicBezTo>
                    <a:pt x="17280" y="6192"/>
                    <a:pt x="14256" y="4608"/>
                    <a:pt x="11664" y="3168"/>
                  </a:cubicBezTo>
                  <a:cubicBezTo>
                    <a:pt x="9936" y="2160"/>
                    <a:pt x="8208" y="1296"/>
                    <a:pt x="6912" y="1440"/>
                  </a:cubicBezTo>
                  <a:cubicBezTo>
                    <a:pt x="7200" y="1728"/>
                    <a:pt x="7344" y="2160"/>
                    <a:pt x="7488" y="2448"/>
                  </a:cubicBezTo>
                  <a:cubicBezTo>
                    <a:pt x="7488" y="2448"/>
                    <a:pt x="7488" y="2448"/>
                    <a:pt x="7488" y="2448"/>
                  </a:cubicBezTo>
                  <a:cubicBezTo>
                    <a:pt x="7776" y="2304"/>
                    <a:pt x="8064" y="2304"/>
                    <a:pt x="8352" y="2448"/>
                  </a:cubicBezTo>
                  <a:cubicBezTo>
                    <a:pt x="8784" y="2736"/>
                    <a:pt x="8784" y="3456"/>
                    <a:pt x="8784" y="3888"/>
                  </a:cubicBezTo>
                  <a:cubicBezTo>
                    <a:pt x="8784" y="4320"/>
                    <a:pt x="8784" y="4752"/>
                    <a:pt x="8640" y="5040"/>
                  </a:cubicBezTo>
                  <a:cubicBezTo>
                    <a:pt x="8640" y="5040"/>
                    <a:pt x="8640" y="5040"/>
                    <a:pt x="8640" y="5040"/>
                  </a:cubicBezTo>
                  <a:cubicBezTo>
                    <a:pt x="8640" y="5184"/>
                    <a:pt x="8640" y="5184"/>
                    <a:pt x="8640" y="5184"/>
                  </a:cubicBezTo>
                  <a:cubicBezTo>
                    <a:pt x="8208" y="5472"/>
                    <a:pt x="7488" y="5616"/>
                    <a:pt x="6480" y="5616"/>
                  </a:cubicBezTo>
                  <a:cubicBezTo>
                    <a:pt x="6480" y="5616"/>
                    <a:pt x="6480" y="5616"/>
                    <a:pt x="6480" y="5616"/>
                  </a:cubicBezTo>
                  <a:cubicBezTo>
                    <a:pt x="6480" y="5472"/>
                    <a:pt x="6480" y="5472"/>
                    <a:pt x="6480" y="5472"/>
                  </a:cubicBezTo>
                  <a:cubicBezTo>
                    <a:pt x="5904" y="4896"/>
                    <a:pt x="5760" y="3744"/>
                    <a:pt x="5616" y="2880"/>
                  </a:cubicBezTo>
                  <a:cubicBezTo>
                    <a:pt x="5616" y="2592"/>
                    <a:pt x="5472" y="2304"/>
                    <a:pt x="5472" y="2016"/>
                  </a:cubicBezTo>
                  <a:cubicBezTo>
                    <a:pt x="3024" y="2160"/>
                    <a:pt x="1584" y="3888"/>
                    <a:pt x="1584" y="6768"/>
                  </a:cubicBezTo>
                  <a:cubicBezTo>
                    <a:pt x="1584" y="7488"/>
                    <a:pt x="1728" y="8352"/>
                    <a:pt x="2016" y="9072"/>
                  </a:cubicBezTo>
                  <a:cubicBezTo>
                    <a:pt x="2160" y="9792"/>
                    <a:pt x="2592" y="10368"/>
                    <a:pt x="3168" y="11088"/>
                  </a:cubicBezTo>
                  <a:cubicBezTo>
                    <a:pt x="3744" y="11808"/>
                    <a:pt x="4320" y="12528"/>
                    <a:pt x="4608" y="13392"/>
                  </a:cubicBezTo>
                  <a:cubicBezTo>
                    <a:pt x="5616" y="15984"/>
                    <a:pt x="5184" y="18720"/>
                    <a:pt x="3600" y="21312"/>
                  </a:cubicBezTo>
                  <a:cubicBezTo>
                    <a:pt x="3312" y="21600"/>
                    <a:pt x="3312" y="21600"/>
                    <a:pt x="3312" y="21600"/>
                  </a:cubicBezTo>
                  <a:cubicBezTo>
                    <a:pt x="3312" y="21168"/>
                    <a:pt x="3312" y="21168"/>
                    <a:pt x="3312" y="21168"/>
                  </a:cubicBezTo>
                  <a:cubicBezTo>
                    <a:pt x="3456" y="20736"/>
                    <a:pt x="3600" y="20304"/>
                    <a:pt x="3744" y="19728"/>
                  </a:cubicBezTo>
                  <a:cubicBezTo>
                    <a:pt x="4032" y="18864"/>
                    <a:pt x="4464" y="17712"/>
                    <a:pt x="4464" y="16704"/>
                  </a:cubicBezTo>
                  <a:cubicBezTo>
                    <a:pt x="4464" y="16128"/>
                    <a:pt x="4320" y="15552"/>
                    <a:pt x="4176" y="15120"/>
                  </a:cubicBezTo>
                  <a:cubicBezTo>
                    <a:pt x="4032" y="14976"/>
                    <a:pt x="3744" y="14976"/>
                    <a:pt x="3312" y="14976"/>
                  </a:cubicBezTo>
                  <a:cubicBezTo>
                    <a:pt x="3168" y="14976"/>
                    <a:pt x="3168" y="14976"/>
                    <a:pt x="3168" y="14976"/>
                  </a:cubicBezTo>
                  <a:cubicBezTo>
                    <a:pt x="3168" y="14832"/>
                    <a:pt x="3168" y="14832"/>
                    <a:pt x="3168" y="14832"/>
                  </a:cubicBezTo>
                  <a:cubicBezTo>
                    <a:pt x="3168" y="14544"/>
                    <a:pt x="3456" y="14544"/>
                    <a:pt x="3744" y="14544"/>
                  </a:cubicBezTo>
                  <a:cubicBezTo>
                    <a:pt x="3744" y="14544"/>
                    <a:pt x="3744" y="14544"/>
                    <a:pt x="3744" y="14544"/>
                  </a:cubicBezTo>
                  <a:cubicBezTo>
                    <a:pt x="3600" y="13968"/>
                    <a:pt x="3024" y="13392"/>
                    <a:pt x="2448" y="12672"/>
                  </a:cubicBezTo>
                  <a:cubicBezTo>
                    <a:pt x="1440" y="11664"/>
                    <a:pt x="288" y="10368"/>
                    <a:pt x="144" y="8784"/>
                  </a:cubicBezTo>
                  <a:cubicBezTo>
                    <a:pt x="0" y="8352"/>
                    <a:pt x="0" y="7920"/>
                    <a:pt x="0" y="7488"/>
                  </a:cubicBezTo>
                  <a:cubicBezTo>
                    <a:pt x="0" y="5328"/>
                    <a:pt x="720" y="3456"/>
                    <a:pt x="1872" y="2448"/>
                  </a:cubicBezTo>
                  <a:cubicBezTo>
                    <a:pt x="2880" y="1584"/>
                    <a:pt x="4032" y="1296"/>
                    <a:pt x="5472" y="1440"/>
                  </a:cubicBezTo>
                  <a:cubicBezTo>
                    <a:pt x="5760" y="1440"/>
                    <a:pt x="5904" y="1296"/>
                    <a:pt x="6192" y="1008"/>
                  </a:cubicBezTo>
                  <a:cubicBezTo>
                    <a:pt x="6336" y="864"/>
                    <a:pt x="6624" y="720"/>
                    <a:pt x="6912" y="576"/>
                  </a:cubicBezTo>
                  <a:cubicBezTo>
                    <a:pt x="8928" y="432"/>
                    <a:pt x="11088" y="1296"/>
                    <a:pt x="13104" y="2304"/>
                  </a:cubicBezTo>
                  <a:cubicBezTo>
                    <a:pt x="16272" y="3600"/>
                    <a:pt x="18864" y="4752"/>
                    <a:pt x="20304" y="1872"/>
                  </a:cubicBezTo>
                  <a:cubicBezTo>
                    <a:pt x="20448" y="1728"/>
                    <a:pt x="20448" y="1584"/>
                    <a:pt x="20448" y="1440"/>
                  </a:cubicBezTo>
                  <a:cubicBezTo>
                    <a:pt x="20448" y="1008"/>
                    <a:pt x="20160" y="576"/>
                    <a:pt x="20016" y="288"/>
                  </a:cubicBezTo>
                  <a:cubicBezTo>
                    <a:pt x="19872" y="0"/>
                    <a:pt x="19872" y="0"/>
                    <a:pt x="19872" y="0"/>
                  </a:cubicBezTo>
                  <a:cubicBezTo>
                    <a:pt x="20016" y="0"/>
                    <a:pt x="20016" y="0"/>
                    <a:pt x="20016" y="0"/>
                  </a:cubicBezTo>
                  <a:cubicBezTo>
                    <a:pt x="21024" y="144"/>
                    <a:pt x="21600" y="720"/>
                    <a:pt x="21600" y="1728"/>
                  </a:cubicBezTo>
                  <a:close/>
                  <a:moveTo>
                    <a:pt x="6480" y="1296"/>
                  </a:moveTo>
                  <a:cubicBezTo>
                    <a:pt x="6768" y="1296"/>
                    <a:pt x="6768" y="1296"/>
                    <a:pt x="6768" y="1296"/>
                  </a:cubicBezTo>
                  <a:cubicBezTo>
                    <a:pt x="8064" y="1008"/>
                    <a:pt x="9792" y="1872"/>
                    <a:pt x="11808" y="2880"/>
                  </a:cubicBezTo>
                  <a:cubicBezTo>
                    <a:pt x="14400" y="4320"/>
                    <a:pt x="17280" y="5904"/>
                    <a:pt x="19872" y="4752"/>
                  </a:cubicBezTo>
                  <a:cubicBezTo>
                    <a:pt x="20448" y="4464"/>
                    <a:pt x="21312" y="2880"/>
                    <a:pt x="21312" y="1728"/>
                  </a:cubicBezTo>
                  <a:cubicBezTo>
                    <a:pt x="21312" y="1152"/>
                    <a:pt x="21168" y="432"/>
                    <a:pt x="20304" y="288"/>
                  </a:cubicBezTo>
                  <a:cubicBezTo>
                    <a:pt x="20448" y="576"/>
                    <a:pt x="20592" y="1008"/>
                    <a:pt x="20592" y="1440"/>
                  </a:cubicBezTo>
                  <a:cubicBezTo>
                    <a:pt x="20592" y="1584"/>
                    <a:pt x="20592" y="1872"/>
                    <a:pt x="20592" y="2016"/>
                  </a:cubicBezTo>
                  <a:cubicBezTo>
                    <a:pt x="20592" y="2016"/>
                    <a:pt x="20592" y="2016"/>
                    <a:pt x="20592" y="2016"/>
                  </a:cubicBezTo>
                  <a:cubicBezTo>
                    <a:pt x="19008" y="5040"/>
                    <a:pt x="16128" y="3744"/>
                    <a:pt x="13104" y="2448"/>
                  </a:cubicBezTo>
                  <a:cubicBezTo>
                    <a:pt x="10944" y="1584"/>
                    <a:pt x="8928" y="720"/>
                    <a:pt x="6912" y="864"/>
                  </a:cubicBezTo>
                  <a:cubicBezTo>
                    <a:pt x="6624" y="864"/>
                    <a:pt x="6480" y="1008"/>
                    <a:pt x="6336" y="1296"/>
                  </a:cubicBezTo>
                  <a:cubicBezTo>
                    <a:pt x="6048" y="1440"/>
                    <a:pt x="5904" y="1584"/>
                    <a:pt x="5616" y="1728"/>
                  </a:cubicBezTo>
                  <a:cubicBezTo>
                    <a:pt x="5472" y="1728"/>
                    <a:pt x="5472" y="1728"/>
                    <a:pt x="5472" y="1728"/>
                  </a:cubicBezTo>
                  <a:cubicBezTo>
                    <a:pt x="5472" y="1728"/>
                    <a:pt x="5472" y="1728"/>
                    <a:pt x="5472" y="1728"/>
                  </a:cubicBezTo>
                  <a:cubicBezTo>
                    <a:pt x="4176" y="1440"/>
                    <a:pt x="2880" y="1872"/>
                    <a:pt x="2016" y="2592"/>
                  </a:cubicBezTo>
                  <a:cubicBezTo>
                    <a:pt x="864" y="3600"/>
                    <a:pt x="288" y="5328"/>
                    <a:pt x="288" y="7488"/>
                  </a:cubicBezTo>
                  <a:cubicBezTo>
                    <a:pt x="288" y="7920"/>
                    <a:pt x="288" y="8352"/>
                    <a:pt x="288" y="8640"/>
                  </a:cubicBezTo>
                  <a:cubicBezTo>
                    <a:pt x="576" y="10368"/>
                    <a:pt x="1584" y="11520"/>
                    <a:pt x="2592" y="12528"/>
                  </a:cubicBezTo>
                  <a:cubicBezTo>
                    <a:pt x="3312" y="13248"/>
                    <a:pt x="3888" y="13968"/>
                    <a:pt x="4032" y="14688"/>
                  </a:cubicBezTo>
                  <a:cubicBezTo>
                    <a:pt x="4032" y="14688"/>
                    <a:pt x="4032" y="14688"/>
                    <a:pt x="4032" y="14688"/>
                  </a:cubicBezTo>
                  <a:cubicBezTo>
                    <a:pt x="3888" y="14688"/>
                    <a:pt x="3888" y="14688"/>
                    <a:pt x="3888" y="14688"/>
                  </a:cubicBezTo>
                  <a:cubicBezTo>
                    <a:pt x="3888" y="14688"/>
                    <a:pt x="3888" y="14688"/>
                    <a:pt x="3888" y="14688"/>
                  </a:cubicBezTo>
                  <a:cubicBezTo>
                    <a:pt x="4032" y="14832"/>
                    <a:pt x="4176" y="14832"/>
                    <a:pt x="4320" y="14976"/>
                  </a:cubicBezTo>
                  <a:cubicBezTo>
                    <a:pt x="4464" y="14976"/>
                    <a:pt x="4464" y="14976"/>
                    <a:pt x="4464" y="14976"/>
                  </a:cubicBezTo>
                  <a:cubicBezTo>
                    <a:pt x="4464" y="14976"/>
                    <a:pt x="4464" y="14976"/>
                    <a:pt x="4464" y="14976"/>
                  </a:cubicBezTo>
                  <a:cubicBezTo>
                    <a:pt x="4608" y="15552"/>
                    <a:pt x="4608" y="16128"/>
                    <a:pt x="4608" y="16704"/>
                  </a:cubicBezTo>
                  <a:cubicBezTo>
                    <a:pt x="4608" y="17856"/>
                    <a:pt x="4320" y="18864"/>
                    <a:pt x="4032" y="19872"/>
                  </a:cubicBezTo>
                  <a:cubicBezTo>
                    <a:pt x="3888" y="20160"/>
                    <a:pt x="3744" y="20304"/>
                    <a:pt x="3744" y="20592"/>
                  </a:cubicBezTo>
                  <a:cubicBezTo>
                    <a:pt x="5040" y="18288"/>
                    <a:pt x="5328" y="15840"/>
                    <a:pt x="4464" y="13392"/>
                  </a:cubicBezTo>
                  <a:cubicBezTo>
                    <a:pt x="4032" y="12672"/>
                    <a:pt x="3600" y="11952"/>
                    <a:pt x="3024" y="11232"/>
                  </a:cubicBezTo>
                  <a:cubicBezTo>
                    <a:pt x="2448" y="10512"/>
                    <a:pt x="2016" y="9936"/>
                    <a:pt x="1728" y="9216"/>
                  </a:cubicBezTo>
                  <a:cubicBezTo>
                    <a:pt x="1728" y="9072"/>
                    <a:pt x="1728" y="8928"/>
                    <a:pt x="1584" y="8784"/>
                  </a:cubicBezTo>
                  <a:cubicBezTo>
                    <a:pt x="1872" y="10224"/>
                    <a:pt x="2448" y="11376"/>
                    <a:pt x="3312" y="12096"/>
                  </a:cubicBezTo>
                  <a:cubicBezTo>
                    <a:pt x="3744" y="12384"/>
                    <a:pt x="3744" y="12384"/>
                    <a:pt x="3744" y="12384"/>
                  </a:cubicBezTo>
                  <a:cubicBezTo>
                    <a:pt x="3312" y="12240"/>
                    <a:pt x="3312" y="12240"/>
                    <a:pt x="3312" y="12240"/>
                  </a:cubicBezTo>
                  <a:cubicBezTo>
                    <a:pt x="1440" y="11808"/>
                    <a:pt x="576" y="9216"/>
                    <a:pt x="576" y="7056"/>
                  </a:cubicBezTo>
                  <a:cubicBezTo>
                    <a:pt x="576" y="4896"/>
                    <a:pt x="1296" y="3024"/>
                    <a:pt x="2592" y="2304"/>
                  </a:cubicBezTo>
                  <a:cubicBezTo>
                    <a:pt x="2736" y="2448"/>
                    <a:pt x="2736" y="2448"/>
                    <a:pt x="2736" y="2448"/>
                  </a:cubicBezTo>
                  <a:cubicBezTo>
                    <a:pt x="2160" y="3024"/>
                    <a:pt x="1728" y="4032"/>
                    <a:pt x="1440" y="5328"/>
                  </a:cubicBezTo>
                  <a:cubicBezTo>
                    <a:pt x="1872" y="3168"/>
                    <a:pt x="3312" y="2016"/>
                    <a:pt x="5472" y="1872"/>
                  </a:cubicBezTo>
                  <a:cubicBezTo>
                    <a:pt x="5616" y="1872"/>
                    <a:pt x="5616" y="1872"/>
                    <a:pt x="5616" y="1872"/>
                  </a:cubicBezTo>
                  <a:cubicBezTo>
                    <a:pt x="5616" y="1872"/>
                    <a:pt x="5616" y="1872"/>
                    <a:pt x="5616" y="1872"/>
                  </a:cubicBezTo>
                  <a:cubicBezTo>
                    <a:pt x="5760" y="2160"/>
                    <a:pt x="5760" y="2592"/>
                    <a:pt x="5760" y="2880"/>
                  </a:cubicBezTo>
                  <a:cubicBezTo>
                    <a:pt x="5904" y="3312"/>
                    <a:pt x="5904" y="3744"/>
                    <a:pt x="6048" y="4176"/>
                  </a:cubicBezTo>
                  <a:cubicBezTo>
                    <a:pt x="6048" y="4176"/>
                    <a:pt x="6048" y="4176"/>
                    <a:pt x="6048" y="4176"/>
                  </a:cubicBezTo>
                  <a:cubicBezTo>
                    <a:pt x="6192" y="4032"/>
                    <a:pt x="6336" y="3888"/>
                    <a:pt x="6336" y="3888"/>
                  </a:cubicBezTo>
                  <a:cubicBezTo>
                    <a:pt x="6624" y="3888"/>
                    <a:pt x="6768" y="4032"/>
                    <a:pt x="6912" y="4176"/>
                  </a:cubicBezTo>
                  <a:cubicBezTo>
                    <a:pt x="7200" y="4464"/>
                    <a:pt x="7488" y="4608"/>
                    <a:pt x="7776" y="4464"/>
                  </a:cubicBezTo>
                  <a:cubicBezTo>
                    <a:pt x="7920" y="4464"/>
                    <a:pt x="7920" y="4464"/>
                    <a:pt x="7920" y="4464"/>
                  </a:cubicBezTo>
                  <a:cubicBezTo>
                    <a:pt x="7920" y="4608"/>
                    <a:pt x="7920" y="4608"/>
                    <a:pt x="7920" y="4608"/>
                  </a:cubicBezTo>
                  <a:cubicBezTo>
                    <a:pt x="7776" y="5040"/>
                    <a:pt x="7632" y="5184"/>
                    <a:pt x="7488" y="5328"/>
                  </a:cubicBezTo>
                  <a:cubicBezTo>
                    <a:pt x="6912" y="5472"/>
                    <a:pt x="6192" y="4608"/>
                    <a:pt x="6048" y="4320"/>
                  </a:cubicBezTo>
                  <a:cubicBezTo>
                    <a:pt x="6048" y="4320"/>
                    <a:pt x="6048" y="4320"/>
                    <a:pt x="6048" y="4320"/>
                  </a:cubicBezTo>
                  <a:cubicBezTo>
                    <a:pt x="6192" y="4752"/>
                    <a:pt x="6336" y="5040"/>
                    <a:pt x="6624" y="5328"/>
                  </a:cubicBezTo>
                  <a:cubicBezTo>
                    <a:pt x="7488" y="5472"/>
                    <a:pt x="8064" y="5328"/>
                    <a:pt x="8496" y="5040"/>
                  </a:cubicBezTo>
                  <a:cubicBezTo>
                    <a:pt x="8640" y="4608"/>
                    <a:pt x="8640" y="4320"/>
                    <a:pt x="8640" y="3888"/>
                  </a:cubicBezTo>
                  <a:cubicBezTo>
                    <a:pt x="8640" y="3312"/>
                    <a:pt x="8496" y="2880"/>
                    <a:pt x="8208" y="2592"/>
                  </a:cubicBezTo>
                  <a:cubicBezTo>
                    <a:pt x="8064" y="2592"/>
                    <a:pt x="7920" y="2592"/>
                    <a:pt x="7632" y="2592"/>
                  </a:cubicBezTo>
                  <a:cubicBezTo>
                    <a:pt x="8064" y="2736"/>
                    <a:pt x="8352" y="3168"/>
                    <a:pt x="8352" y="3600"/>
                  </a:cubicBezTo>
                  <a:cubicBezTo>
                    <a:pt x="8352" y="3744"/>
                    <a:pt x="8352" y="3744"/>
                    <a:pt x="8208" y="3888"/>
                  </a:cubicBezTo>
                  <a:cubicBezTo>
                    <a:pt x="8208" y="3888"/>
                    <a:pt x="8208" y="3888"/>
                    <a:pt x="8208" y="3888"/>
                  </a:cubicBezTo>
                  <a:cubicBezTo>
                    <a:pt x="8064" y="3888"/>
                    <a:pt x="8064" y="3888"/>
                    <a:pt x="8064" y="3888"/>
                  </a:cubicBezTo>
                  <a:cubicBezTo>
                    <a:pt x="7632" y="3456"/>
                    <a:pt x="7488" y="3024"/>
                    <a:pt x="7344" y="2736"/>
                  </a:cubicBezTo>
                  <a:cubicBezTo>
                    <a:pt x="7056" y="2592"/>
                    <a:pt x="7056" y="2592"/>
                    <a:pt x="7056" y="2592"/>
                  </a:cubicBezTo>
                  <a:cubicBezTo>
                    <a:pt x="7200" y="2592"/>
                    <a:pt x="7200" y="2592"/>
                    <a:pt x="7200" y="2592"/>
                  </a:cubicBezTo>
                  <a:cubicBezTo>
                    <a:pt x="7200" y="2448"/>
                    <a:pt x="7200" y="2448"/>
                    <a:pt x="7200" y="2448"/>
                  </a:cubicBezTo>
                  <a:cubicBezTo>
                    <a:pt x="7056" y="2160"/>
                    <a:pt x="7056" y="1728"/>
                    <a:pt x="6624" y="1440"/>
                  </a:cubicBezTo>
                  <a:lnTo>
                    <a:pt x="6480" y="1296"/>
                  </a:lnTo>
                  <a:close/>
                  <a:moveTo>
                    <a:pt x="8208" y="3600"/>
                  </a:moveTo>
                  <a:cubicBezTo>
                    <a:pt x="8208" y="3456"/>
                    <a:pt x="7920" y="3024"/>
                    <a:pt x="7632" y="2736"/>
                  </a:cubicBezTo>
                  <a:cubicBezTo>
                    <a:pt x="7632" y="3024"/>
                    <a:pt x="7776" y="3312"/>
                    <a:pt x="8208" y="3600"/>
                  </a:cubicBezTo>
                  <a:close/>
                  <a:moveTo>
                    <a:pt x="6336" y="4176"/>
                  </a:moveTo>
                  <a:cubicBezTo>
                    <a:pt x="6480" y="4608"/>
                    <a:pt x="7056" y="5184"/>
                    <a:pt x="7344" y="5040"/>
                  </a:cubicBezTo>
                  <a:cubicBezTo>
                    <a:pt x="7488" y="5040"/>
                    <a:pt x="7632" y="4896"/>
                    <a:pt x="7632" y="4752"/>
                  </a:cubicBezTo>
                  <a:cubicBezTo>
                    <a:pt x="7344" y="4752"/>
                    <a:pt x="7056" y="4608"/>
                    <a:pt x="6768" y="4320"/>
                  </a:cubicBezTo>
                  <a:cubicBezTo>
                    <a:pt x="6624" y="4320"/>
                    <a:pt x="6480" y="4176"/>
                    <a:pt x="6480" y="4176"/>
                  </a:cubicBezTo>
                  <a:cubicBezTo>
                    <a:pt x="6336" y="4176"/>
                    <a:pt x="6336" y="4176"/>
                    <a:pt x="6336" y="4176"/>
                  </a:cubicBezTo>
                  <a:close/>
                  <a:moveTo>
                    <a:pt x="720" y="7056"/>
                  </a:moveTo>
                  <a:cubicBezTo>
                    <a:pt x="720" y="8928"/>
                    <a:pt x="1440" y="11088"/>
                    <a:pt x="2736" y="11808"/>
                  </a:cubicBezTo>
                  <a:cubicBezTo>
                    <a:pt x="1728" y="10656"/>
                    <a:pt x="1152" y="8352"/>
                    <a:pt x="1152" y="6624"/>
                  </a:cubicBezTo>
                  <a:cubicBezTo>
                    <a:pt x="1152" y="5184"/>
                    <a:pt x="1440" y="4032"/>
                    <a:pt x="1872" y="3168"/>
                  </a:cubicBezTo>
                  <a:cubicBezTo>
                    <a:pt x="1152" y="4176"/>
                    <a:pt x="720" y="5472"/>
                    <a:pt x="720" y="7056"/>
                  </a:cubicBezTo>
                  <a:close/>
                  <a:moveTo>
                    <a:pt x="21024" y="2592"/>
                  </a:moveTo>
                  <a:cubicBezTo>
                    <a:pt x="21024" y="2592"/>
                    <a:pt x="21024" y="2592"/>
                    <a:pt x="21024" y="2592"/>
                  </a:cubicBezTo>
                  <a:cubicBezTo>
                    <a:pt x="21024" y="3024"/>
                    <a:pt x="20016" y="4464"/>
                    <a:pt x="19296" y="4752"/>
                  </a:cubicBezTo>
                  <a:cubicBezTo>
                    <a:pt x="19296" y="4752"/>
                    <a:pt x="19296" y="4752"/>
                    <a:pt x="19296" y="4752"/>
                  </a:cubicBezTo>
                  <a:cubicBezTo>
                    <a:pt x="14832" y="5040"/>
                    <a:pt x="12240" y="3456"/>
                    <a:pt x="9504" y="1440"/>
                  </a:cubicBezTo>
                  <a:cubicBezTo>
                    <a:pt x="9072" y="1152"/>
                    <a:pt x="9072" y="1152"/>
                    <a:pt x="9072" y="1152"/>
                  </a:cubicBezTo>
                  <a:cubicBezTo>
                    <a:pt x="9648" y="1296"/>
                    <a:pt x="9648" y="1296"/>
                    <a:pt x="9648" y="1296"/>
                  </a:cubicBezTo>
                  <a:cubicBezTo>
                    <a:pt x="10512" y="1440"/>
                    <a:pt x="11520" y="1872"/>
                    <a:pt x="12672" y="2448"/>
                  </a:cubicBezTo>
                  <a:cubicBezTo>
                    <a:pt x="15552" y="3744"/>
                    <a:pt x="18864" y="5184"/>
                    <a:pt x="20736" y="2304"/>
                  </a:cubicBezTo>
                  <a:cubicBezTo>
                    <a:pt x="20880" y="2304"/>
                    <a:pt x="20880" y="2304"/>
                    <a:pt x="20880" y="2304"/>
                  </a:cubicBezTo>
                  <a:cubicBezTo>
                    <a:pt x="20880" y="2304"/>
                    <a:pt x="20880" y="2304"/>
                    <a:pt x="20880" y="2304"/>
                  </a:cubicBezTo>
                  <a:cubicBezTo>
                    <a:pt x="21024" y="2304"/>
                    <a:pt x="21024" y="2304"/>
                    <a:pt x="21024" y="2592"/>
                  </a:cubicBezTo>
                  <a:close/>
                  <a:moveTo>
                    <a:pt x="19152" y="4464"/>
                  </a:moveTo>
                  <a:cubicBezTo>
                    <a:pt x="19872" y="4176"/>
                    <a:pt x="20736" y="3024"/>
                    <a:pt x="20880" y="2592"/>
                  </a:cubicBezTo>
                  <a:cubicBezTo>
                    <a:pt x="18864" y="5328"/>
                    <a:pt x="15552" y="3888"/>
                    <a:pt x="12528" y="2592"/>
                  </a:cubicBezTo>
                  <a:cubicBezTo>
                    <a:pt x="11664" y="2160"/>
                    <a:pt x="10944" y="1872"/>
                    <a:pt x="10224" y="1584"/>
                  </a:cubicBezTo>
                  <a:cubicBezTo>
                    <a:pt x="12672" y="3312"/>
                    <a:pt x="15120" y="4752"/>
                    <a:pt x="19152" y="4464"/>
                  </a:cubicBezTo>
                  <a:close/>
                  <a:moveTo>
                    <a:pt x="7920" y="4320"/>
                  </a:moveTo>
                  <a:cubicBezTo>
                    <a:pt x="7776" y="4320"/>
                    <a:pt x="7776" y="4320"/>
                    <a:pt x="7776" y="4320"/>
                  </a:cubicBezTo>
                  <a:cubicBezTo>
                    <a:pt x="6768" y="4176"/>
                    <a:pt x="6048" y="3600"/>
                    <a:pt x="6048" y="2448"/>
                  </a:cubicBezTo>
                  <a:cubicBezTo>
                    <a:pt x="6048" y="2304"/>
                    <a:pt x="6048" y="2304"/>
                    <a:pt x="6048" y="2304"/>
                  </a:cubicBezTo>
                  <a:cubicBezTo>
                    <a:pt x="6192" y="2304"/>
                    <a:pt x="6192" y="2304"/>
                    <a:pt x="6192" y="2304"/>
                  </a:cubicBezTo>
                  <a:cubicBezTo>
                    <a:pt x="7200" y="2448"/>
                    <a:pt x="7632" y="3312"/>
                    <a:pt x="7920" y="4176"/>
                  </a:cubicBezTo>
                  <a:lnTo>
                    <a:pt x="7920" y="4320"/>
                  </a:lnTo>
                  <a:close/>
                  <a:moveTo>
                    <a:pt x="6192" y="2448"/>
                  </a:moveTo>
                  <a:cubicBezTo>
                    <a:pt x="6336" y="3456"/>
                    <a:pt x="6768" y="3888"/>
                    <a:pt x="7632" y="4032"/>
                  </a:cubicBezTo>
                  <a:cubicBezTo>
                    <a:pt x="7344" y="3312"/>
                    <a:pt x="7056" y="2736"/>
                    <a:pt x="6192" y="2448"/>
                  </a:cubicBezTo>
                  <a:close/>
                </a:path>
              </a:pathLst>
            </a:custGeom>
            <a:solidFill>
              <a:srgbClr val="4D2A0A"/>
            </a:solidFill>
            <a:ln w="12700" cap="flat">
              <a:noFill/>
              <a:miter lim="400000"/>
            </a:ln>
            <a:effectLst/>
          </p:spPr>
          <p:txBody>
            <a:bodyPr wrap="square" lIns="45719" tIns="45719" rIns="45719" bIns="45719" numCol="1" anchor="t">
              <a:noAutofit/>
            </a:bodyPr>
            <a:lstStyle/>
            <a:p>
              <a:pPr/>
            </a:p>
          </p:txBody>
        </p:sp>
        <p:sp>
          <p:nvSpPr>
            <p:cNvPr id="119" name="Freeform 49"/>
            <p:cNvSpPr/>
            <p:nvPr/>
          </p:nvSpPr>
          <p:spPr>
            <a:xfrm rot="5400000">
              <a:off x="2711671" y="2790876"/>
              <a:ext cx="287613" cy="340507"/>
            </a:xfrm>
            <a:custGeom>
              <a:avLst/>
              <a:gdLst/>
              <a:ahLst/>
              <a:cxnLst>
                <a:cxn ang="0">
                  <a:pos x="wd2" y="hd2"/>
                </a:cxn>
                <a:cxn ang="5400000">
                  <a:pos x="wd2" y="hd2"/>
                </a:cxn>
                <a:cxn ang="10800000">
                  <a:pos x="wd2" y="hd2"/>
                </a:cxn>
                <a:cxn ang="16200000">
                  <a:pos x="wd2" y="hd2"/>
                </a:cxn>
              </a:cxnLst>
              <a:rect l="0" t="0" r="r" b="b"/>
              <a:pathLst>
                <a:path w="21455" h="20216" fill="norm" stroke="1" extrusionOk="0">
                  <a:moveTo>
                    <a:pt x="8843" y="1533"/>
                  </a:moveTo>
                  <a:cubicBezTo>
                    <a:pt x="9278" y="1533"/>
                    <a:pt x="9713" y="350"/>
                    <a:pt x="10148" y="941"/>
                  </a:cubicBezTo>
                  <a:cubicBezTo>
                    <a:pt x="9858" y="1237"/>
                    <a:pt x="9423" y="1533"/>
                    <a:pt x="9713" y="2273"/>
                  </a:cubicBezTo>
                  <a:cubicBezTo>
                    <a:pt x="11307" y="2273"/>
                    <a:pt x="10438" y="645"/>
                    <a:pt x="10293" y="202"/>
                  </a:cubicBezTo>
                  <a:cubicBezTo>
                    <a:pt x="10872" y="-390"/>
                    <a:pt x="11742" y="1237"/>
                    <a:pt x="11162" y="1977"/>
                  </a:cubicBezTo>
                  <a:cubicBezTo>
                    <a:pt x="14932" y="-982"/>
                    <a:pt x="20875" y="54"/>
                    <a:pt x="21165" y="4788"/>
                  </a:cubicBezTo>
                  <a:cubicBezTo>
                    <a:pt x="21455" y="8339"/>
                    <a:pt x="17831" y="10706"/>
                    <a:pt x="18121" y="14256"/>
                  </a:cubicBezTo>
                  <a:cubicBezTo>
                    <a:pt x="18846" y="14552"/>
                    <a:pt x="20005" y="12925"/>
                    <a:pt x="21165" y="13665"/>
                  </a:cubicBezTo>
                  <a:cubicBezTo>
                    <a:pt x="21600" y="14404"/>
                    <a:pt x="21310" y="15884"/>
                    <a:pt x="21455" y="16771"/>
                  </a:cubicBezTo>
                  <a:cubicBezTo>
                    <a:pt x="20585" y="17511"/>
                    <a:pt x="19570" y="17067"/>
                    <a:pt x="18701" y="16623"/>
                  </a:cubicBezTo>
                  <a:cubicBezTo>
                    <a:pt x="18701" y="18399"/>
                    <a:pt x="18701" y="20174"/>
                    <a:pt x="20440" y="20174"/>
                  </a:cubicBezTo>
                  <a:cubicBezTo>
                    <a:pt x="17396" y="20618"/>
                    <a:pt x="18121" y="17511"/>
                    <a:pt x="17976" y="14996"/>
                  </a:cubicBezTo>
                  <a:cubicBezTo>
                    <a:pt x="17831" y="13073"/>
                    <a:pt x="17106" y="12037"/>
                    <a:pt x="17541" y="10262"/>
                  </a:cubicBezTo>
                  <a:cubicBezTo>
                    <a:pt x="18121" y="7451"/>
                    <a:pt x="21600" y="4936"/>
                    <a:pt x="19136" y="1681"/>
                  </a:cubicBezTo>
                  <a:cubicBezTo>
                    <a:pt x="14642" y="-242"/>
                    <a:pt x="11017" y="3900"/>
                    <a:pt x="6668" y="3604"/>
                  </a:cubicBezTo>
                  <a:cubicBezTo>
                    <a:pt x="4494" y="3456"/>
                    <a:pt x="2319" y="1385"/>
                    <a:pt x="0" y="3013"/>
                  </a:cubicBezTo>
                  <a:cubicBezTo>
                    <a:pt x="2030" y="793"/>
                    <a:pt x="5364" y="2421"/>
                    <a:pt x="8698" y="2569"/>
                  </a:cubicBezTo>
                  <a:cubicBezTo>
                    <a:pt x="8988" y="2273"/>
                    <a:pt x="8408" y="1237"/>
                    <a:pt x="8408" y="645"/>
                  </a:cubicBezTo>
                  <a:cubicBezTo>
                    <a:pt x="8843" y="497"/>
                    <a:pt x="9278" y="-390"/>
                    <a:pt x="9858" y="202"/>
                  </a:cubicBezTo>
                  <a:cubicBezTo>
                    <a:pt x="9713" y="350"/>
                    <a:pt x="8553" y="350"/>
                    <a:pt x="8843" y="1533"/>
                  </a:cubicBezTo>
                  <a:close/>
                  <a:moveTo>
                    <a:pt x="8408" y="3013"/>
                  </a:moveTo>
                  <a:cubicBezTo>
                    <a:pt x="7103" y="2717"/>
                    <a:pt x="5944" y="2273"/>
                    <a:pt x="4494" y="2717"/>
                  </a:cubicBezTo>
                  <a:cubicBezTo>
                    <a:pt x="5944" y="2865"/>
                    <a:pt x="7103" y="3752"/>
                    <a:pt x="8408" y="3013"/>
                  </a:cubicBezTo>
                  <a:close/>
                  <a:moveTo>
                    <a:pt x="14642" y="645"/>
                  </a:moveTo>
                  <a:cubicBezTo>
                    <a:pt x="14207" y="1089"/>
                    <a:pt x="12322" y="1237"/>
                    <a:pt x="12757" y="1977"/>
                  </a:cubicBezTo>
                  <a:cubicBezTo>
                    <a:pt x="13047" y="1237"/>
                    <a:pt x="15077" y="1385"/>
                    <a:pt x="14642" y="645"/>
                  </a:cubicBezTo>
                  <a:close/>
                  <a:moveTo>
                    <a:pt x="20585" y="3752"/>
                  </a:moveTo>
                  <a:cubicBezTo>
                    <a:pt x="20295" y="3308"/>
                    <a:pt x="20005" y="3456"/>
                    <a:pt x="20440" y="4048"/>
                  </a:cubicBezTo>
                  <a:cubicBezTo>
                    <a:pt x="20150" y="7747"/>
                    <a:pt x="17541" y="8930"/>
                    <a:pt x="17686" y="13073"/>
                  </a:cubicBezTo>
                  <a:cubicBezTo>
                    <a:pt x="18411" y="9818"/>
                    <a:pt x="21165" y="7747"/>
                    <a:pt x="20585" y="3752"/>
                  </a:cubicBezTo>
                  <a:close/>
                  <a:moveTo>
                    <a:pt x="21020" y="16623"/>
                  </a:moveTo>
                  <a:cubicBezTo>
                    <a:pt x="21020" y="15736"/>
                    <a:pt x="21020" y="15144"/>
                    <a:pt x="20585" y="14700"/>
                  </a:cubicBezTo>
                  <a:cubicBezTo>
                    <a:pt x="20150" y="14700"/>
                    <a:pt x="19570" y="14700"/>
                    <a:pt x="19136" y="14700"/>
                  </a:cubicBezTo>
                  <a:cubicBezTo>
                    <a:pt x="18266" y="15736"/>
                    <a:pt x="19426" y="16919"/>
                    <a:pt x="21020" y="16623"/>
                  </a:cubicBezTo>
                  <a:close/>
                  <a:moveTo>
                    <a:pt x="21165" y="14256"/>
                  </a:moveTo>
                  <a:cubicBezTo>
                    <a:pt x="20585" y="13813"/>
                    <a:pt x="19860" y="13813"/>
                    <a:pt x="19426" y="14256"/>
                  </a:cubicBezTo>
                  <a:cubicBezTo>
                    <a:pt x="20150" y="13960"/>
                    <a:pt x="20875" y="14848"/>
                    <a:pt x="21165" y="14256"/>
                  </a:cubicBezTo>
                  <a:close/>
                </a:path>
              </a:pathLst>
            </a:custGeom>
            <a:solidFill>
              <a:srgbClr val="4D2A0A"/>
            </a:solidFill>
            <a:ln w="12700" cap="flat">
              <a:noFill/>
              <a:miter lim="400000"/>
            </a:ln>
            <a:effectLst/>
          </p:spPr>
          <p:txBody>
            <a:bodyPr wrap="square" lIns="45719" tIns="45719" rIns="45719" bIns="45719" numCol="1" anchor="t">
              <a:noAutofit/>
            </a:bodyPr>
            <a:lstStyle/>
            <a:p>
              <a:pPr/>
            </a:p>
          </p:txBody>
        </p:sp>
        <p:sp>
          <p:nvSpPr>
            <p:cNvPr id="120" name="Freeform 50"/>
            <p:cNvSpPr/>
            <p:nvPr/>
          </p:nvSpPr>
          <p:spPr>
            <a:xfrm rot="5400000">
              <a:off x="2710322" y="2790741"/>
              <a:ext cx="289556" cy="34271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9423" y="0"/>
                  </a:moveTo>
                  <a:cubicBezTo>
                    <a:pt x="9568" y="0"/>
                    <a:pt x="9858" y="157"/>
                    <a:pt x="10003" y="313"/>
                  </a:cubicBezTo>
                  <a:cubicBezTo>
                    <a:pt x="10003" y="313"/>
                    <a:pt x="10003" y="313"/>
                    <a:pt x="10003" y="313"/>
                  </a:cubicBezTo>
                  <a:cubicBezTo>
                    <a:pt x="10003" y="470"/>
                    <a:pt x="10003" y="470"/>
                    <a:pt x="10003" y="470"/>
                  </a:cubicBezTo>
                  <a:cubicBezTo>
                    <a:pt x="9858" y="470"/>
                    <a:pt x="9858" y="470"/>
                    <a:pt x="9713" y="626"/>
                  </a:cubicBezTo>
                  <a:cubicBezTo>
                    <a:pt x="9423" y="626"/>
                    <a:pt x="9133" y="626"/>
                    <a:pt x="8988" y="939"/>
                  </a:cubicBezTo>
                  <a:cubicBezTo>
                    <a:pt x="8988" y="1096"/>
                    <a:pt x="8843" y="1252"/>
                    <a:pt x="8988" y="1565"/>
                  </a:cubicBezTo>
                  <a:cubicBezTo>
                    <a:pt x="9133" y="1409"/>
                    <a:pt x="9133" y="1252"/>
                    <a:pt x="9278" y="1096"/>
                  </a:cubicBezTo>
                  <a:cubicBezTo>
                    <a:pt x="9568" y="939"/>
                    <a:pt x="9713" y="783"/>
                    <a:pt x="9858" y="783"/>
                  </a:cubicBezTo>
                  <a:cubicBezTo>
                    <a:pt x="10003" y="783"/>
                    <a:pt x="10148" y="783"/>
                    <a:pt x="10148" y="939"/>
                  </a:cubicBezTo>
                  <a:cubicBezTo>
                    <a:pt x="10293" y="939"/>
                    <a:pt x="10293" y="939"/>
                    <a:pt x="10293" y="939"/>
                  </a:cubicBezTo>
                  <a:cubicBezTo>
                    <a:pt x="10148" y="1096"/>
                    <a:pt x="10148" y="1096"/>
                    <a:pt x="10148" y="1096"/>
                  </a:cubicBezTo>
                  <a:cubicBezTo>
                    <a:pt x="10148" y="1252"/>
                    <a:pt x="10003" y="1252"/>
                    <a:pt x="10003" y="1409"/>
                  </a:cubicBezTo>
                  <a:cubicBezTo>
                    <a:pt x="9858" y="1722"/>
                    <a:pt x="9713" y="1878"/>
                    <a:pt x="9713" y="2504"/>
                  </a:cubicBezTo>
                  <a:cubicBezTo>
                    <a:pt x="10148" y="2504"/>
                    <a:pt x="10293" y="2348"/>
                    <a:pt x="10438" y="2191"/>
                  </a:cubicBezTo>
                  <a:cubicBezTo>
                    <a:pt x="10728" y="1722"/>
                    <a:pt x="10293" y="783"/>
                    <a:pt x="10148" y="470"/>
                  </a:cubicBezTo>
                  <a:cubicBezTo>
                    <a:pt x="10148" y="313"/>
                    <a:pt x="10148" y="313"/>
                    <a:pt x="10148" y="313"/>
                  </a:cubicBezTo>
                  <a:cubicBezTo>
                    <a:pt x="10293" y="313"/>
                    <a:pt x="10293" y="313"/>
                    <a:pt x="10293" y="313"/>
                  </a:cubicBezTo>
                  <a:cubicBezTo>
                    <a:pt x="10293" y="157"/>
                    <a:pt x="10438" y="157"/>
                    <a:pt x="10583" y="157"/>
                  </a:cubicBezTo>
                  <a:cubicBezTo>
                    <a:pt x="10583" y="157"/>
                    <a:pt x="10583" y="157"/>
                    <a:pt x="10583" y="157"/>
                  </a:cubicBezTo>
                  <a:cubicBezTo>
                    <a:pt x="10872" y="157"/>
                    <a:pt x="11162" y="470"/>
                    <a:pt x="11307" y="783"/>
                  </a:cubicBezTo>
                  <a:cubicBezTo>
                    <a:pt x="11452" y="1096"/>
                    <a:pt x="11452" y="1409"/>
                    <a:pt x="11452" y="1722"/>
                  </a:cubicBezTo>
                  <a:cubicBezTo>
                    <a:pt x="12757" y="783"/>
                    <a:pt x="14352" y="313"/>
                    <a:pt x="15946" y="313"/>
                  </a:cubicBezTo>
                  <a:cubicBezTo>
                    <a:pt x="18991" y="313"/>
                    <a:pt x="21020" y="2191"/>
                    <a:pt x="21310" y="5165"/>
                  </a:cubicBezTo>
                  <a:cubicBezTo>
                    <a:pt x="21455" y="7043"/>
                    <a:pt x="20585" y="8609"/>
                    <a:pt x="19860" y="10174"/>
                  </a:cubicBezTo>
                  <a:cubicBezTo>
                    <a:pt x="18991" y="11739"/>
                    <a:pt x="18121" y="13304"/>
                    <a:pt x="18266" y="15183"/>
                  </a:cubicBezTo>
                  <a:cubicBezTo>
                    <a:pt x="18411" y="15183"/>
                    <a:pt x="18846" y="15026"/>
                    <a:pt x="19136" y="14870"/>
                  </a:cubicBezTo>
                  <a:cubicBezTo>
                    <a:pt x="19570" y="14557"/>
                    <a:pt x="20005" y="14243"/>
                    <a:pt x="20585" y="14243"/>
                  </a:cubicBezTo>
                  <a:cubicBezTo>
                    <a:pt x="20875" y="14243"/>
                    <a:pt x="21020" y="14400"/>
                    <a:pt x="21310" y="14557"/>
                  </a:cubicBezTo>
                  <a:cubicBezTo>
                    <a:pt x="21310" y="14557"/>
                    <a:pt x="21310" y="14557"/>
                    <a:pt x="21310" y="14557"/>
                  </a:cubicBezTo>
                  <a:cubicBezTo>
                    <a:pt x="21600" y="15026"/>
                    <a:pt x="21600" y="15809"/>
                    <a:pt x="21600" y="16591"/>
                  </a:cubicBezTo>
                  <a:cubicBezTo>
                    <a:pt x="21455" y="17061"/>
                    <a:pt x="21455" y="17530"/>
                    <a:pt x="21600" y="17843"/>
                  </a:cubicBezTo>
                  <a:cubicBezTo>
                    <a:pt x="21600" y="18000"/>
                    <a:pt x="21600" y="18000"/>
                    <a:pt x="21600" y="18000"/>
                  </a:cubicBezTo>
                  <a:cubicBezTo>
                    <a:pt x="21455" y="18000"/>
                    <a:pt x="21455" y="18000"/>
                    <a:pt x="21455" y="18000"/>
                  </a:cubicBezTo>
                  <a:cubicBezTo>
                    <a:pt x="21165" y="18313"/>
                    <a:pt x="20730" y="18470"/>
                    <a:pt x="20440" y="18470"/>
                  </a:cubicBezTo>
                  <a:cubicBezTo>
                    <a:pt x="19860" y="18470"/>
                    <a:pt x="19426" y="18157"/>
                    <a:pt x="18846" y="17843"/>
                  </a:cubicBezTo>
                  <a:cubicBezTo>
                    <a:pt x="18846" y="18000"/>
                    <a:pt x="18846" y="18000"/>
                    <a:pt x="18846" y="18000"/>
                  </a:cubicBezTo>
                  <a:cubicBezTo>
                    <a:pt x="18846" y="19722"/>
                    <a:pt x="18846" y="21287"/>
                    <a:pt x="20440" y="21287"/>
                  </a:cubicBezTo>
                  <a:cubicBezTo>
                    <a:pt x="20440" y="21600"/>
                    <a:pt x="20440" y="21600"/>
                    <a:pt x="20440" y="21600"/>
                  </a:cubicBezTo>
                  <a:cubicBezTo>
                    <a:pt x="20150" y="21600"/>
                    <a:pt x="20005" y="21600"/>
                    <a:pt x="19860" y="21600"/>
                  </a:cubicBezTo>
                  <a:cubicBezTo>
                    <a:pt x="17831" y="21600"/>
                    <a:pt x="17831" y="19565"/>
                    <a:pt x="17831" y="17530"/>
                  </a:cubicBezTo>
                  <a:cubicBezTo>
                    <a:pt x="17831" y="16904"/>
                    <a:pt x="17831" y="16435"/>
                    <a:pt x="17831" y="15965"/>
                  </a:cubicBezTo>
                  <a:cubicBezTo>
                    <a:pt x="17831" y="15496"/>
                    <a:pt x="17686" y="15026"/>
                    <a:pt x="17686" y="14713"/>
                  </a:cubicBezTo>
                  <a:cubicBezTo>
                    <a:pt x="17686" y="14713"/>
                    <a:pt x="17686" y="14713"/>
                    <a:pt x="17686" y="14713"/>
                  </a:cubicBezTo>
                  <a:cubicBezTo>
                    <a:pt x="17686" y="14557"/>
                    <a:pt x="17686" y="14557"/>
                    <a:pt x="17686" y="14557"/>
                  </a:cubicBezTo>
                  <a:cubicBezTo>
                    <a:pt x="17541" y="14400"/>
                    <a:pt x="17541" y="14243"/>
                    <a:pt x="17541" y="14087"/>
                  </a:cubicBezTo>
                  <a:cubicBezTo>
                    <a:pt x="17396" y="13148"/>
                    <a:pt x="17106" y="12209"/>
                    <a:pt x="17396" y="10957"/>
                  </a:cubicBezTo>
                  <a:cubicBezTo>
                    <a:pt x="17686" y="10017"/>
                    <a:pt x="18121" y="8922"/>
                    <a:pt x="18701" y="7983"/>
                  </a:cubicBezTo>
                  <a:cubicBezTo>
                    <a:pt x="19715" y="6104"/>
                    <a:pt x="20730" y="4226"/>
                    <a:pt x="19136" y="2035"/>
                  </a:cubicBezTo>
                  <a:cubicBezTo>
                    <a:pt x="18266" y="1722"/>
                    <a:pt x="17541" y="1565"/>
                    <a:pt x="16671" y="1565"/>
                  </a:cubicBezTo>
                  <a:cubicBezTo>
                    <a:pt x="15077" y="1565"/>
                    <a:pt x="13482" y="2191"/>
                    <a:pt x="12032" y="2817"/>
                  </a:cubicBezTo>
                  <a:cubicBezTo>
                    <a:pt x="10438" y="3443"/>
                    <a:pt x="8843" y="4070"/>
                    <a:pt x="7103" y="4070"/>
                  </a:cubicBezTo>
                  <a:cubicBezTo>
                    <a:pt x="6958" y="4070"/>
                    <a:pt x="6813" y="4070"/>
                    <a:pt x="6523" y="4070"/>
                  </a:cubicBezTo>
                  <a:cubicBezTo>
                    <a:pt x="5799" y="3913"/>
                    <a:pt x="5074" y="3600"/>
                    <a:pt x="4349" y="3443"/>
                  </a:cubicBezTo>
                  <a:cubicBezTo>
                    <a:pt x="3624" y="2974"/>
                    <a:pt x="2754" y="2661"/>
                    <a:pt x="1885" y="2661"/>
                  </a:cubicBezTo>
                  <a:cubicBezTo>
                    <a:pt x="1305" y="2661"/>
                    <a:pt x="580" y="2974"/>
                    <a:pt x="145" y="3287"/>
                  </a:cubicBezTo>
                  <a:cubicBezTo>
                    <a:pt x="0" y="3130"/>
                    <a:pt x="0" y="3130"/>
                    <a:pt x="0" y="3130"/>
                  </a:cubicBezTo>
                  <a:cubicBezTo>
                    <a:pt x="725" y="2348"/>
                    <a:pt x="1595" y="2035"/>
                    <a:pt x="2899" y="2035"/>
                  </a:cubicBezTo>
                  <a:cubicBezTo>
                    <a:pt x="2899" y="2035"/>
                    <a:pt x="2899" y="2035"/>
                    <a:pt x="2899" y="2035"/>
                  </a:cubicBezTo>
                  <a:cubicBezTo>
                    <a:pt x="3769" y="2035"/>
                    <a:pt x="4784" y="2191"/>
                    <a:pt x="5654" y="2348"/>
                  </a:cubicBezTo>
                  <a:cubicBezTo>
                    <a:pt x="6668" y="2504"/>
                    <a:pt x="7683" y="2661"/>
                    <a:pt x="8553" y="2661"/>
                  </a:cubicBezTo>
                  <a:cubicBezTo>
                    <a:pt x="8843" y="2504"/>
                    <a:pt x="8698" y="2035"/>
                    <a:pt x="8553" y="1565"/>
                  </a:cubicBezTo>
                  <a:cubicBezTo>
                    <a:pt x="8408" y="1252"/>
                    <a:pt x="8408" y="1096"/>
                    <a:pt x="8408" y="783"/>
                  </a:cubicBezTo>
                  <a:cubicBezTo>
                    <a:pt x="8408" y="783"/>
                    <a:pt x="8408" y="783"/>
                    <a:pt x="8408" y="783"/>
                  </a:cubicBezTo>
                  <a:cubicBezTo>
                    <a:pt x="8408" y="626"/>
                    <a:pt x="8408" y="626"/>
                    <a:pt x="8408" y="626"/>
                  </a:cubicBezTo>
                  <a:cubicBezTo>
                    <a:pt x="8553" y="626"/>
                    <a:pt x="8553" y="470"/>
                    <a:pt x="8698" y="470"/>
                  </a:cubicBezTo>
                  <a:cubicBezTo>
                    <a:pt x="8988" y="157"/>
                    <a:pt x="9133" y="0"/>
                    <a:pt x="9423" y="0"/>
                  </a:cubicBezTo>
                  <a:close/>
                  <a:moveTo>
                    <a:pt x="9713" y="313"/>
                  </a:moveTo>
                  <a:cubicBezTo>
                    <a:pt x="9423" y="157"/>
                    <a:pt x="9133" y="313"/>
                    <a:pt x="8843" y="626"/>
                  </a:cubicBezTo>
                  <a:cubicBezTo>
                    <a:pt x="8698" y="626"/>
                    <a:pt x="8698" y="783"/>
                    <a:pt x="8553" y="783"/>
                  </a:cubicBezTo>
                  <a:cubicBezTo>
                    <a:pt x="8553" y="1096"/>
                    <a:pt x="8698" y="1252"/>
                    <a:pt x="8698" y="1565"/>
                  </a:cubicBezTo>
                  <a:cubicBezTo>
                    <a:pt x="8698" y="1565"/>
                    <a:pt x="8698" y="1565"/>
                    <a:pt x="8698" y="1565"/>
                  </a:cubicBezTo>
                  <a:cubicBezTo>
                    <a:pt x="8698" y="1252"/>
                    <a:pt x="8698" y="1096"/>
                    <a:pt x="8843" y="783"/>
                  </a:cubicBezTo>
                  <a:cubicBezTo>
                    <a:pt x="8988" y="470"/>
                    <a:pt x="9423" y="470"/>
                    <a:pt x="9568" y="313"/>
                  </a:cubicBezTo>
                  <a:cubicBezTo>
                    <a:pt x="9568" y="313"/>
                    <a:pt x="9713" y="313"/>
                    <a:pt x="9713" y="313"/>
                  </a:cubicBezTo>
                  <a:close/>
                  <a:moveTo>
                    <a:pt x="11162" y="2191"/>
                  </a:moveTo>
                  <a:cubicBezTo>
                    <a:pt x="11017" y="2035"/>
                    <a:pt x="11017" y="2035"/>
                    <a:pt x="11017" y="2035"/>
                  </a:cubicBezTo>
                  <a:cubicBezTo>
                    <a:pt x="11307" y="1722"/>
                    <a:pt x="11307" y="1252"/>
                    <a:pt x="11162" y="939"/>
                  </a:cubicBezTo>
                  <a:cubicBezTo>
                    <a:pt x="10872" y="470"/>
                    <a:pt x="10583" y="157"/>
                    <a:pt x="10438" y="313"/>
                  </a:cubicBezTo>
                  <a:cubicBezTo>
                    <a:pt x="10583" y="783"/>
                    <a:pt x="11017" y="1722"/>
                    <a:pt x="10583" y="2348"/>
                  </a:cubicBezTo>
                  <a:cubicBezTo>
                    <a:pt x="10438" y="2504"/>
                    <a:pt x="10148" y="2661"/>
                    <a:pt x="9713" y="2661"/>
                  </a:cubicBezTo>
                  <a:cubicBezTo>
                    <a:pt x="9568" y="2661"/>
                    <a:pt x="9568" y="2661"/>
                    <a:pt x="9568" y="2661"/>
                  </a:cubicBezTo>
                  <a:cubicBezTo>
                    <a:pt x="9568" y="2661"/>
                    <a:pt x="9568" y="2661"/>
                    <a:pt x="9568" y="2661"/>
                  </a:cubicBezTo>
                  <a:cubicBezTo>
                    <a:pt x="9423" y="1878"/>
                    <a:pt x="9568" y="1565"/>
                    <a:pt x="9858" y="1252"/>
                  </a:cubicBezTo>
                  <a:cubicBezTo>
                    <a:pt x="9858" y="1252"/>
                    <a:pt x="9858" y="1096"/>
                    <a:pt x="10003" y="1096"/>
                  </a:cubicBezTo>
                  <a:cubicBezTo>
                    <a:pt x="10003" y="939"/>
                    <a:pt x="9858" y="939"/>
                    <a:pt x="9858" y="939"/>
                  </a:cubicBezTo>
                  <a:cubicBezTo>
                    <a:pt x="9713" y="939"/>
                    <a:pt x="9568" y="1096"/>
                    <a:pt x="9423" y="1252"/>
                  </a:cubicBezTo>
                  <a:cubicBezTo>
                    <a:pt x="9278" y="1565"/>
                    <a:pt x="9133" y="1722"/>
                    <a:pt x="8843" y="1878"/>
                  </a:cubicBezTo>
                  <a:cubicBezTo>
                    <a:pt x="8843" y="1878"/>
                    <a:pt x="8843" y="1878"/>
                    <a:pt x="8843" y="1878"/>
                  </a:cubicBezTo>
                  <a:cubicBezTo>
                    <a:pt x="8843" y="2191"/>
                    <a:pt x="8988" y="2661"/>
                    <a:pt x="8698" y="2817"/>
                  </a:cubicBezTo>
                  <a:cubicBezTo>
                    <a:pt x="8698" y="2974"/>
                    <a:pt x="8698" y="2974"/>
                    <a:pt x="8698" y="2974"/>
                  </a:cubicBezTo>
                  <a:cubicBezTo>
                    <a:pt x="8698" y="2974"/>
                    <a:pt x="8698" y="2974"/>
                    <a:pt x="8698" y="2974"/>
                  </a:cubicBezTo>
                  <a:cubicBezTo>
                    <a:pt x="7683" y="2817"/>
                    <a:pt x="6668" y="2661"/>
                    <a:pt x="5654" y="2504"/>
                  </a:cubicBezTo>
                  <a:cubicBezTo>
                    <a:pt x="4639" y="2348"/>
                    <a:pt x="3769" y="2191"/>
                    <a:pt x="2899" y="2191"/>
                  </a:cubicBezTo>
                  <a:cubicBezTo>
                    <a:pt x="2899" y="2191"/>
                    <a:pt x="2899" y="2191"/>
                    <a:pt x="2899" y="2191"/>
                  </a:cubicBezTo>
                  <a:cubicBezTo>
                    <a:pt x="2174" y="2191"/>
                    <a:pt x="1595" y="2348"/>
                    <a:pt x="1015" y="2661"/>
                  </a:cubicBezTo>
                  <a:cubicBezTo>
                    <a:pt x="1305" y="2504"/>
                    <a:pt x="1595" y="2504"/>
                    <a:pt x="1885" y="2504"/>
                  </a:cubicBezTo>
                  <a:cubicBezTo>
                    <a:pt x="2609" y="2504"/>
                    <a:pt x="3479" y="2817"/>
                    <a:pt x="4204" y="2974"/>
                  </a:cubicBezTo>
                  <a:cubicBezTo>
                    <a:pt x="4494" y="2974"/>
                    <a:pt x="4494" y="2974"/>
                    <a:pt x="4494" y="2974"/>
                  </a:cubicBezTo>
                  <a:cubicBezTo>
                    <a:pt x="4929" y="2817"/>
                    <a:pt x="5364" y="2661"/>
                    <a:pt x="5799" y="2661"/>
                  </a:cubicBezTo>
                  <a:cubicBezTo>
                    <a:pt x="5799" y="2661"/>
                    <a:pt x="5799" y="2661"/>
                    <a:pt x="5799" y="2661"/>
                  </a:cubicBezTo>
                  <a:cubicBezTo>
                    <a:pt x="6523" y="2661"/>
                    <a:pt x="7103" y="2817"/>
                    <a:pt x="7828" y="2974"/>
                  </a:cubicBezTo>
                  <a:cubicBezTo>
                    <a:pt x="7973" y="2974"/>
                    <a:pt x="8263" y="3130"/>
                    <a:pt x="8408" y="3130"/>
                  </a:cubicBezTo>
                  <a:cubicBezTo>
                    <a:pt x="8698" y="3130"/>
                    <a:pt x="8698" y="3130"/>
                    <a:pt x="8698" y="3130"/>
                  </a:cubicBezTo>
                  <a:cubicBezTo>
                    <a:pt x="8553" y="3287"/>
                    <a:pt x="8553" y="3287"/>
                    <a:pt x="8553" y="3287"/>
                  </a:cubicBezTo>
                  <a:cubicBezTo>
                    <a:pt x="8118" y="3600"/>
                    <a:pt x="7683" y="3757"/>
                    <a:pt x="7248" y="3757"/>
                  </a:cubicBezTo>
                  <a:cubicBezTo>
                    <a:pt x="6813" y="3757"/>
                    <a:pt x="6234" y="3600"/>
                    <a:pt x="5799" y="3443"/>
                  </a:cubicBezTo>
                  <a:cubicBezTo>
                    <a:pt x="5364" y="3287"/>
                    <a:pt x="4929" y="3130"/>
                    <a:pt x="4494" y="3130"/>
                  </a:cubicBezTo>
                  <a:cubicBezTo>
                    <a:pt x="4349" y="3130"/>
                    <a:pt x="4349" y="3130"/>
                    <a:pt x="4349" y="3130"/>
                  </a:cubicBezTo>
                  <a:cubicBezTo>
                    <a:pt x="4349" y="3130"/>
                    <a:pt x="4494" y="3130"/>
                    <a:pt x="4494" y="3130"/>
                  </a:cubicBezTo>
                  <a:cubicBezTo>
                    <a:pt x="5219" y="3443"/>
                    <a:pt x="5944" y="3757"/>
                    <a:pt x="6668" y="3757"/>
                  </a:cubicBezTo>
                  <a:cubicBezTo>
                    <a:pt x="6813" y="3757"/>
                    <a:pt x="6958" y="3757"/>
                    <a:pt x="7103" y="3757"/>
                  </a:cubicBezTo>
                  <a:cubicBezTo>
                    <a:pt x="8843" y="3757"/>
                    <a:pt x="10438" y="3130"/>
                    <a:pt x="11887" y="2504"/>
                  </a:cubicBezTo>
                  <a:cubicBezTo>
                    <a:pt x="12177" y="2504"/>
                    <a:pt x="12467" y="2348"/>
                    <a:pt x="12757" y="2191"/>
                  </a:cubicBezTo>
                  <a:cubicBezTo>
                    <a:pt x="12757" y="2191"/>
                    <a:pt x="12757" y="2191"/>
                    <a:pt x="12757" y="2191"/>
                  </a:cubicBezTo>
                  <a:cubicBezTo>
                    <a:pt x="12612" y="2035"/>
                    <a:pt x="12612" y="1878"/>
                    <a:pt x="12612" y="1878"/>
                  </a:cubicBezTo>
                  <a:cubicBezTo>
                    <a:pt x="12757" y="1565"/>
                    <a:pt x="13192" y="1409"/>
                    <a:pt x="13627" y="1096"/>
                  </a:cubicBezTo>
                  <a:cubicBezTo>
                    <a:pt x="14062" y="1096"/>
                    <a:pt x="14352" y="939"/>
                    <a:pt x="14497" y="783"/>
                  </a:cubicBezTo>
                  <a:cubicBezTo>
                    <a:pt x="14642" y="626"/>
                    <a:pt x="14642" y="626"/>
                    <a:pt x="14642" y="626"/>
                  </a:cubicBezTo>
                  <a:cubicBezTo>
                    <a:pt x="13337" y="939"/>
                    <a:pt x="12177" y="1409"/>
                    <a:pt x="11162" y="2191"/>
                  </a:cubicBezTo>
                  <a:close/>
                  <a:moveTo>
                    <a:pt x="18266" y="15339"/>
                  </a:moveTo>
                  <a:cubicBezTo>
                    <a:pt x="18266" y="15339"/>
                    <a:pt x="18121" y="15339"/>
                    <a:pt x="18121" y="15339"/>
                  </a:cubicBezTo>
                  <a:cubicBezTo>
                    <a:pt x="17976" y="15339"/>
                    <a:pt x="17976" y="15339"/>
                    <a:pt x="17976" y="15339"/>
                  </a:cubicBezTo>
                  <a:cubicBezTo>
                    <a:pt x="17976" y="15183"/>
                    <a:pt x="17976" y="15183"/>
                    <a:pt x="17976" y="15183"/>
                  </a:cubicBezTo>
                  <a:cubicBezTo>
                    <a:pt x="17831" y="13304"/>
                    <a:pt x="18701" y="11583"/>
                    <a:pt x="19570" y="10017"/>
                  </a:cubicBezTo>
                  <a:cubicBezTo>
                    <a:pt x="20440" y="8452"/>
                    <a:pt x="21310" y="7043"/>
                    <a:pt x="21165" y="5322"/>
                  </a:cubicBezTo>
                  <a:cubicBezTo>
                    <a:pt x="20875" y="2348"/>
                    <a:pt x="18846" y="626"/>
                    <a:pt x="15946" y="626"/>
                  </a:cubicBezTo>
                  <a:cubicBezTo>
                    <a:pt x="15511" y="626"/>
                    <a:pt x="15077" y="626"/>
                    <a:pt x="14642" y="626"/>
                  </a:cubicBezTo>
                  <a:cubicBezTo>
                    <a:pt x="14787" y="783"/>
                    <a:pt x="14787" y="783"/>
                    <a:pt x="14787" y="783"/>
                  </a:cubicBezTo>
                  <a:cubicBezTo>
                    <a:pt x="14787" y="939"/>
                    <a:pt x="14787" y="939"/>
                    <a:pt x="14787" y="1096"/>
                  </a:cubicBezTo>
                  <a:cubicBezTo>
                    <a:pt x="14642" y="1409"/>
                    <a:pt x="14352" y="1565"/>
                    <a:pt x="13917" y="1722"/>
                  </a:cubicBezTo>
                  <a:cubicBezTo>
                    <a:pt x="13482" y="1722"/>
                    <a:pt x="13047" y="1878"/>
                    <a:pt x="12902" y="2191"/>
                  </a:cubicBezTo>
                  <a:cubicBezTo>
                    <a:pt x="14062" y="1722"/>
                    <a:pt x="15366" y="1252"/>
                    <a:pt x="16671" y="1252"/>
                  </a:cubicBezTo>
                  <a:cubicBezTo>
                    <a:pt x="17541" y="1252"/>
                    <a:pt x="18411" y="1409"/>
                    <a:pt x="19136" y="1878"/>
                  </a:cubicBezTo>
                  <a:cubicBezTo>
                    <a:pt x="19281" y="1878"/>
                    <a:pt x="19281" y="1878"/>
                    <a:pt x="19281" y="1878"/>
                  </a:cubicBezTo>
                  <a:cubicBezTo>
                    <a:pt x="19281" y="1878"/>
                    <a:pt x="19281" y="1878"/>
                    <a:pt x="19281" y="1878"/>
                  </a:cubicBezTo>
                  <a:cubicBezTo>
                    <a:pt x="21020" y="4226"/>
                    <a:pt x="19860" y="6261"/>
                    <a:pt x="18846" y="8139"/>
                  </a:cubicBezTo>
                  <a:cubicBezTo>
                    <a:pt x="18266" y="9078"/>
                    <a:pt x="17831" y="10017"/>
                    <a:pt x="17686" y="11113"/>
                  </a:cubicBezTo>
                  <a:cubicBezTo>
                    <a:pt x="17396" y="11896"/>
                    <a:pt x="17541" y="12522"/>
                    <a:pt x="17541" y="13148"/>
                  </a:cubicBezTo>
                  <a:cubicBezTo>
                    <a:pt x="17686" y="11270"/>
                    <a:pt x="18266" y="9861"/>
                    <a:pt x="18991" y="8609"/>
                  </a:cubicBezTo>
                  <a:cubicBezTo>
                    <a:pt x="19570" y="7357"/>
                    <a:pt x="20150" y="6104"/>
                    <a:pt x="20295" y="4383"/>
                  </a:cubicBezTo>
                  <a:cubicBezTo>
                    <a:pt x="20150" y="4226"/>
                    <a:pt x="20005" y="3913"/>
                    <a:pt x="20150" y="3757"/>
                  </a:cubicBezTo>
                  <a:cubicBezTo>
                    <a:pt x="20150" y="3757"/>
                    <a:pt x="20150" y="3757"/>
                    <a:pt x="20295" y="3757"/>
                  </a:cubicBezTo>
                  <a:cubicBezTo>
                    <a:pt x="20295" y="3757"/>
                    <a:pt x="20295" y="3757"/>
                    <a:pt x="20295" y="3757"/>
                  </a:cubicBezTo>
                  <a:cubicBezTo>
                    <a:pt x="20440" y="3757"/>
                    <a:pt x="20585" y="3757"/>
                    <a:pt x="20730" y="4070"/>
                  </a:cubicBezTo>
                  <a:cubicBezTo>
                    <a:pt x="20730" y="4070"/>
                    <a:pt x="20730" y="4070"/>
                    <a:pt x="20730" y="4070"/>
                  </a:cubicBezTo>
                  <a:cubicBezTo>
                    <a:pt x="21020" y="6730"/>
                    <a:pt x="20150" y="8609"/>
                    <a:pt x="19281" y="10330"/>
                  </a:cubicBezTo>
                  <a:cubicBezTo>
                    <a:pt x="18701" y="11426"/>
                    <a:pt x="18121" y="12678"/>
                    <a:pt x="17831" y="13930"/>
                  </a:cubicBezTo>
                  <a:cubicBezTo>
                    <a:pt x="17831" y="14087"/>
                    <a:pt x="17831" y="14087"/>
                    <a:pt x="17831" y="14087"/>
                  </a:cubicBezTo>
                  <a:cubicBezTo>
                    <a:pt x="17831" y="14713"/>
                    <a:pt x="17976" y="15183"/>
                    <a:pt x="17976" y="15965"/>
                  </a:cubicBezTo>
                  <a:cubicBezTo>
                    <a:pt x="18121" y="16435"/>
                    <a:pt x="18121" y="16904"/>
                    <a:pt x="18121" y="17530"/>
                  </a:cubicBezTo>
                  <a:cubicBezTo>
                    <a:pt x="18121" y="19409"/>
                    <a:pt x="18121" y="21130"/>
                    <a:pt x="19570" y="21443"/>
                  </a:cubicBezTo>
                  <a:cubicBezTo>
                    <a:pt x="18701" y="20817"/>
                    <a:pt x="18701" y="19409"/>
                    <a:pt x="18701" y="18000"/>
                  </a:cubicBezTo>
                  <a:cubicBezTo>
                    <a:pt x="18701" y="17530"/>
                    <a:pt x="18701" y="17530"/>
                    <a:pt x="18701" y="17530"/>
                  </a:cubicBezTo>
                  <a:cubicBezTo>
                    <a:pt x="18846" y="17530"/>
                    <a:pt x="18846" y="17530"/>
                    <a:pt x="18846" y="17530"/>
                  </a:cubicBezTo>
                  <a:cubicBezTo>
                    <a:pt x="19281" y="18000"/>
                    <a:pt x="19860" y="18157"/>
                    <a:pt x="20440" y="18157"/>
                  </a:cubicBezTo>
                  <a:cubicBezTo>
                    <a:pt x="20730" y="18157"/>
                    <a:pt x="21020" y="18000"/>
                    <a:pt x="21310" y="17843"/>
                  </a:cubicBezTo>
                  <a:cubicBezTo>
                    <a:pt x="21310" y="17530"/>
                    <a:pt x="21310" y="17061"/>
                    <a:pt x="21310" y="16591"/>
                  </a:cubicBezTo>
                  <a:cubicBezTo>
                    <a:pt x="21310" y="16122"/>
                    <a:pt x="21310" y="15652"/>
                    <a:pt x="21310" y="15339"/>
                  </a:cubicBezTo>
                  <a:cubicBezTo>
                    <a:pt x="21310" y="15339"/>
                    <a:pt x="21310" y="15339"/>
                    <a:pt x="21310" y="15339"/>
                  </a:cubicBezTo>
                  <a:cubicBezTo>
                    <a:pt x="21165" y="15496"/>
                    <a:pt x="21020" y="15496"/>
                    <a:pt x="20875" y="15496"/>
                  </a:cubicBezTo>
                  <a:cubicBezTo>
                    <a:pt x="20730" y="15496"/>
                    <a:pt x="20585" y="15496"/>
                    <a:pt x="20440" y="15496"/>
                  </a:cubicBezTo>
                  <a:cubicBezTo>
                    <a:pt x="20005" y="15339"/>
                    <a:pt x="19715" y="15183"/>
                    <a:pt x="19426" y="15339"/>
                  </a:cubicBezTo>
                  <a:cubicBezTo>
                    <a:pt x="18991" y="15496"/>
                    <a:pt x="18991" y="15496"/>
                    <a:pt x="18991" y="15496"/>
                  </a:cubicBezTo>
                  <a:cubicBezTo>
                    <a:pt x="19281" y="15183"/>
                    <a:pt x="19281" y="15183"/>
                    <a:pt x="19281" y="15183"/>
                  </a:cubicBezTo>
                  <a:cubicBezTo>
                    <a:pt x="19860" y="14557"/>
                    <a:pt x="20585" y="14557"/>
                    <a:pt x="21310" y="15183"/>
                  </a:cubicBezTo>
                  <a:cubicBezTo>
                    <a:pt x="21310" y="15183"/>
                    <a:pt x="21310" y="15183"/>
                    <a:pt x="21310" y="15183"/>
                  </a:cubicBezTo>
                  <a:cubicBezTo>
                    <a:pt x="21310" y="15026"/>
                    <a:pt x="21165" y="14870"/>
                    <a:pt x="21165" y="14713"/>
                  </a:cubicBezTo>
                  <a:cubicBezTo>
                    <a:pt x="21020" y="14557"/>
                    <a:pt x="20730" y="14557"/>
                    <a:pt x="20585" y="14557"/>
                  </a:cubicBezTo>
                  <a:cubicBezTo>
                    <a:pt x="20150" y="14557"/>
                    <a:pt x="19715" y="14713"/>
                    <a:pt x="19281" y="15026"/>
                  </a:cubicBezTo>
                  <a:cubicBezTo>
                    <a:pt x="18846" y="15183"/>
                    <a:pt x="18556" y="15339"/>
                    <a:pt x="18266" y="15339"/>
                  </a:cubicBezTo>
                  <a:close/>
                  <a:moveTo>
                    <a:pt x="12757" y="1878"/>
                  </a:moveTo>
                  <a:cubicBezTo>
                    <a:pt x="13047" y="1722"/>
                    <a:pt x="13482" y="1565"/>
                    <a:pt x="13772" y="1409"/>
                  </a:cubicBezTo>
                  <a:cubicBezTo>
                    <a:pt x="14207" y="1252"/>
                    <a:pt x="14497" y="1252"/>
                    <a:pt x="14642" y="1096"/>
                  </a:cubicBezTo>
                  <a:cubicBezTo>
                    <a:pt x="14642" y="1096"/>
                    <a:pt x="14642" y="939"/>
                    <a:pt x="14642" y="939"/>
                  </a:cubicBezTo>
                  <a:cubicBezTo>
                    <a:pt x="14352" y="1096"/>
                    <a:pt x="14062" y="1252"/>
                    <a:pt x="13772" y="1409"/>
                  </a:cubicBezTo>
                  <a:cubicBezTo>
                    <a:pt x="13337" y="1565"/>
                    <a:pt x="12902" y="1722"/>
                    <a:pt x="12757" y="1878"/>
                  </a:cubicBezTo>
                  <a:close/>
                  <a:moveTo>
                    <a:pt x="8118" y="3287"/>
                  </a:moveTo>
                  <a:cubicBezTo>
                    <a:pt x="7973" y="3287"/>
                    <a:pt x="7828" y="3287"/>
                    <a:pt x="7683" y="3130"/>
                  </a:cubicBezTo>
                  <a:cubicBezTo>
                    <a:pt x="7103" y="2974"/>
                    <a:pt x="6523" y="2974"/>
                    <a:pt x="5799" y="2974"/>
                  </a:cubicBezTo>
                  <a:cubicBezTo>
                    <a:pt x="5654" y="2974"/>
                    <a:pt x="5364" y="2974"/>
                    <a:pt x="5074" y="2974"/>
                  </a:cubicBezTo>
                  <a:cubicBezTo>
                    <a:pt x="5364" y="3130"/>
                    <a:pt x="5509" y="3130"/>
                    <a:pt x="5799" y="3130"/>
                  </a:cubicBezTo>
                  <a:cubicBezTo>
                    <a:pt x="6379" y="3287"/>
                    <a:pt x="6813" y="3443"/>
                    <a:pt x="7248" y="3443"/>
                  </a:cubicBezTo>
                  <a:cubicBezTo>
                    <a:pt x="7538" y="3443"/>
                    <a:pt x="7828" y="3443"/>
                    <a:pt x="8118" y="3287"/>
                  </a:cubicBezTo>
                  <a:close/>
                  <a:moveTo>
                    <a:pt x="20440" y="4226"/>
                  </a:moveTo>
                  <a:cubicBezTo>
                    <a:pt x="20440" y="4070"/>
                    <a:pt x="20440" y="4070"/>
                    <a:pt x="20295" y="3913"/>
                  </a:cubicBezTo>
                  <a:cubicBezTo>
                    <a:pt x="20440" y="4070"/>
                    <a:pt x="20440" y="4226"/>
                    <a:pt x="20440" y="4226"/>
                  </a:cubicBezTo>
                  <a:cubicBezTo>
                    <a:pt x="20440" y="4383"/>
                    <a:pt x="20440" y="4383"/>
                    <a:pt x="20440" y="4383"/>
                  </a:cubicBezTo>
                  <a:cubicBezTo>
                    <a:pt x="20440" y="4383"/>
                    <a:pt x="20440" y="4383"/>
                    <a:pt x="20440" y="4383"/>
                  </a:cubicBezTo>
                  <a:cubicBezTo>
                    <a:pt x="20440" y="6261"/>
                    <a:pt x="19715" y="7513"/>
                    <a:pt x="19136" y="8765"/>
                  </a:cubicBezTo>
                  <a:cubicBezTo>
                    <a:pt x="18556" y="10017"/>
                    <a:pt x="17831" y="11270"/>
                    <a:pt x="17831" y="13148"/>
                  </a:cubicBezTo>
                  <a:cubicBezTo>
                    <a:pt x="18121" y="12052"/>
                    <a:pt x="18556" y="11113"/>
                    <a:pt x="18991" y="10330"/>
                  </a:cubicBezTo>
                  <a:cubicBezTo>
                    <a:pt x="20005" y="8452"/>
                    <a:pt x="20875" y="6730"/>
                    <a:pt x="20440" y="4226"/>
                  </a:cubicBezTo>
                  <a:close/>
                  <a:moveTo>
                    <a:pt x="21020" y="15339"/>
                  </a:moveTo>
                  <a:cubicBezTo>
                    <a:pt x="20585" y="14870"/>
                    <a:pt x="20150" y="14870"/>
                    <a:pt x="19715" y="15026"/>
                  </a:cubicBezTo>
                  <a:cubicBezTo>
                    <a:pt x="20005" y="15026"/>
                    <a:pt x="20295" y="15183"/>
                    <a:pt x="20440" y="15183"/>
                  </a:cubicBezTo>
                  <a:cubicBezTo>
                    <a:pt x="20730" y="15339"/>
                    <a:pt x="20875" y="15339"/>
                    <a:pt x="21020" y="15339"/>
                  </a:cubicBezTo>
                  <a:close/>
                  <a:moveTo>
                    <a:pt x="19136" y="15652"/>
                  </a:moveTo>
                  <a:cubicBezTo>
                    <a:pt x="20585" y="15652"/>
                    <a:pt x="20585" y="15652"/>
                    <a:pt x="20585" y="15652"/>
                  </a:cubicBezTo>
                  <a:cubicBezTo>
                    <a:pt x="20730" y="15652"/>
                    <a:pt x="20730" y="15652"/>
                    <a:pt x="20730" y="15652"/>
                  </a:cubicBezTo>
                  <a:cubicBezTo>
                    <a:pt x="21165" y="15965"/>
                    <a:pt x="21165" y="16904"/>
                    <a:pt x="21165" y="17687"/>
                  </a:cubicBezTo>
                  <a:cubicBezTo>
                    <a:pt x="21165" y="17843"/>
                    <a:pt x="21165" y="17843"/>
                    <a:pt x="21165" y="17843"/>
                  </a:cubicBezTo>
                  <a:cubicBezTo>
                    <a:pt x="21020" y="17843"/>
                    <a:pt x="21020" y="17843"/>
                    <a:pt x="21020" y="17843"/>
                  </a:cubicBezTo>
                  <a:cubicBezTo>
                    <a:pt x="20005" y="18000"/>
                    <a:pt x="19136" y="17530"/>
                    <a:pt x="18846" y="16904"/>
                  </a:cubicBezTo>
                  <a:cubicBezTo>
                    <a:pt x="18701" y="16435"/>
                    <a:pt x="18701" y="15965"/>
                    <a:pt x="19136" y="15652"/>
                  </a:cubicBezTo>
                  <a:close/>
                  <a:moveTo>
                    <a:pt x="20585" y="15809"/>
                  </a:moveTo>
                  <a:cubicBezTo>
                    <a:pt x="19281" y="15809"/>
                    <a:pt x="19281" y="15809"/>
                    <a:pt x="19281" y="15809"/>
                  </a:cubicBezTo>
                  <a:cubicBezTo>
                    <a:pt x="18991" y="16122"/>
                    <a:pt x="18846" y="16435"/>
                    <a:pt x="18991" y="16748"/>
                  </a:cubicBezTo>
                  <a:cubicBezTo>
                    <a:pt x="19281" y="17374"/>
                    <a:pt x="20005" y="17687"/>
                    <a:pt x="20875" y="17530"/>
                  </a:cubicBezTo>
                  <a:cubicBezTo>
                    <a:pt x="21020" y="16591"/>
                    <a:pt x="20875" y="16122"/>
                    <a:pt x="20585" y="15809"/>
                  </a:cubicBezTo>
                  <a:close/>
                </a:path>
              </a:pathLst>
            </a:custGeom>
            <a:solidFill>
              <a:srgbClr val="4D2A0A"/>
            </a:solidFill>
            <a:ln w="12700" cap="flat">
              <a:noFill/>
              <a:miter lim="400000"/>
            </a:ln>
            <a:effectLst/>
          </p:spPr>
          <p:txBody>
            <a:bodyPr wrap="square" lIns="45719" tIns="45719" rIns="45719" bIns="45719" numCol="1" anchor="t">
              <a:noAutofit/>
            </a:bodyPr>
            <a:lstStyle/>
            <a:p>
              <a:pPr/>
            </a:p>
          </p:txBody>
        </p:sp>
        <p:sp>
          <p:nvSpPr>
            <p:cNvPr id="121" name="Freeform 51"/>
            <p:cNvSpPr/>
            <p:nvPr/>
          </p:nvSpPr>
          <p:spPr>
            <a:xfrm rot="5400000">
              <a:off x="65844" y="2813040"/>
              <a:ext cx="256788" cy="339458"/>
            </a:xfrm>
            <a:custGeom>
              <a:avLst/>
              <a:gdLst/>
              <a:ahLst/>
              <a:cxnLst>
                <a:cxn ang="0">
                  <a:pos x="wd2" y="hd2"/>
                </a:cxn>
                <a:cxn ang="5400000">
                  <a:pos x="wd2" y="hd2"/>
                </a:cxn>
                <a:cxn ang="10800000">
                  <a:pos x="wd2" y="hd2"/>
                </a:cxn>
                <a:cxn ang="16200000">
                  <a:pos x="wd2" y="hd2"/>
                </a:cxn>
              </a:cxnLst>
              <a:rect l="0" t="0" r="r" b="b"/>
              <a:pathLst>
                <a:path w="21161" h="19225" fill="norm" stroke="1" extrusionOk="0">
                  <a:moveTo>
                    <a:pt x="7520" y="18088"/>
                  </a:moveTo>
                  <a:cubicBezTo>
                    <a:pt x="9920" y="18088"/>
                    <a:pt x="12160" y="16112"/>
                    <a:pt x="14560" y="15406"/>
                  </a:cubicBezTo>
                  <a:cubicBezTo>
                    <a:pt x="13120" y="16253"/>
                    <a:pt x="10080" y="18230"/>
                    <a:pt x="7520" y="18794"/>
                  </a:cubicBezTo>
                  <a:cubicBezTo>
                    <a:pt x="4480" y="19500"/>
                    <a:pt x="0" y="19641"/>
                    <a:pt x="0" y="16818"/>
                  </a:cubicBezTo>
                  <a:cubicBezTo>
                    <a:pt x="960" y="16677"/>
                    <a:pt x="160" y="17947"/>
                    <a:pt x="640" y="18088"/>
                  </a:cubicBezTo>
                  <a:cubicBezTo>
                    <a:pt x="6080" y="20206"/>
                    <a:pt x="10400" y="15265"/>
                    <a:pt x="15520" y="14700"/>
                  </a:cubicBezTo>
                  <a:cubicBezTo>
                    <a:pt x="15680" y="13994"/>
                    <a:pt x="16000" y="13430"/>
                    <a:pt x="16000" y="12583"/>
                  </a:cubicBezTo>
                  <a:cubicBezTo>
                    <a:pt x="17440" y="11312"/>
                    <a:pt x="20960" y="5806"/>
                    <a:pt x="20000" y="2418"/>
                  </a:cubicBezTo>
                  <a:cubicBezTo>
                    <a:pt x="19680" y="1006"/>
                    <a:pt x="17440" y="-688"/>
                    <a:pt x="16160" y="1430"/>
                  </a:cubicBezTo>
                  <a:cubicBezTo>
                    <a:pt x="15520" y="583"/>
                    <a:pt x="17120" y="-123"/>
                    <a:pt x="18240" y="18"/>
                  </a:cubicBezTo>
                  <a:cubicBezTo>
                    <a:pt x="20000" y="159"/>
                    <a:pt x="20960" y="1853"/>
                    <a:pt x="21120" y="3547"/>
                  </a:cubicBezTo>
                  <a:cubicBezTo>
                    <a:pt x="21600" y="7218"/>
                    <a:pt x="17760" y="12018"/>
                    <a:pt x="17120" y="14277"/>
                  </a:cubicBezTo>
                  <a:cubicBezTo>
                    <a:pt x="21280" y="14136"/>
                    <a:pt x="20160" y="20912"/>
                    <a:pt x="16000" y="18653"/>
                  </a:cubicBezTo>
                  <a:cubicBezTo>
                    <a:pt x="15520" y="17665"/>
                    <a:pt x="15680" y="16253"/>
                    <a:pt x="15200" y="15265"/>
                  </a:cubicBezTo>
                  <a:cubicBezTo>
                    <a:pt x="12480" y="15265"/>
                    <a:pt x="10080" y="17241"/>
                    <a:pt x="7520" y="18088"/>
                  </a:cubicBezTo>
                  <a:close/>
                  <a:moveTo>
                    <a:pt x="16320" y="14418"/>
                  </a:moveTo>
                  <a:cubicBezTo>
                    <a:pt x="17920" y="11171"/>
                    <a:pt x="20800" y="8206"/>
                    <a:pt x="20480" y="4394"/>
                  </a:cubicBezTo>
                  <a:cubicBezTo>
                    <a:pt x="20160" y="8488"/>
                    <a:pt x="16800" y="11030"/>
                    <a:pt x="16320" y="14418"/>
                  </a:cubicBezTo>
                  <a:close/>
                  <a:moveTo>
                    <a:pt x="18240" y="14841"/>
                  </a:moveTo>
                  <a:cubicBezTo>
                    <a:pt x="18720" y="15971"/>
                    <a:pt x="19360" y="16394"/>
                    <a:pt x="18880" y="17383"/>
                  </a:cubicBezTo>
                  <a:cubicBezTo>
                    <a:pt x="20480" y="16959"/>
                    <a:pt x="19040" y="15124"/>
                    <a:pt x="18240" y="14841"/>
                  </a:cubicBezTo>
                  <a:close/>
                  <a:moveTo>
                    <a:pt x="16640" y="14841"/>
                  </a:moveTo>
                  <a:cubicBezTo>
                    <a:pt x="16000" y="15406"/>
                    <a:pt x="16000" y="16959"/>
                    <a:pt x="16320" y="17806"/>
                  </a:cubicBezTo>
                  <a:cubicBezTo>
                    <a:pt x="17280" y="17947"/>
                    <a:pt x="17600" y="18371"/>
                    <a:pt x="18400" y="18088"/>
                  </a:cubicBezTo>
                  <a:cubicBezTo>
                    <a:pt x="19200" y="16394"/>
                    <a:pt x="18240" y="14983"/>
                    <a:pt x="16640" y="14841"/>
                  </a:cubicBezTo>
                  <a:close/>
                </a:path>
              </a:pathLst>
            </a:custGeom>
            <a:solidFill>
              <a:srgbClr val="4D2A0A"/>
            </a:solidFill>
            <a:ln w="12700" cap="flat">
              <a:noFill/>
              <a:miter lim="400000"/>
            </a:ln>
            <a:effectLst/>
          </p:spPr>
          <p:txBody>
            <a:bodyPr wrap="square" lIns="45719" tIns="45719" rIns="45719" bIns="45719" numCol="1" anchor="t">
              <a:noAutofit/>
            </a:bodyPr>
            <a:lstStyle/>
            <a:p>
              <a:pPr/>
            </a:p>
          </p:txBody>
        </p:sp>
        <p:sp>
          <p:nvSpPr>
            <p:cNvPr id="122" name="Freeform 52"/>
            <p:cNvSpPr/>
            <p:nvPr/>
          </p:nvSpPr>
          <p:spPr>
            <a:xfrm rot="5400000">
              <a:off x="62616" y="2810105"/>
              <a:ext cx="261424" cy="344476"/>
            </a:xfrm>
            <a:custGeom>
              <a:avLst/>
              <a:gdLst/>
              <a:ahLst/>
              <a:cxnLst>
                <a:cxn ang="0">
                  <a:pos x="wd2" y="hd2"/>
                </a:cxn>
                <a:cxn ang="5400000">
                  <a:pos x="wd2" y="hd2"/>
                </a:cxn>
                <a:cxn ang="10800000">
                  <a:pos x="wd2" y="hd2"/>
                </a:cxn>
                <a:cxn ang="16200000">
                  <a:pos x="wd2" y="hd2"/>
                </a:cxn>
              </a:cxnLst>
              <a:rect l="0" t="0" r="r" b="b"/>
              <a:pathLst>
                <a:path w="21320" h="21600" fill="norm" stroke="1" extrusionOk="0">
                  <a:moveTo>
                    <a:pt x="4129" y="21600"/>
                  </a:moveTo>
                  <a:cubicBezTo>
                    <a:pt x="2541" y="21600"/>
                    <a:pt x="1429" y="21287"/>
                    <a:pt x="794" y="20504"/>
                  </a:cubicBezTo>
                  <a:cubicBezTo>
                    <a:pt x="318" y="20191"/>
                    <a:pt x="0" y="19565"/>
                    <a:pt x="0" y="18783"/>
                  </a:cubicBezTo>
                  <a:cubicBezTo>
                    <a:pt x="0" y="18783"/>
                    <a:pt x="0" y="18783"/>
                    <a:pt x="0" y="18783"/>
                  </a:cubicBezTo>
                  <a:cubicBezTo>
                    <a:pt x="159" y="18626"/>
                    <a:pt x="159" y="18626"/>
                    <a:pt x="159" y="18626"/>
                  </a:cubicBezTo>
                  <a:cubicBezTo>
                    <a:pt x="318" y="18626"/>
                    <a:pt x="476" y="18626"/>
                    <a:pt x="635" y="18783"/>
                  </a:cubicBezTo>
                  <a:cubicBezTo>
                    <a:pt x="794" y="18939"/>
                    <a:pt x="794" y="19252"/>
                    <a:pt x="794" y="19409"/>
                  </a:cubicBezTo>
                  <a:cubicBezTo>
                    <a:pt x="794" y="19722"/>
                    <a:pt x="794" y="20035"/>
                    <a:pt x="953" y="20035"/>
                  </a:cubicBezTo>
                  <a:cubicBezTo>
                    <a:pt x="1747" y="20504"/>
                    <a:pt x="2700" y="20661"/>
                    <a:pt x="3653" y="20661"/>
                  </a:cubicBezTo>
                  <a:cubicBezTo>
                    <a:pt x="5876" y="20661"/>
                    <a:pt x="7782" y="19565"/>
                    <a:pt x="10006" y="18470"/>
                  </a:cubicBezTo>
                  <a:cubicBezTo>
                    <a:pt x="11753" y="17530"/>
                    <a:pt x="13500" y="16591"/>
                    <a:pt x="15406" y="16278"/>
                  </a:cubicBezTo>
                  <a:cubicBezTo>
                    <a:pt x="15406" y="16278"/>
                    <a:pt x="15406" y="16278"/>
                    <a:pt x="15406" y="16278"/>
                  </a:cubicBezTo>
                  <a:cubicBezTo>
                    <a:pt x="15724" y="15652"/>
                    <a:pt x="15882" y="15026"/>
                    <a:pt x="15882" y="14087"/>
                  </a:cubicBezTo>
                  <a:cubicBezTo>
                    <a:pt x="15882" y="14087"/>
                    <a:pt x="15882" y="14087"/>
                    <a:pt x="15882" y="14087"/>
                  </a:cubicBezTo>
                  <a:cubicBezTo>
                    <a:pt x="15882" y="14087"/>
                    <a:pt x="15882" y="14087"/>
                    <a:pt x="15882" y="14087"/>
                  </a:cubicBezTo>
                  <a:cubicBezTo>
                    <a:pt x="17312" y="12678"/>
                    <a:pt x="20965" y="6574"/>
                    <a:pt x="19853" y="2817"/>
                  </a:cubicBezTo>
                  <a:cubicBezTo>
                    <a:pt x="19694" y="1878"/>
                    <a:pt x="18582" y="626"/>
                    <a:pt x="17629" y="626"/>
                  </a:cubicBezTo>
                  <a:cubicBezTo>
                    <a:pt x="17153" y="626"/>
                    <a:pt x="16676" y="1096"/>
                    <a:pt x="16359" y="1722"/>
                  </a:cubicBezTo>
                  <a:cubicBezTo>
                    <a:pt x="16200" y="1878"/>
                    <a:pt x="16200" y="1878"/>
                    <a:pt x="16200" y="1878"/>
                  </a:cubicBezTo>
                  <a:cubicBezTo>
                    <a:pt x="16041" y="1722"/>
                    <a:pt x="16041" y="1722"/>
                    <a:pt x="16041" y="1722"/>
                  </a:cubicBezTo>
                  <a:cubicBezTo>
                    <a:pt x="15882" y="1409"/>
                    <a:pt x="15882" y="1252"/>
                    <a:pt x="16041" y="939"/>
                  </a:cubicBezTo>
                  <a:cubicBezTo>
                    <a:pt x="16359" y="313"/>
                    <a:pt x="17312" y="0"/>
                    <a:pt x="18106" y="0"/>
                  </a:cubicBezTo>
                  <a:cubicBezTo>
                    <a:pt x="18106" y="0"/>
                    <a:pt x="18106" y="0"/>
                    <a:pt x="18265" y="0"/>
                  </a:cubicBezTo>
                  <a:cubicBezTo>
                    <a:pt x="20171" y="157"/>
                    <a:pt x="21124" y="2191"/>
                    <a:pt x="21282" y="4070"/>
                  </a:cubicBezTo>
                  <a:cubicBezTo>
                    <a:pt x="21600" y="6887"/>
                    <a:pt x="19853" y="10330"/>
                    <a:pt x="18582" y="12991"/>
                  </a:cubicBezTo>
                  <a:cubicBezTo>
                    <a:pt x="17947" y="14087"/>
                    <a:pt x="17471" y="15026"/>
                    <a:pt x="17312" y="15809"/>
                  </a:cubicBezTo>
                  <a:cubicBezTo>
                    <a:pt x="19059" y="15809"/>
                    <a:pt x="19853" y="17217"/>
                    <a:pt x="19853" y="18626"/>
                  </a:cubicBezTo>
                  <a:cubicBezTo>
                    <a:pt x="19853" y="20035"/>
                    <a:pt x="19059" y="21443"/>
                    <a:pt x="17629" y="21443"/>
                  </a:cubicBezTo>
                  <a:cubicBezTo>
                    <a:pt x="16994" y="21443"/>
                    <a:pt x="16518" y="21287"/>
                    <a:pt x="15882" y="20974"/>
                  </a:cubicBezTo>
                  <a:cubicBezTo>
                    <a:pt x="15882" y="20817"/>
                    <a:pt x="15882" y="20817"/>
                    <a:pt x="15882" y="20817"/>
                  </a:cubicBezTo>
                  <a:cubicBezTo>
                    <a:pt x="15882" y="20817"/>
                    <a:pt x="15882" y="20817"/>
                    <a:pt x="15882" y="20817"/>
                  </a:cubicBezTo>
                  <a:cubicBezTo>
                    <a:pt x="15565" y="20348"/>
                    <a:pt x="15565" y="19565"/>
                    <a:pt x="15406" y="18783"/>
                  </a:cubicBezTo>
                  <a:cubicBezTo>
                    <a:pt x="15406" y="18157"/>
                    <a:pt x="15406" y="17687"/>
                    <a:pt x="15247" y="17217"/>
                  </a:cubicBezTo>
                  <a:cubicBezTo>
                    <a:pt x="15088" y="17217"/>
                    <a:pt x="15088" y="17217"/>
                    <a:pt x="14929" y="17217"/>
                  </a:cubicBezTo>
                  <a:cubicBezTo>
                    <a:pt x="14612" y="17374"/>
                    <a:pt x="14612" y="17374"/>
                    <a:pt x="14612" y="17374"/>
                  </a:cubicBezTo>
                  <a:cubicBezTo>
                    <a:pt x="14453" y="17530"/>
                    <a:pt x="14135" y="17687"/>
                    <a:pt x="13818" y="18000"/>
                  </a:cubicBezTo>
                  <a:cubicBezTo>
                    <a:pt x="12229" y="18939"/>
                    <a:pt x="9688" y="20661"/>
                    <a:pt x="7624" y="21130"/>
                  </a:cubicBezTo>
                  <a:cubicBezTo>
                    <a:pt x="6512" y="21443"/>
                    <a:pt x="5241" y="21600"/>
                    <a:pt x="4129" y="21600"/>
                  </a:cubicBezTo>
                  <a:close/>
                  <a:moveTo>
                    <a:pt x="794" y="20191"/>
                  </a:moveTo>
                  <a:cubicBezTo>
                    <a:pt x="794" y="20348"/>
                    <a:pt x="794" y="20348"/>
                    <a:pt x="953" y="20348"/>
                  </a:cubicBezTo>
                  <a:cubicBezTo>
                    <a:pt x="1588" y="20974"/>
                    <a:pt x="2700" y="21443"/>
                    <a:pt x="4129" y="21443"/>
                  </a:cubicBezTo>
                  <a:cubicBezTo>
                    <a:pt x="5241" y="21443"/>
                    <a:pt x="6512" y="21130"/>
                    <a:pt x="7624" y="20974"/>
                  </a:cubicBezTo>
                  <a:cubicBezTo>
                    <a:pt x="9688" y="20348"/>
                    <a:pt x="12071" y="18783"/>
                    <a:pt x="13659" y="17843"/>
                  </a:cubicBezTo>
                  <a:cubicBezTo>
                    <a:pt x="13024" y="18000"/>
                    <a:pt x="12388" y="18313"/>
                    <a:pt x="11912" y="18626"/>
                  </a:cubicBezTo>
                  <a:cubicBezTo>
                    <a:pt x="10482" y="19409"/>
                    <a:pt x="9053" y="20191"/>
                    <a:pt x="7624" y="20191"/>
                  </a:cubicBezTo>
                  <a:cubicBezTo>
                    <a:pt x="6988" y="20191"/>
                    <a:pt x="6988" y="20191"/>
                    <a:pt x="6988" y="20191"/>
                  </a:cubicBezTo>
                  <a:cubicBezTo>
                    <a:pt x="7624" y="20035"/>
                    <a:pt x="7624" y="20035"/>
                    <a:pt x="7624" y="20035"/>
                  </a:cubicBezTo>
                  <a:cubicBezTo>
                    <a:pt x="8576" y="19722"/>
                    <a:pt x="9371" y="19252"/>
                    <a:pt x="10324" y="18783"/>
                  </a:cubicBezTo>
                  <a:cubicBezTo>
                    <a:pt x="11912" y="17843"/>
                    <a:pt x="13500" y="16904"/>
                    <a:pt x="15247" y="16904"/>
                  </a:cubicBezTo>
                  <a:cubicBezTo>
                    <a:pt x="15247" y="16904"/>
                    <a:pt x="15247" y="16904"/>
                    <a:pt x="15247" y="16904"/>
                  </a:cubicBezTo>
                  <a:cubicBezTo>
                    <a:pt x="15406" y="16904"/>
                    <a:pt x="15406" y="16904"/>
                    <a:pt x="15406" y="16904"/>
                  </a:cubicBezTo>
                  <a:cubicBezTo>
                    <a:pt x="15406" y="16904"/>
                    <a:pt x="15406" y="16904"/>
                    <a:pt x="15406" y="16904"/>
                  </a:cubicBezTo>
                  <a:cubicBezTo>
                    <a:pt x="15406" y="16904"/>
                    <a:pt x="15406" y="16904"/>
                    <a:pt x="15406" y="16904"/>
                  </a:cubicBezTo>
                  <a:cubicBezTo>
                    <a:pt x="15406" y="17061"/>
                    <a:pt x="15406" y="17061"/>
                    <a:pt x="15406" y="17061"/>
                  </a:cubicBezTo>
                  <a:cubicBezTo>
                    <a:pt x="15565" y="17530"/>
                    <a:pt x="15724" y="18157"/>
                    <a:pt x="15724" y="18783"/>
                  </a:cubicBezTo>
                  <a:cubicBezTo>
                    <a:pt x="15724" y="19409"/>
                    <a:pt x="15882" y="20191"/>
                    <a:pt x="16041" y="20661"/>
                  </a:cubicBezTo>
                  <a:cubicBezTo>
                    <a:pt x="16518" y="20974"/>
                    <a:pt x="17153" y="21130"/>
                    <a:pt x="17629" y="21130"/>
                  </a:cubicBezTo>
                  <a:cubicBezTo>
                    <a:pt x="18741" y="21130"/>
                    <a:pt x="19376" y="20191"/>
                    <a:pt x="19535" y="19252"/>
                  </a:cubicBezTo>
                  <a:cubicBezTo>
                    <a:pt x="19376" y="19409"/>
                    <a:pt x="19218" y="19565"/>
                    <a:pt x="18900" y="19565"/>
                  </a:cubicBezTo>
                  <a:cubicBezTo>
                    <a:pt x="18741" y="19565"/>
                    <a:pt x="18741" y="19565"/>
                    <a:pt x="18741" y="19565"/>
                  </a:cubicBezTo>
                  <a:cubicBezTo>
                    <a:pt x="18741" y="19878"/>
                    <a:pt x="18582" y="20035"/>
                    <a:pt x="18582" y="20191"/>
                  </a:cubicBezTo>
                  <a:cubicBezTo>
                    <a:pt x="18582" y="20191"/>
                    <a:pt x="18582" y="20191"/>
                    <a:pt x="18582" y="20191"/>
                  </a:cubicBezTo>
                  <a:cubicBezTo>
                    <a:pt x="18582" y="20191"/>
                    <a:pt x="18582" y="20191"/>
                    <a:pt x="18582" y="20191"/>
                  </a:cubicBezTo>
                  <a:cubicBezTo>
                    <a:pt x="18265" y="20348"/>
                    <a:pt x="18106" y="20348"/>
                    <a:pt x="17947" y="20348"/>
                  </a:cubicBezTo>
                  <a:cubicBezTo>
                    <a:pt x="17947" y="20348"/>
                    <a:pt x="17947" y="20348"/>
                    <a:pt x="17947" y="20348"/>
                  </a:cubicBezTo>
                  <a:cubicBezTo>
                    <a:pt x="17629" y="20348"/>
                    <a:pt x="17312" y="20348"/>
                    <a:pt x="17153" y="20191"/>
                  </a:cubicBezTo>
                  <a:cubicBezTo>
                    <a:pt x="16835" y="20191"/>
                    <a:pt x="16676" y="20035"/>
                    <a:pt x="16359" y="20035"/>
                  </a:cubicBezTo>
                  <a:cubicBezTo>
                    <a:pt x="16359" y="20035"/>
                    <a:pt x="16359" y="20035"/>
                    <a:pt x="16359" y="20035"/>
                  </a:cubicBezTo>
                  <a:cubicBezTo>
                    <a:pt x="16359" y="20035"/>
                    <a:pt x="16359" y="20035"/>
                    <a:pt x="16359" y="20035"/>
                  </a:cubicBezTo>
                  <a:cubicBezTo>
                    <a:pt x="15882" y="19096"/>
                    <a:pt x="15882" y="17217"/>
                    <a:pt x="16518" y="16435"/>
                  </a:cubicBezTo>
                  <a:cubicBezTo>
                    <a:pt x="16676" y="16435"/>
                    <a:pt x="16676" y="16435"/>
                    <a:pt x="16676" y="16435"/>
                  </a:cubicBezTo>
                  <a:cubicBezTo>
                    <a:pt x="16676" y="16435"/>
                    <a:pt x="16676" y="16435"/>
                    <a:pt x="16676" y="16435"/>
                  </a:cubicBezTo>
                  <a:cubicBezTo>
                    <a:pt x="17471" y="16591"/>
                    <a:pt x="18106" y="16904"/>
                    <a:pt x="18424" y="17530"/>
                  </a:cubicBezTo>
                  <a:cubicBezTo>
                    <a:pt x="18741" y="18157"/>
                    <a:pt x="18900" y="18783"/>
                    <a:pt x="18741" y="19409"/>
                  </a:cubicBezTo>
                  <a:cubicBezTo>
                    <a:pt x="18741" y="19409"/>
                    <a:pt x="18741" y="19409"/>
                    <a:pt x="18741" y="19409"/>
                  </a:cubicBezTo>
                  <a:cubicBezTo>
                    <a:pt x="19218" y="18626"/>
                    <a:pt x="18900" y="18157"/>
                    <a:pt x="18582" y="17530"/>
                  </a:cubicBezTo>
                  <a:cubicBezTo>
                    <a:pt x="18424" y="17217"/>
                    <a:pt x="18265" y="17061"/>
                    <a:pt x="18106" y="16591"/>
                  </a:cubicBezTo>
                  <a:cubicBezTo>
                    <a:pt x="18106" y="16435"/>
                    <a:pt x="18106" y="16435"/>
                    <a:pt x="18106" y="16435"/>
                  </a:cubicBezTo>
                  <a:cubicBezTo>
                    <a:pt x="18265" y="16435"/>
                    <a:pt x="18265" y="16435"/>
                    <a:pt x="18265" y="16435"/>
                  </a:cubicBezTo>
                  <a:cubicBezTo>
                    <a:pt x="18582" y="16591"/>
                    <a:pt x="19218" y="17061"/>
                    <a:pt x="19535" y="17687"/>
                  </a:cubicBezTo>
                  <a:cubicBezTo>
                    <a:pt x="19218" y="16748"/>
                    <a:pt x="18424" y="15965"/>
                    <a:pt x="17153" y="15965"/>
                  </a:cubicBezTo>
                  <a:cubicBezTo>
                    <a:pt x="16994" y="15965"/>
                    <a:pt x="16994" y="15965"/>
                    <a:pt x="16994" y="15965"/>
                  </a:cubicBezTo>
                  <a:cubicBezTo>
                    <a:pt x="16994" y="15809"/>
                    <a:pt x="16994" y="15809"/>
                    <a:pt x="16994" y="15809"/>
                  </a:cubicBezTo>
                  <a:cubicBezTo>
                    <a:pt x="17153" y="15183"/>
                    <a:pt x="17788" y="14087"/>
                    <a:pt x="18265" y="12835"/>
                  </a:cubicBezTo>
                  <a:cubicBezTo>
                    <a:pt x="19694" y="10174"/>
                    <a:pt x="21282" y="6887"/>
                    <a:pt x="21124" y="4070"/>
                  </a:cubicBezTo>
                  <a:cubicBezTo>
                    <a:pt x="20806" y="2348"/>
                    <a:pt x="20012" y="470"/>
                    <a:pt x="18265" y="313"/>
                  </a:cubicBezTo>
                  <a:cubicBezTo>
                    <a:pt x="17471" y="157"/>
                    <a:pt x="16518" y="626"/>
                    <a:pt x="16200" y="1096"/>
                  </a:cubicBezTo>
                  <a:cubicBezTo>
                    <a:pt x="16200" y="1096"/>
                    <a:pt x="16200" y="1252"/>
                    <a:pt x="16200" y="1409"/>
                  </a:cubicBezTo>
                  <a:cubicBezTo>
                    <a:pt x="16676" y="626"/>
                    <a:pt x="17312" y="470"/>
                    <a:pt x="17629" y="470"/>
                  </a:cubicBezTo>
                  <a:cubicBezTo>
                    <a:pt x="18741" y="470"/>
                    <a:pt x="19853" y="1722"/>
                    <a:pt x="20171" y="2817"/>
                  </a:cubicBezTo>
                  <a:cubicBezTo>
                    <a:pt x="21124" y="6574"/>
                    <a:pt x="17471" y="12678"/>
                    <a:pt x="16041" y="14243"/>
                  </a:cubicBezTo>
                  <a:cubicBezTo>
                    <a:pt x="16200" y="15026"/>
                    <a:pt x="15882" y="15652"/>
                    <a:pt x="15724" y="16278"/>
                  </a:cubicBezTo>
                  <a:cubicBezTo>
                    <a:pt x="15565" y="16435"/>
                    <a:pt x="15565" y="16435"/>
                    <a:pt x="15565" y="16435"/>
                  </a:cubicBezTo>
                  <a:cubicBezTo>
                    <a:pt x="15565" y="16435"/>
                    <a:pt x="15565" y="16435"/>
                    <a:pt x="15565" y="16435"/>
                  </a:cubicBezTo>
                  <a:cubicBezTo>
                    <a:pt x="13659" y="16748"/>
                    <a:pt x="11912" y="17687"/>
                    <a:pt x="10165" y="18626"/>
                  </a:cubicBezTo>
                  <a:cubicBezTo>
                    <a:pt x="8100" y="19722"/>
                    <a:pt x="5876" y="20817"/>
                    <a:pt x="3653" y="20817"/>
                  </a:cubicBezTo>
                  <a:cubicBezTo>
                    <a:pt x="2700" y="20817"/>
                    <a:pt x="1747" y="20661"/>
                    <a:pt x="794" y="20191"/>
                  </a:cubicBezTo>
                  <a:cubicBezTo>
                    <a:pt x="794" y="20191"/>
                    <a:pt x="794" y="20191"/>
                    <a:pt x="794" y="20191"/>
                  </a:cubicBezTo>
                  <a:close/>
                  <a:moveTo>
                    <a:pt x="16518" y="19878"/>
                  </a:moveTo>
                  <a:cubicBezTo>
                    <a:pt x="16835" y="19878"/>
                    <a:pt x="16994" y="19878"/>
                    <a:pt x="17153" y="20035"/>
                  </a:cubicBezTo>
                  <a:cubicBezTo>
                    <a:pt x="17629" y="20191"/>
                    <a:pt x="17947" y="20191"/>
                    <a:pt x="18424" y="20035"/>
                  </a:cubicBezTo>
                  <a:cubicBezTo>
                    <a:pt x="18741" y="19252"/>
                    <a:pt x="18741" y="18313"/>
                    <a:pt x="18265" y="17687"/>
                  </a:cubicBezTo>
                  <a:cubicBezTo>
                    <a:pt x="17947" y="17217"/>
                    <a:pt x="17312" y="16748"/>
                    <a:pt x="16676" y="16748"/>
                  </a:cubicBezTo>
                  <a:cubicBezTo>
                    <a:pt x="16200" y="17374"/>
                    <a:pt x="16200" y="18939"/>
                    <a:pt x="16518" y="19878"/>
                  </a:cubicBezTo>
                  <a:close/>
                  <a:moveTo>
                    <a:pt x="14135" y="17217"/>
                  </a:moveTo>
                  <a:cubicBezTo>
                    <a:pt x="12865" y="17530"/>
                    <a:pt x="11594" y="18313"/>
                    <a:pt x="10324" y="18939"/>
                  </a:cubicBezTo>
                  <a:cubicBezTo>
                    <a:pt x="9688" y="19252"/>
                    <a:pt x="9053" y="19565"/>
                    <a:pt x="8418" y="19878"/>
                  </a:cubicBezTo>
                  <a:cubicBezTo>
                    <a:pt x="9529" y="19722"/>
                    <a:pt x="10641" y="19096"/>
                    <a:pt x="11753" y="18470"/>
                  </a:cubicBezTo>
                  <a:cubicBezTo>
                    <a:pt x="12547" y="18000"/>
                    <a:pt x="13341" y="17530"/>
                    <a:pt x="14135" y="17217"/>
                  </a:cubicBezTo>
                  <a:close/>
                  <a:moveTo>
                    <a:pt x="318" y="18939"/>
                  </a:moveTo>
                  <a:cubicBezTo>
                    <a:pt x="318" y="19252"/>
                    <a:pt x="476" y="19565"/>
                    <a:pt x="635" y="19878"/>
                  </a:cubicBezTo>
                  <a:cubicBezTo>
                    <a:pt x="476" y="19878"/>
                    <a:pt x="476" y="19565"/>
                    <a:pt x="476" y="19409"/>
                  </a:cubicBezTo>
                  <a:cubicBezTo>
                    <a:pt x="476" y="19252"/>
                    <a:pt x="635" y="19096"/>
                    <a:pt x="476" y="18939"/>
                  </a:cubicBezTo>
                  <a:cubicBezTo>
                    <a:pt x="476" y="18939"/>
                    <a:pt x="476" y="18939"/>
                    <a:pt x="318" y="18939"/>
                  </a:cubicBezTo>
                  <a:close/>
                  <a:moveTo>
                    <a:pt x="18424" y="16904"/>
                  </a:moveTo>
                  <a:cubicBezTo>
                    <a:pt x="18582" y="17061"/>
                    <a:pt x="18741" y="17217"/>
                    <a:pt x="18741" y="17374"/>
                  </a:cubicBezTo>
                  <a:cubicBezTo>
                    <a:pt x="19059" y="18000"/>
                    <a:pt x="19376" y="18470"/>
                    <a:pt x="19059" y="19252"/>
                  </a:cubicBezTo>
                  <a:cubicBezTo>
                    <a:pt x="19376" y="19096"/>
                    <a:pt x="19535" y="18939"/>
                    <a:pt x="19535" y="18626"/>
                  </a:cubicBezTo>
                  <a:cubicBezTo>
                    <a:pt x="19535" y="18000"/>
                    <a:pt x="18900" y="17217"/>
                    <a:pt x="18424" y="16904"/>
                  </a:cubicBezTo>
                  <a:close/>
                  <a:moveTo>
                    <a:pt x="16200" y="16904"/>
                  </a:moveTo>
                  <a:cubicBezTo>
                    <a:pt x="16359" y="16122"/>
                    <a:pt x="16359" y="16122"/>
                    <a:pt x="16359" y="16122"/>
                  </a:cubicBezTo>
                  <a:cubicBezTo>
                    <a:pt x="16518" y="14400"/>
                    <a:pt x="17312" y="12835"/>
                    <a:pt x="18106" y="11270"/>
                  </a:cubicBezTo>
                  <a:cubicBezTo>
                    <a:pt x="19218" y="9391"/>
                    <a:pt x="20171" y="7357"/>
                    <a:pt x="20329" y="5009"/>
                  </a:cubicBezTo>
                  <a:cubicBezTo>
                    <a:pt x="20647" y="5009"/>
                    <a:pt x="20647" y="5009"/>
                    <a:pt x="20647" y="5009"/>
                  </a:cubicBezTo>
                  <a:cubicBezTo>
                    <a:pt x="20806" y="7983"/>
                    <a:pt x="19376" y="10643"/>
                    <a:pt x="18106" y="13148"/>
                  </a:cubicBezTo>
                  <a:cubicBezTo>
                    <a:pt x="17471" y="14087"/>
                    <a:pt x="16994" y="15183"/>
                    <a:pt x="16518" y="16122"/>
                  </a:cubicBezTo>
                  <a:lnTo>
                    <a:pt x="16200" y="16904"/>
                  </a:lnTo>
                  <a:close/>
                  <a:moveTo>
                    <a:pt x="20329" y="6887"/>
                  </a:moveTo>
                  <a:cubicBezTo>
                    <a:pt x="19853" y="8452"/>
                    <a:pt x="19059" y="9861"/>
                    <a:pt x="18424" y="11270"/>
                  </a:cubicBezTo>
                  <a:cubicBezTo>
                    <a:pt x="17629" y="12678"/>
                    <a:pt x="16994" y="13930"/>
                    <a:pt x="16676" y="15183"/>
                  </a:cubicBezTo>
                  <a:cubicBezTo>
                    <a:pt x="17153" y="14400"/>
                    <a:pt x="17471" y="13774"/>
                    <a:pt x="17788" y="12991"/>
                  </a:cubicBezTo>
                  <a:cubicBezTo>
                    <a:pt x="18900" y="11113"/>
                    <a:pt x="20012" y="9078"/>
                    <a:pt x="20329" y="6887"/>
                  </a:cubicBezTo>
                  <a:close/>
                </a:path>
              </a:pathLst>
            </a:custGeom>
            <a:solidFill>
              <a:srgbClr val="4D2A0A"/>
            </a:solidFill>
            <a:ln w="12700" cap="flat">
              <a:noFill/>
              <a:miter lim="400000"/>
            </a:ln>
            <a:effectLst/>
          </p:spPr>
          <p:txBody>
            <a:bodyPr wrap="square" lIns="45719" tIns="45719" rIns="45719" bIns="45719" numCol="1" anchor="t">
              <a:noAutofit/>
            </a:bodyPr>
            <a:lstStyle/>
            <a:p>
              <a:pPr/>
            </a:p>
          </p:txBody>
        </p:sp>
      </p:grpSp>
      <p:sp>
        <p:nvSpPr>
          <p:cNvPr id="124" name="Picture Placeholder 33"/>
          <p:cNvSpPr/>
          <p:nvPr>
            <p:ph type="pic" sz="quarter" idx="21"/>
          </p:nvPr>
        </p:nvSpPr>
        <p:spPr>
          <a:xfrm>
            <a:off x="1249168" y="1824284"/>
            <a:ext cx="2715289" cy="2776310"/>
          </a:xfrm>
          <a:prstGeom prst="rect">
            <a:avLst/>
          </a:prstGeom>
          <a:ln w="38100">
            <a:solidFill>
              <a:srgbClr val="FFFFFF"/>
            </a:solidFill>
            <a:round/>
          </a:ln>
        </p:spPr>
        <p:txBody>
          <a:bodyPr lIns="91439" rIns="91439">
            <a:noAutofit/>
          </a:bodyPr>
          <a:lstStyle/>
          <a:p>
            <a:pPr/>
          </a:p>
        </p:txBody>
      </p:sp>
      <p:sp>
        <p:nvSpPr>
          <p:cNvPr id="125" name="Body Level One…"/>
          <p:cNvSpPr txBox="1"/>
          <p:nvPr>
            <p:ph type="body" sz="quarter" idx="1"/>
          </p:nvPr>
        </p:nvSpPr>
        <p:spPr>
          <a:xfrm>
            <a:off x="1235212" y="4947404"/>
            <a:ext cx="2743201" cy="914401"/>
          </a:xfrm>
          <a:prstGeom prst="rect">
            <a:avLst/>
          </a:prstGeom>
        </p:spPr>
        <p:txBody>
          <a:bodyPr/>
          <a:lstStyle>
            <a:lvl1pPr marL="0" indent="0">
              <a:spcBef>
                <a:spcPts val="1600"/>
              </a:spcBef>
              <a:buSzTx/>
              <a:buFontTx/>
              <a:buNone/>
              <a:defRPr sz="1600"/>
            </a:lvl1pPr>
            <a:lvl2pPr marL="0" indent="457200">
              <a:spcBef>
                <a:spcPts val="1600"/>
              </a:spcBef>
              <a:buSzTx/>
              <a:buFontTx/>
              <a:buNone/>
              <a:defRPr sz="1600"/>
            </a:lvl2pPr>
            <a:lvl3pPr marL="0" indent="914400">
              <a:spcBef>
                <a:spcPts val="1600"/>
              </a:spcBef>
              <a:buSzTx/>
              <a:buFontTx/>
              <a:buNone/>
              <a:defRPr sz="1600"/>
            </a:lvl3pPr>
            <a:lvl4pPr marL="0" indent="1371600">
              <a:spcBef>
                <a:spcPts val="1600"/>
              </a:spcBef>
              <a:buSzTx/>
              <a:buFontTx/>
              <a:buNone/>
              <a:defRPr sz="1600"/>
            </a:lvl4pPr>
            <a:lvl5pPr marL="0" indent="1828800">
              <a:spcBef>
                <a:spcPts val="1600"/>
              </a:spcBef>
              <a:buSzTx/>
              <a:buFontTx/>
              <a:buNone/>
              <a:defRPr sz="1600"/>
            </a:lvl5pPr>
          </a:lstStyle>
          <a:p>
            <a:pPr/>
            <a:r>
              <a:t>Body Level One</a:t>
            </a:r>
          </a:p>
          <a:p>
            <a:pPr lvl="1"/>
            <a:r>
              <a:t>Body Level Two</a:t>
            </a:r>
          </a:p>
          <a:p>
            <a:pPr lvl="2"/>
            <a:r>
              <a:t>Body Level Three</a:t>
            </a:r>
          </a:p>
          <a:p>
            <a:pPr lvl="3"/>
            <a:r>
              <a:t>Body Level Four</a:t>
            </a:r>
          </a:p>
          <a:p>
            <a:pPr lvl="4"/>
            <a:r>
              <a:t>Body Level Five</a:t>
            </a:r>
          </a:p>
        </p:txBody>
      </p:sp>
      <p:grpSp>
        <p:nvGrpSpPr>
          <p:cNvPr id="138" name="Group 83"/>
          <p:cNvGrpSpPr/>
          <p:nvPr/>
        </p:nvGrpSpPr>
        <p:grpSpPr>
          <a:xfrm>
            <a:off x="4546246" y="1668158"/>
            <a:ext cx="3077428" cy="3113056"/>
            <a:chOff x="0" y="0"/>
            <a:chExt cx="3077426" cy="3113054"/>
          </a:xfrm>
        </p:grpSpPr>
        <p:sp>
          <p:nvSpPr>
            <p:cNvPr id="126" name="Freeform 41"/>
            <p:cNvSpPr/>
            <p:nvPr/>
          </p:nvSpPr>
          <p:spPr>
            <a:xfrm rot="5400000">
              <a:off x="1533241" y="-1024462"/>
              <a:ext cx="12701" cy="2161757"/>
            </a:xfrm>
            <a:custGeom>
              <a:avLst/>
              <a:gdLst/>
              <a:ahLst/>
              <a:cxnLst>
                <a:cxn ang="0">
                  <a:pos x="wd2" y="hd2"/>
                </a:cxn>
                <a:cxn ang="5400000">
                  <a:pos x="wd2" y="hd2"/>
                </a:cxn>
                <a:cxn ang="10800000">
                  <a:pos x="wd2" y="hd2"/>
                </a:cxn>
                <a:cxn ang="16200000">
                  <a:pos x="wd2" y="hd2"/>
                </a:cxn>
              </a:cxnLst>
              <a:rect l="0" t="0" r="r" b="b"/>
              <a:pathLst>
                <a:path w="19200" h="21600" fill="norm" stroke="1" extrusionOk="0">
                  <a:moveTo>
                    <a:pt x="12960" y="0"/>
                  </a:moveTo>
                  <a:cubicBezTo>
                    <a:pt x="17280" y="1817"/>
                    <a:pt x="17280" y="3608"/>
                    <a:pt x="17280" y="5400"/>
                  </a:cubicBezTo>
                  <a:cubicBezTo>
                    <a:pt x="17280" y="6296"/>
                    <a:pt x="12960" y="7217"/>
                    <a:pt x="12960" y="8112"/>
                  </a:cubicBezTo>
                  <a:cubicBezTo>
                    <a:pt x="12960" y="9008"/>
                    <a:pt x="12960" y="9904"/>
                    <a:pt x="17280" y="10800"/>
                  </a:cubicBezTo>
                  <a:cubicBezTo>
                    <a:pt x="17280" y="12617"/>
                    <a:pt x="21600" y="14408"/>
                    <a:pt x="17280" y="16200"/>
                  </a:cubicBezTo>
                  <a:cubicBezTo>
                    <a:pt x="21600" y="17096"/>
                    <a:pt x="17280" y="18017"/>
                    <a:pt x="17280" y="18912"/>
                  </a:cubicBezTo>
                  <a:cubicBezTo>
                    <a:pt x="17280" y="19808"/>
                    <a:pt x="12960" y="20704"/>
                    <a:pt x="12960" y="21600"/>
                  </a:cubicBezTo>
                  <a:cubicBezTo>
                    <a:pt x="8640" y="21600"/>
                    <a:pt x="8640" y="21600"/>
                    <a:pt x="8640" y="21600"/>
                  </a:cubicBezTo>
                  <a:cubicBezTo>
                    <a:pt x="8640" y="20704"/>
                    <a:pt x="4320" y="19808"/>
                    <a:pt x="4320" y="18912"/>
                  </a:cubicBezTo>
                  <a:cubicBezTo>
                    <a:pt x="4320" y="18017"/>
                    <a:pt x="0" y="17096"/>
                    <a:pt x="0" y="16200"/>
                  </a:cubicBezTo>
                  <a:cubicBezTo>
                    <a:pt x="0" y="14408"/>
                    <a:pt x="4320" y="12617"/>
                    <a:pt x="4320" y="10800"/>
                  </a:cubicBezTo>
                  <a:cubicBezTo>
                    <a:pt x="8640" y="9904"/>
                    <a:pt x="8640" y="9008"/>
                    <a:pt x="8640" y="8112"/>
                  </a:cubicBezTo>
                  <a:cubicBezTo>
                    <a:pt x="8640" y="7217"/>
                    <a:pt x="4320" y="6296"/>
                    <a:pt x="4320" y="5400"/>
                  </a:cubicBezTo>
                  <a:cubicBezTo>
                    <a:pt x="0" y="3608"/>
                    <a:pt x="4320" y="1817"/>
                    <a:pt x="8640" y="0"/>
                  </a:cubicBezTo>
                  <a:lnTo>
                    <a:pt x="12960" y="0"/>
                  </a:lnTo>
                  <a:close/>
                </a:path>
              </a:pathLst>
            </a:custGeom>
            <a:solidFill>
              <a:srgbClr val="4D2A0A"/>
            </a:solidFill>
            <a:ln w="12700" cap="flat">
              <a:noFill/>
              <a:miter lim="400000"/>
            </a:ln>
            <a:effectLst/>
          </p:spPr>
          <p:txBody>
            <a:bodyPr wrap="square" lIns="45719" tIns="45719" rIns="45719" bIns="45719" numCol="1" anchor="t">
              <a:noAutofit/>
            </a:bodyPr>
            <a:lstStyle/>
            <a:p>
              <a:pPr/>
            </a:p>
          </p:txBody>
        </p:sp>
        <p:sp>
          <p:nvSpPr>
            <p:cNvPr id="127" name="Freeform 42"/>
            <p:cNvSpPr/>
            <p:nvPr/>
          </p:nvSpPr>
          <p:spPr>
            <a:xfrm rot="5400000">
              <a:off x="-1128595" y="1563556"/>
              <a:ext cx="2365840" cy="12701"/>
            </a:xfrm>
            <a:custGeom>
              <a:avLst/>
              <a:gdLst/>
              <a:ahLst/>
              <a:cxnLst>
                <a:cxn ang="0">
                  <a:pos x="wd2" y="hd2"/>
                </a:cxn>
                <a:cxn ang="5400000">
                  <a:pos x="wd2" y="hd2"/>
                </a:cxn>
                <a:cxn ang="10800000">
                  <a:pos x="wd2" y="hd2"/>
                </a:cxn>
                <a:cxn ang="16200000">
                  <a:pos x="wd2" y="hd2"/>
                </a:cxn>
              </a:cxnLst>
              <a:rect l="0" t="0" r="r" b="b"/>
              <a:pathLst>
                <a:path w="21600" h="19069" fill="norm" stroke="1" extrusionOk="0">
                  <a:moveTo>
                    <a:pt x="0" y="8640"/>
                  </a:moveTo>
                  <a:cubicBezTo>
                    <a:pt x="1794" y="4320"/>
                    <a:pt x="3588" y="0"/>
                    <a:pt x="5400" y="4320"/>
                  </a:cubicBezTo>
                  <a:cubicBezTo>
                    <a:pt x="6288" y="4320"/>
                    <a:pt x="7194" y="8640"/>
                    <a:pt x="8100" y="8640"/>
                  </a:cubicBezTo>
                  <a:cubicBezTo>
                    <a:pt x="8988" y="8640"/>
                    <a:pt x="9894" y="4320"/>
                    <a:pt x="10800" y="4320"/>
                  </a:cubicBezTo>
                  <a:cubicBezTo>
                    <a:pt x="12594" y="4320"/>
                    <a:pt x="14388" y="0"/>
                    <a:pt x="16200" y="0"/>
                  </a:cubicBezTo>
                  <a:cubicBezTo>
                    <a:pt x="17088" y="0"/>
                    <a:pt x="17994" y="4320"/>
                    <a:pt x="18900" y="4320"/>
                  </a:cubicBezTo>
                  <a:cubicBezTo>
                    <a:pt x="19788" y="4320"/>
                    <a:pt x="20694" y="4320"/>
                    <a:pt x="21600" y="8640"/>
                  </a:cubicBezTo>
                  <a:cubicBezTo>
                    <a:pt x="21600" y="8640"/>
                    <a:pt x="21600" y="8640"/>
                    <a:pt x="21600" y="8640"/>
                  </a:cubicBezTo>
                  <a:cubicBezTo>
                    <a:pt x="20694" y="12960"/>
                    <a:pt x="19788" y="12960"/>
                    <a:pt x="18900" y="17280"/>
                  </a:cubicBezTo>
                  <a:cubicBezTo>
                    <a:pt x="17994" y="17280"/>
                    <a:pt x="17088" y="17280"/>
                    <a:pt x="16200" y="17280"/>
                  </a:cubicBezTo>
                  <a:cubicBezTo>
                    <a:pt x="14388" y="21600"/>
                    <a:pt x="12594" y="17280"/>
                    <a:pt x="10800" y="12960"/>
                  </a:cubicBezTo>
                  <a:cubicBezTo>
                    <a:pt x="9894" y="12960"/>
                    <a:pt x="8988" y="12960"/>
                    <a:pt x="8100" y="12960"/>
                  </a:cubicBezTo>
                  <a:cubicBezTo>
                    <a:pt x="7194" y="12960"/>
                    <a:pt x="6288" y="17280"/>
                    <a:pt x="5400" y="17280"/>
                  </a:cubicBezTo>
                  <a:cubicBezTo>
                    <a:pt x="3588" y="17280"/>
                    <a:pt x="1794" y="17280"/>
                    <a:pt x="0" y="8640"/>
                  </a:cubicBezTo>
                  <a:close/>
                </a:path>
              </a:pathLst>
            </a:custGeom>
            <a:solidFill>
              <a:srgbClr val="4D2A0A"/>
            </a:solidFill>
            <a:ln w="12700" cap="flat">
              <a:noFill/>
              <a:miter lim="400000"/>
            </a:ln>
            <a:effectLst/>
          </p:spPr>
          <p:txBody>
            <a:bodyPr wrap="square" lIns="45719" tIns="45719" rIns="45719" bIns="45719" numCol="1" anchor="t">
              <a:noAutofit/>
            </a:bodyPr>
            <a:lstStyle/>
            <a:p>
              <a:pPr/>
            </a:p>
          </p:txBody>
        </p:sp>
        <p:sp>
          <p:nvSpPr>
            <p:cNvPr id="128" name="Freeform 43"/>
            <p:cNvSpPr/>
            <p:nvPr/>
          </p:nvSpPr>
          <p:spPr>
            <a:xfrm rot="5400000">
              <a:off x="1814273" y="1548461"/>
              <a:ext cx="2371329" cy="12701"/>
            </a:xfrm>
            <a:custGeom>
              <a:avLst/>
              <a:gdLst/>
              <a:ahLst/>
              <a:cxnLst>
                <a:cxn ang="0">
                  <a:pos x="wd2" y="hd2"/>
                </a:cxn>
                <a:cxn ang="5400000">
                  <a:pos x="wd2" y="hd2"/>
                </a:cxn>
                <a:cxn ang="10800000">
                  <a:pos x="wd2" y="hd2"/>
                </a:cxn>
                <a:cxn ang="16200000">
                  <a:pos x="wd2" y="hd2"/>
                </a:cxn>
              </a:cxnLst>
              <a:rect l="0" t="0" r="r" b="b"/>
              <a:pathLst>
                <a:path w="21600" h="19069" fill="norm" stroke="1" extrusionOk="0">
                  <a:moveTo>
                    <a:pt x="0" y="8640"/>
                  </a:moveTo>
                  <a:cubicBezTo>
                    <a:pt x="1790" y="4320"/>
                    <a:pt x="3597" y="0"/>
                    <a:pt x="5387" y="4320"/>
                  </a:cubicBezTo>
                  <a:cubicBezTo>
                    <a:pt x="6290" y="4320"/>
                    <a:pt x="7194" y="8640"/>
                    <a:pt x="8098" y="8640"/>
                  </a:cubicBezTo>
                  <a:cubicBezTo>
                    <a:pt x="9001" y="8640"/>
                    <a:pt x="9905" y="4320"/>
                    <a:pt x="10791" y="4320"/>
                  </a:cubicBezTo>
                  <a:cubicBezTo>
                    <a:pt x="12599" y="4320"/>
                    <a:pt x="14406" y="0"/>
                    <a:pt x="16196" y="0"/>
                  </a:cubicBezTo>
                  <a:cubicBezTo>
                    <a:pt x="17099" y="0"/>
                    <a:pt x="18003" y="4320"/>
                    <a:pt x="18907" y="4320"/>
                  </a:cubicBezTo>
                  <a:cubicBezTo>
                    <a:pt x="19793" y="4320"/>
                    <a:pt x="20696" y="4320"/>
                    <a:pt x="21600" y="8640"/>
                  </a:cubicBezTo>
                  <a:cubicBezTo>
                    <a:pt x="21600" y="12960"/>
                    <a:pt x="21600" y="12960"/>
                    <a:pt x="21600" y="12960"/>
                  </a:cubicBezTo>
                  <a:cubicBezTo>
                    <a:pt x="20696" y="12960"/>
                    <a:pt x="19793" y="17280"/>
                    <a:pt x="18907" y="17280"/>
                  </a:cubicBezTo>
                  <a:cubicBezTo>
                    <a:pt x="18003" y="17280"/>
                    <a:pt x="17099" y="17280"/>
                    <a:pt x="16196" y="17280"/>
                  </a:cubicBezTo>
                  <a:cubicBezTo>
                    <a:pt x="14406" y="21600"/>
                    <a:pt x="12599" y="17280"/>
                    <a:pt x="10791" y="12960"/>
                  </a:cubicBezTo>
                  <a:cubicBezTo>
                    <a:pt x="9905" y="12960"/>
                    <a:pt x="9001" y="12960"/>
                    <a:pt x="8098" y="12960"/>
                  </a:cubicBezTo>
                  <a:cubicBezTo>
                    <a:pt x="7194" y="12960"/>
                    <a:pt x="6290" y="17280"/>
                    <a:pt x="5387" y="17280"/>
                  </a:cubicBezTo>
                  <a:cubicBezTo>
                    <a:pt x="3597" y="17280"/>
                    <a:pt x="1790" y="17280"/>
                    <a:pt x="0" y="12960"/>
                  </a:cubicBezTo>
                  <a:lnTo>
                    <a:pt x="0" y="8640"/>
                  </a:lnTo>
                  <a:close/>
                </a:path>
              </a:pathLst>
            </a:custGeom>
            <a:solidFill>
              <a:srgbClr val="4D2A0A"/>
            </a:solidFill>
            <a:ln w="12700" cap="flat">
              <a:noFill/>
              <a:miter lim="400000"/>
            </a:ln>
            <a:effectLst/>
          </p:spPr>
          <p:txBody>
            <a:bodyPr wrap="square" lIns="45719" tIns="45719" rIns="45719" bIns="45719" numCol="1" anchor="t">
              <a:noAutofit/>
            </a:bodyPr>
            <a:lstStyle/>
            <a:p>
              <a:pPr/>
            </a:p>
          </p:txBody>
        </p:sp>
        <p:sp>
          <p:nvSpPr>
            <p:cNvPr id="129" name="Freeform 44"/>
            <p:cNvSpPr/>
            <p:nvPr/>
          </p:nvSpPr>
          <p:spPr>
            <a:xfrm rot="5400000">
              <a:off x="1514788" y="2001912"/>
              <a:ext cx="12701" cy="212485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00" y="21600"/>
                  </a:moveTo>
                  <a:cubicBezTo>
                    <a:pt x="0" y="19802"/>
                    <a:pt x="0" y="18004"/>
                    <a:pt x="0" y="16206"/>
                  </a:cubicBezTo>
                  <a:cubicBezTo>
                    <a:pt x="0" y="15295"/>
                    <a:pt x="5400" y="14408"/>
                    <a:pt x="5400" y="13497"/>
                  </a:cubicBezTo>
                  <a:cubicBezTo>
                    <a:pt x="5400" y="12611"/>
                    <a:pt x="5400" y="11699"/>
                    <a:pt x="5400" y="10813"/>
                  </a:cubicBezTo>
                  <a:cubicBezTo>
                    <a:pt x="0" y="9015"/>
                    <a:pt x="0" y="7192"/>
                    <a:pt x="0" y="5394"/>
                  </a:cubicBezTo>
                  <a:cubicBezTo>
                    <a:pt x="0" y="4507"/>
                    <a:pt x="0" y="3596"/>
                    <a:pt x="0" y="2709"/>
                  </a:cubicBezTo>
                  <a:cubicBezTo>
                    <a:pt x="5400" y="1798"/>
                    <a:pt x="5400" y="912"/>
                    <a:pt x="10800" y="0"/>
                  </a:cubicBezTo>
                  <a:cubicBezTo>
                    <a:pt x="10800" y="0"/>
                    <a:pt x="10800" y="0"/>
                    <a:pt x="10800" y="0"/>
                  </a:cubicBezTo>
                  <a:cubicBezTo>
                    <a:pt x="16200" y="912"/>
                    <a:pt x="16200" y="1798"/>
                    <a:pt x="16200" y="2709"/>
                  </a:cubicBezTo>
                  <a:cubicBezTo>
                    <a:pt x="21600" y="3596"/>
                    <a:pt x="21600" y="4507"/>
                    <a:pt x="21600" y="5394"/>
                  </a:cubicBezTo>
                  <a:cubicBezTo>
                    <a:pt x="21600" y="7192"/>
                    <a:pt x="16200" y="9015"/>
                    <a:pt x="16200" y="10813"/>
                  </a:cubicBezTo>
                  <a:cubicBezTo>
                    <a:pt x="16200" y="11699"/>
                    <a:pt x="10800" y="12611"/>
                    <a:pt x="10800" y="13497"/>
                  </a:cubicBezTo>
                  <a:cubicBezTo>
                    <a:pt x="16200" y="14408"/>
                    <a:pt x="16200" y="15295"/>
                    <a:pt x="16200" y="16206"/>
                  </a:cubicBezTo>
                  <a:cubicBezTo>
                    <a:pt x="21600" y="18004"/>
                    <a:pt x="16200" y="19802"/>
                    <a:pt x="10800" y="21600"/>
                  </a:cubicBezTo>
                  <a:close/>
                </a:path>
              </a:pathLst>
            </a:custGeom>
            <a:solidFill>
              <a:srgbClr val="4D2A0A"/>
            </a:solidFill>
            <a:ln w="12700" cap="flat">
              <a:noFill/>
              <a:miter lim="400000"/>
            </a:ln>
            <a:effectLst/>
          </p:spPr>
          <p:txBody>
            <a:bodyPr wrap="square" lIns="45719" tIns="45719" rIns="45719" bIns="45719" numCol="1" anchor="t">
              <a:noAutofit/>
            </a:bodyPr>
            <a:lstStyle/>
            <a:p>
              <a:pPr/>
            </a:p>
          </p:txBody>
        </p:sp>
        <p:sp>
          <p:nvSpPr>
            <p:cNvPr id="130" name="Freeform 45"/>
            <p:cNvSpPr/>
            <p:nvPr/>
          </p:nvSpPr>
          <p:spPr>
            <a:xfrm rot="5400000">
              <a:off x="34848" y="-25128"/>
              <a:ext cx="287912" cy="352433"/>
            </a:xfrm>
            <a:custGeom>
              <a:avLst/>
              <a:gdLst/>
              <a:ahLst/>
              <a:cxnLst>
                <a:cxn ang="0">
                  <a:pos x="wd2" y="hd2"/>
                </a:cxn>
                <a:cxn ang="5400000">
                  <a:pos x="wd2" y="hd2"/>
                </a:cxn>
                <a:cxn ang="10800000">
                  <a:pos x="wd2" y="hd2"/>
                </a:cxn>
                <a:cxn ang="16200000">
                  <a:pos x="wd2" y="hd2"/>
                </a:cxn>
              </a:cxnLst>
              <a:rect l="0" t="0" r="r" b="b"/>
              <a:pathLst>
                <a:path w="21078" h="20724" fill="norm" stroke="1" extrusionOk="0">
                  <a:moveTo>
                    <a:pt x="17525" y="17805"/>
                  </a:moveTo>
                  <a:cubicBezTo>
                    <a:pt x="15820" y="17222"/>
                    <a:pt x="13546" y="19995"/>
                    <a:pt x="11415" y="19557"/>
                  </a:cubicBezTo>
                  <a:cubicBezTo>
                    <a:pt x="12552" y="20724"/>
                    <a:pt x="14541" y="18973"/>
                    <a:pt x="15394" y="19119"/>
                  </a:cubicBezTo>
                  <a:cubicBezTo>
                    <a:pt x="12978" y="21454"/>
                    <a:pt x="8857" y="18535"/>
                    <a:pt x="6299" y="20724"/>
                  </a:cubicBezTo>
                  <a:cubicBezTo>
                    <a:pt x="2178" y="20724"/>
                    <a:pt x="-380" y="17951"/>
                    <a:pt x="46" y="13865"/>
                  </a:cubicBezTo>
                  <a:cubicBezTo>
                    <a:pt x="331" y="11968"/>
                    <a:pt x="2178" y="10800"/>
                    <a:pt x="2320" y="8903"/>
                  </a:cubicBezTo>
                  <a:cubicBezTo>
                    <a:pt x="2746" y="8465"/>
                    <a:pt x="2604" y="8757"/>
                    <a:pt x="3173" y="8465"/>
                  </a:cubicBezTo>
                  <a:cubicBezTo>
                    <a:pt x="3031" y="6568"/>
                    <a:pt x="4167" y="4962"/>
                    <a:pt x="3883" y="3357"/>
                  </a:cubicBezTo>
                  <a:cubicBezTo>
                    <a:pt x="3741" y="1751"/>
                    <a:pt x="2178" y="1168"/>
                    <a:pt x="2178" y="0"/>
                  </a:cubicBezTo>
                  <a:cubicBezTo>
                    <a:pt x="4594" y="1022"/>
                    <a:pt x="5304" y="5254"/>
                    <a:pt x="4167" y="8319"/>
                  </a:cubicBezTo>
                  <a:cubicBezTo>
                    <a:pt x="4310" y="8757"/>
                    <a:pt x="5162" y="8611"/>
                    <a:pt x="5304" y="9195"/>
                  </a:cubicBezTo>
                  <a:cubicBezTo>
                    <a:pt x="5589" y="10070"/>
                    <a:pt x="5162" y="10946"/>
                    <a:pt x="4594" y="11676"/>
                  </a:cubicBezTo>
                  <a:cubicBezTo>
                    <a:pt x="3315" y="11530"/>
                    <a:pt x="2320" y="10800"/>
                    <a:pt x="3173" y="9778"/>
                  </a:cubicBezTo>
                  <a:cubicBezTo>
                    <a:pt x="-380" y="12843"/>
                    <a:pt x="1467" y="21600"/>
                    <a:pt x="8573" y="19265"/>
                  </a:cubicBezTo>
                  <a:cubicBezTo>
                    <a:pt x="7152" y="17222"/>
                    <a:pt x="9852" y="14157"/>
                    <a:pt x="11415" y="16346"/>
                  </a:cubicBezTo>
                  <a:cubicBezTo>
                    <a:pt x="11699" y="17951"/>
                    <a:pt x="10989" y="18389"/>
                    <a:pt x="10420" y="19119"/>
                  </a:cubicBezTo>
                  <a:cubicBezTo>
                    <a:pt x="13831" y="19995"/>
                    <a:pt x="18378" y="14886"/>
                    <a:pt x="21078" y="18827"/>
                  </a:cubicBezTo>
                  <a:cubicBezTo>
                    <a:pt x="19799" y="17076"/>
                    <a:pt x="17099" y="18097"/>
                    <a:pt x="15678" y="19119"/>
                  </a:cubicBezTo>
                  <a:cubicBezTo>
                    <a:pt x="15962" y="18389"/>
                    <a:pt x="16957" y="18389"/>
                    <a:pt x="17525" y="17805"/>
                  </a:cubicBezTo>
                  <a:close/>
                  <a:moveTo>
                    <a:pt x="9994" y="18681"/>
                  </a:moveTo>
                  <a:cubicBezTo>
                    <a:pt x="12410" y="18535"/>
                    <a:pt x="10562" y="14303"/>
                    <a:pt x="9141" y="16346"/>
                  </a:cubicBezTo>
                  <a:cubicBezTo>
                    <a:pt x="10136" y="16346"/>
                    <a:pt x="9283" y="17076"/>
                    <a:pt x="8857" y="17076"/>
                  </a:cubicBezTo>
                  <a:cubicBezTo>
                    <a:pt x="8857" y="17368"/>
                    <a:pt x="8857" y="17805"/>
                    <a:pt x="8857" y="18243"/>
                  </a:cubicBezTo>
                  <a:cubicBezTo>
                    <a:pt x="9141" y="18389"/>
                    <a:pt x="9283" y="18681"/>
                    <a:pt x="9852" y="18681"/>
                  </a:cubicBezTo>
                  <a:cubicBezTo>
                    <a:pt x="10136" y="18097"/>
                    <a:pt x="10846" y="17076"/>
                    <a:pt x="9994" y="16638"/>
                  </a:cubicBezTo>
                  <a:cubicBezTo>
                    <a:pt x="11415" y="16784"/>
                    <a:pt x="10562" y="18243"/>
                    <a:pt x="9994" y="18681"/>
                  </a:cubicBezTo>
                  <a:close/>
                  <a:moveTo>
                    <a:pt x="757" y="12843"/>
                  </a:moveTo>
                  <a:cubicBezTo>
                    <a:pt x="-522" y="17659"/>
                    <a:pt x="3457" y="21600"/>
                    <a:pt x="7436" y="19703"/>
                  </a:cubicBezTo>
                  <a:cubicBezTo>
                    <a:pt x="2320" y="21162"/>
                    <a:pt x="1325" y="16784"/>
                    <a:pt x="757" y="12843"/>
                  </a:cubicBezTo>
                  <a:close/>
                  <a:moveTo>
                    <a:pt x="4736" y="8903"/>
                  </a:moveTo>
                  <a:cubicBezTo>
                    <a:pt x="4878" y="10070"/>
                    <a:pt x="4310" y="10508"/>
                    <a:pt x="3883" y="11238"/>
                  </a:cubicBezTo>
                  <a:cubicBezTo>
                    <a:pt x="5162" y="11384"/>
                    <a:pt x="5446" y="9632"/>
                    <a:pt x="4736" y="8903"/>
                  </a:cubicBezTo>
                  <a:close/>
                  <a:moveTo>
                    <a:pt x="3741" y="8319"/>
                  </a:moveTo>
                  <a:cubicBezTo>
                    <a:pt x="3741" y="7151"/>
                    <a:pt x="4878" y="5838"/>
                    <a:pt x="4167" y="4524"/>
                  </a:cubicBezTo>
                  <a:cubicBezTo>
                    <a:pt x="4310" y="5984"/>
                    <a:pt x="3173" y="7151"/>
                    <a:pt x="3741" y="8319"/>
                  </a:cubicBezTo>
                  <a:close/>
                  <a:moveTo>
                    <a:pt x="3741" y="8903"/>
                  </a:moveTo>
                  <a:cubicBezTo>
                    <a:pt x="3457" y="9195"/>
                    <a:pt x="3315" y="10508"/>
                    <a:pt x="3741" y="10800"/>
                  </a:cubicBezTo>
                  <a:cubicBezTo>
                    <a:pt x="4167" y="10216"/>
                    <a:pt x="4594" y="9195"/>
                    <a:pt x="3741" y="8903"/>
                  </a:cubicBezTo>
                  <a:close/>
                </a:path>
              </a:pathLst>
            </a:custGeom>
            <a:solidFill>
              <a:srgbClr val="4D2A0A"/>
            </a:solidFill>
            <a:ln w="12700" cap="flat">
              <a:noFill/>
              <a:miter lim="400000"/>
            </a:ln>
            <a:effectLst/>
          </p:spPr>
          <p:txBody>
            <a:bodyPr wrap="square" lIns="45719" tIns="45719" rIns="45719" bIns="45719" numCol="1" anchor="t">
              <a:noAutofit/>
            </a:bodyPr>
            <a:lstStyle/>
            <a:p>
              <a:pPr/>
            </a:p>
          </p:txBody>
        </p:sp>
        <p:sp>
          <p:nvSpPr>
            <p:cNvPr id="131" name="Freeform 46"/>
            <p:cNvSpPr/>
            <p:nvPr/>
          </p:nvSpPr>
          <p:spPr>
            <a:xfrm rot="5400000">
              <a:off x="33113" y="-27634"/>
              <a:ext cx="292309" cy="358537"/>
            </a:xfrm>
            <a:custGeom>
              <a:avLst/>
              <a:gdLst/>
              <a:ahLst/>
              <a:cxnLst>
                <a:cxn ang="0">
                  <a:pos x="wd2" y="hd2"/>
                </a:cxn>
                <a:cxn ang="5400000">
                  <a:pos x="wd2" y="hd2"/>
                </a:cxn>
                <a:cxn ang="10800000">
                  <a:pos x="wd2" y="hd2"/>
                </a:cxn>
                <a:cxn ang="16200000">
                  <a:pos x="wd2" y="hd2"/>
                </a:cxn>
              </a:cxnLst>
              <a:rect l="0" t="0" r="r" b="b"/>
              <a:pathLst>
                <a:path w="21400" h="21600" fill="norm" stroke="1" extrusionOk="0">
                  <a:moveTo>
                    <a:pt x="6523" y="21600"/>
                  </a:moveTo>
                  <a:cubicBezTo>
                    <a:pt x="6380" y="21600"/>
                    <a:pt x="6380" y="21600"/>
                    <a:pt x="6380" y="21600"/>
                  </a:cubicBezTo>
                  <a:cubicBezTo>
                    <a:pt x="4377" y="21600"/>
                    <a:pt x="2518" y="20850"/>
                    <a:pt x="1374" y="19350"/>
                  </a:cubicBezTo>
                  <a:cubicBezTo>
                    <a:pt x="229" y="18150"/>
                    <a:pt x="-200" y="16350"/>
                    <a:pt x="86" y="14400"/>
                  </a:cubicBezTo>
                  <a:cubicBezTo>
                    <a:pt x="229" y="13500"/>
                    <a:pt x="658" y="12600"/>
                    <a:pt x="1230" y="11850"/>
                  </a:cubicBezTo>
                  <a:cubicBezTo>
                    <a:pt x="1660" y="10950"/>
                    <a:pt x="2232" y="10200"/>
                    <a:pt x="2232" y="9300"/>
                  </a:cubicBezTo>
                  <a:cubicBezTo>
                    <a:pt x="2232" y="9300"/>
                    <a:pt x="2232" y="9300"/>
                    <a:pt x="2232" y="9300"/>
                  </a:cubicBezTo>
                  <a:cubicBezTo>
                    <a:pt x="2518" y="9000"/>
                    <a:pt x="2661" y="8850"/>
                    <a:pt x="2804" y="8850"/>
                  </a:cubicBezTo>
                  <a:cubicBezTo>
                    <a:pt x="2804" y="8850"/>
                    <a:pt x="2947" y="8850"/>
                    <a:pt x="3090" y="8850"/>
                  </a:cubicBezTo>
                  <a:cubicBezTo>
                    <a:pt x="3090" y="7950"/>
                    <a:pt x="3233" y="7050"/>
                    <a:pt x="3519" y="6150"/>
                  </a:cubicBezTo>
                  <a:cubicBezTo>
                    <a:pt x="3805" y="5250"/>
                    <a:pt x="4091" y="4500"/>
                    <a:pt x="3948" y="3600"/>
                  </a:cubicBezTo>
                  <a:cubicBezTo>
                    <a:pt x="3805" y="2850"/>
                    <a:pt x="3376" y="2250"/>
                    <a:pt x="2947" y="1800"/>
                  </a:cubicBezTo>
                  <a:cubicBezTo>
                    <a:pt x="2518" y="1200"/>
                    <a:pt x="2089" y="750"/>
                    <a:pt x="2089" y="150"/>
                  </a:cubicBezTo>
                  <a:cubicBezTo>
                    <a:pt x="2089" y="0"/>
                    <a:pt x="2089" y="0"/>
                    <a:pt x="2089" y="0"/>
                  </a:cubicBezTo>
                  <a:cubicBezTo>
                    <a:pt x="2232" y="0"/>
                    <a:pt x="2232" y="0"/>
                    <a:pt x="2232" y="0"/>
                  </a:cubicBezTo>
                  <a:cubicBezTo>
                    <a:pt x="4807" y="1200"/>
                    <a:pt x="5522" y="5550"/>
                    <a:pt x="4377" y="8700"/>
                  </a:cubicBezTo>
                  <a:cubicBezTo>
                    <a:pt x="4377" y="8850"/>
                    <a:pt x="4664" y="8850"/>
                    <a:pt x="4807" y="9000"/>
                  </a:cubicBezTo>
                  <a:cubicBezTo>
                    <a:pt x="5093" y="9150"/>
                    <a:pt x="5379" y="9150"/>
                    <a:pt x="5522" y="9450"/>
                  </a:cubicBezTo>
                  <a:cubicBezTo>
                    <a:pt x="5951" y="10800"/>
                    <a:pt x="5093" y="11700"/>
                    <a:pt x="4664" y="12150"/>
                  </a:cubicBezTo>
                  <a:cubicBezTo>
                    <a:pt x="4664" y="12150"/>
                    <a:pt x="4664" y="12150"/>
                    <a:pt x="4664" y="12150"/>
                  </a:cubicBezTo>
                  <a:cubicBezTo>
                    <a:pt x="4664" y="12150"/>
                    <a:pt x="4664" y="12150"/>
                    <a:pt x="4664" y="12150"/>
                  </a:cubicBezTo>
                  <a:cubicBezTo>
                    <a:pt x="3805" y="12150"/>
                    <a:pt x="3090" y="11850"/>
                    <a:pt x="2947" y="11400"/>
                  </a:cubicBezTo>
                  <a:cubicBezTo>
                    <a:pt x="2804" y="11250"/>
                    <a:pt x="2804" y="10950"/>
                    <a:pt x="2804" y="10650"/>
                  </a:cubicBezTo>
                  <a:cubicBezTo>
                    <a:pt x="1517" y="12300"/>
                    <a:pt x="1230" y="14700"/>
                    <a:pt x="1946" y="16800"/>
                  </a:cubicBezTo>
                  <a:cubicBezTo>
                    <a:pt x="2661" y="19050"/>
                    <a:pt x="4377" y="20250"/>
                    <a:pt x="6380" y="20250"/>
                  </a:cubicBezTo>
                  <a:cubicBezTo>
                    <a:pt x="7095" y="20250"/>
                    <a:pt x="7811" y="20100"/>
                    <a:pt x="8526" y="19950"/>
                  </a:cubicBezTo>
                  <a:cubicBezTo>
                    <a:pt x="8097" y="19200"/>
                    <a:pt x="7954" y="18300"/>
                    <a:pt x="8383" y="17400"/>
                  </a:cubicBezTo>
                  <a:cubicBezTo>
                    <a:pt x="8812" y="16650"/>
                    <a:pt x="9527" y="16050"/>
                    <a:pt x="10242" y="16050"/>
                  </a:cubicBezTo>
                  <a:cubicBezTo>
                    <a:pt x="10528" y="16050"/>
                    <a:pt x="11101" y="16200"/>
                    <a:pt x="11673" y="16950"/>
                  </a:cubicBezTo>
                  <a:cubicBezTo>
                    <a:pt x="11673" y="16950"/>
                    <a:pt x="11673" y="16950"/>
                    <a:pt x="11673" y="16950"/>
                  </a:cubicBezTo>
                  <a:cubicBezTo>
                    <a:pt x="11816" y="18300"/>
                    <a:pt x="11387" y="18900"/>
                    <a:pt x="10815" y="19500"/>
                  </a:cubicBezTo>
                  <a:cubicBezTo>
                    <a:pt x="10815" y="19500"/>
                    <a:pt x="10815" y="19650"/>
                    <a:pt x="10672" y="19650"/>
                  </a:cubicBezTo>
                  <a:cubicBezTo>
                    <a:pt x="10958" y="19800"/>
                    <a:pt x="11244" y="19800"/>
                    <a:pt x="11530" y="19800"/>
                  </a:cubicBezTo>
                  <a:cubicBezTo>
                    <a:pt x="12674" y="19800"/>
                    <a:pt x="13819" y="19350"/>
                    <a:pt x="15106" y="18750"/>
                  </a:cubicBezTo>
                  <a:cubicBezTo>
                    <a:pt x="16250" y="18300"/>
                    <a:pt x="17395" y="17850"/>
                    <a:pt x="18539" y="17850"/>
                  </a:cubicBezTo>
                  <a:cubicBezTo>
                    <a:pt x="19683" y="17850"/>
                    <a:pt x="20685" y="18450"/>
                    <a:pt x="21400" y="19500"/>
                  </a:cubicBezTo>
                  <a:cubicBezTo>
                    <a:pt x="21257" y="19650"/>
                    <a:pt x="21257" y="19650"/>
                    <a:pt x="21257" y="19650"/>
                  </a:cubicBezTo>
                  <a:cubicBezTo>
                    <a:pt x="20685" y="19050"/>
                    <a:pt x="20113" y="18600"/>
                    <a:pt x="19254" y="18600"/>
                  </a:cubicBezTo>
                  <a:cubicBezTo>
                    <a:pt x="17824" y="18600"/>
                    <a:pt x="16250" y="19650"/>
                    <a:pt x="15821" y="19800"/>
                  </a:cubicBezTo>
                  <a:cubicBezTo>
                    <a:pt x="15535" y="20100"/>
                    <a:pt x="15535" y="20100"/>
                    <a:pt x="15535" y="20100"/>
                  </a:cubicBezTo>
                  <a:cubicBezTo>
                    <a:pt x="15535" y="19950"/>
                    <a:pt x="15535" y="19950"/>
                    <a:pt x="15535" y="19950"/>
                  </a:cubicBezTo>
                  <a:cubicBezTo>
                    <a:pt x="14820" y="20550"/>
                    <a:pt x="13962" y="20850"/>
                    <a:pt x="12674" y="20850"/>
                  </a:cubicBezTo>
                  <a:cubicBezTo>
                    <a:pt x="12102" y="20850"/>
                    <a:pt x="11530" y="20850"/>
                    <a:pt x="10958" y="20850"/>
                  </a:cubicBezTo>
                  <a:cubicBezTo>
                    <a:pt x="10385" y="20700"/>
                    <a:pt x="9813" y="20700"/>
                    <a:pt x="9241" y="20700"/>
                  </a:cubicBezTo>
                  <a:cubicBezTo>
                    <a:pt x="8097" y="20700"/>
                    <a:pt x="7238" y="21000"/>
                    <a:pt x="6523" y="21600"/>
                  </a:cubicBezTo>
                  <a:close/>
                  <a:moveTo>
                    <a:pt x="801" y="12900"/>
                  </a:moveTo>
                  <a:cubicBezTo>
                    <a:pt x="515" y="13350"/>
                    <a:pt x="372" y="13950"/>
                    <a:pt x="229" y="14400"/>
                  </a:cubicBezTo>
                  <a:cubicBezTo>
                    <a:pt x="86" y="16350"/>
                    <a:pt x="515" y="18000"/>
                    <a:pt x="1517" y="19200"/>
                  </a:cubicBezTo>
                  <a:cubicBezTo>
                    <a:pt x="2661" y="20550"/>
                    <a:pt x="4377" y="21300"/>
                    <a:pt x="6380" y="21300"/>
                  </a:cubicBezTo>
                  <a:cubicBezTo>
                    <a:pt x="7095" y="20700"/>
                    <a:pt x="7954" y="20400"/>
                    <a:pt x="9241" y="20400"/>
                  </a:cubicBezTo>
                  <a:cubicBezTo>
                    <a:pt x="9813" y="20400"/>
                    <a:pt x="10385" y="20550"/>
                    <a:pt x="10958" y="20550"/>
                  </a:cubicBezTo>
                  <a:cubicBezTo>
                    <a:pt x="11387" y="20550"/>
                    <a:pt x="11673" y="20700"/>
                    <a:pt x="12102" y="20700"/>
                  </a:cubicBezTo>
                  <a:cubicBezTo>
                    <a:pt x="11816" y="20550"/>
                    <a:pt x="11673" y="20400"/>
                    <a:pt x="11387" y="20250"/>
                  </a:cubicBezTo>
                  <a:cubicBezTo>
                    <a:pt x="11244" y="19950"/>
                    <a:pt x="11244" y="19950"/>
                    <a:pt x="11244" y="19950"/>
                  </a:cubicBezTo>
                  <a:cubicBezTo>
                    <a:pt x="11530" y="20100"/>
                    <a:pt x="11530" y="20100"/>
                    <a:pt x="11530" y="20100"/>
                  </a:cubicBezTo>
                  <a:cubicBezTo>
                    <a:pt x="11673" y="20100"/>
                    <a:pt x="11816" y="20100"/>
                    <a:pt x="12102" y="20100"/>
                  </a:cubicBezTo>
                  <a:cubicBezTo>
                    <a:pt x="12960" y="20100"/>
                    <a:pt x="13962" y="19650"/>
                    <a:pt x="14820" y="19200"/>
                  </a:cubicBezTo>
                  <a:cubicBezTo>
                    <a:pt x="14820" y="19200"/>
                    <a:pt x="14820" y="19200"/>
                    <a:pt x="14820" y="19200"/>
                  </a:cubicBezTo>
                  <a:cubicBezTo>
                    <a:pt x="13675" y="19650"/>
                    <a:pt x="12531" y="19950"/>
                    <a:pt x="11530" y="19950"/>
                  </a:cubicBezTo>
                  <a:cubicBezTo>
                    <a:pt x="11101" y="19950"/>
                    <a:pt x="10815" y="19950"/>
                    <a:pt x="10528" y="19950"/>
                  </a:cubicBezTo>
                  <a:cubicBezTo>
                    <a:pt x="10385" y="19800"/>
                    <a:pt x="10385" y="19800"/>
                    <a:pt x="10385" y="19800"/>
                  </a:cubicBezTo>
                  <a:cubicBezTo>
                    <a:pt x="10385" y="19650"/>
                    <a:pt x="10385" y="19650"/>
                    <a:pt x="10385" y="19650"/>
                  </a:cubicBezTo>
                  <a:cubicBezTo>
                    <a:pt x="10528" y="19650"/>
                    <a:pt x="10672" y="19500"/>
                    <a:pt x="10672" y="19350"/>
                  </a:cubicBezTo>
                  <a:cubicBezTo>
                    <a:pt x="10815" y="19350"/>
                    <a:pt x="10815" y="19200"/>
                    <a:pt x="10815" y="19200"/>
                  </a:cubicBezTo>
                  <a:cubicBezTo>
                    <a:pt x="10672" y="19350"/>
                    <a:pt x="10385" y="19500"/>
                    <a:pt x="10099" y="19500"/>
                  </a:cubicBezTo>
                  <a:cubicBezTo>
                    <a:pt x="9813" y="19500"/>
                    <a:pt x="9813" y="19500"/>
                    <a:pt x="9813" y="19500"/>
                  </a:cubicBezTo>
                  <a:cubicBezTo>
                    <a:pt x="9813" y="19500"/>
                    <a:pt x="9813" y="19500"/>
                    <a:pt x="9813" y="19500"/>
                  </a:cubicBezTo>
                  <a:cubicBezTo>
                    <a:pt x="9527" y="19500"/>
                    <a:pt x="9384" y="19350"/>
                    <a:pt x="9241" y="19200"/>
                  </a:cubicBezTo>
                  <a:cubicBezTo>
                    <a:pt x="9098" y="19200"/>
                    <a:pt x="8955" y="19050"/>
                    <a:pt x="8812" y="19050"/>
                  </a:cubicBezTo>
                  <a:cubicBezTo>
                    <a:pt x="8812" y="19050"/>
                    <a:pt x="8812" y="19050"/>
                    <a:pt x="8812" y="19050"/>
                  </a:cubicBezTo>
                  <a:cubicBezTo>
                    <a:pt x="8812" y="17550"/>
                    <a:pt x="8812" y="17550"/>
                    <a:pt x="8812" y="17550"/>
                  </a:cubicBezTo>
                  <a:cubicBezTo>
                    <a:pt x="8955" y="17550"/>
                    <a:pt x="8955" y="17550"/>
                    <a:pt x="8955" y="17550"/>
                  </a:cubicBezTo>
                  <a:cubicBezTo>
                    <a:pt x="8955" y="17550"/>
                    <a:pt x="8955" y="17550"/>
                    <a:pt x="8955" y="17550"/>
                  </a:cubicBezTo>
                  <a:cubicBezTo>
                    <a:pt x="9241" y="17550"/>
                    <a:pt x="9527" y="17250"/>
                    <a:pt x="9527" y="17100"/>
                  </a:cubicBezTo>
                  <a:cubicBezTo>
                    <a:pt x="9527" y="17100"/>
                    <a:pt x="9527" y="17100"/>
                    <a:pt x="9241" y="17100"/>
                  </a:cubicBezTo>
                  <a:cubicBezTo>
                    <a:pt x="9098" y="17100"/>
                    <a:pt x="9098" y="17100"/>
                    <a:pt x="9098" y="17100"/>
                  </a:cubicBezTo>
                  <a:cubicBezTo>
                    <a:pt x="9241" y="16950"/>
                    <a:pt x="9241" y="16950"/>
                    <a:pt x="9241" y="16950"/>
                  </a:cubicBezTo>
                  <a:cubicBezTo>
                    <a:pt x="9384" y="16500"/>
                    <a:pt x="9670" y="16350"/>
                    <a:pt x="9956" y="16350"/>
                  </a:cubicBezTo>
                  <a:cubicBezTo>
                    <a:pt x="9384" y="16500"/>
                    <a:pt x="8955" y="16950"/>
                    <a:pt x="8669" y="17550"/>
                  </a:cubicBezTo>
                  <a:cubicBezTo>
                    <a:pt x="8240" y="18300"/>
                    <a:pt x="8240" y="19200"/>
                    <a:pt x="8812" y="19950"/>
                  </a:cubicBezTo>
                  <a:cubicBezTo>
                    <a:pt x="8812" y="20100"/>
                    <a:pt x="8812" y="20100"/>
                    <a:pt x="8812" y="20100"/>
                  </a:cubicBezTo>
                  <a:cubicBezTo>
                    <a:pt x="8669" y="20100"/>
                    <a:pt x="8669" y="20100"/>
                    <a:pt x="8669" y="20100"/>
                  </a:cubicBezTo>
                  <a:cubicBezTo>
                    <a:pt x="8240" y="20250"/>
                    <a:pt x="7811" y="20400"/>
                    <a:pt x="7525" y="20400"/>
                  </a:cubicBezTo>
                  <a:cubicBezTo>
                    <a:pt x="7525" y="20550"/>
                    <a:pt x="7525" y="20550"/>
                    <a:pt x="7525" y="20550"/>
                  </a:cubicBezTo>
                  <a:cubicBezTo>
                    <a:pt x="6809" y="20850"/>
                    <a:pt x="6094" y="21000"/>
                    <a:pt x="5379" y="21000"/>
                  </a:cubicBezTo>
                  <a:cubicBezTo>
                    <a:pt x="3948" y="21000"/>
                    <a:pt x="2518" y="20250"/>
                    <a:pt x="1660" y="19050"/>
                  </a:cubicBezTo>
                  <a:cubicBezTo>
                    <a:pt x="515" y="17400"/>
                    <a:pt x="86" y="15450"/>
                    <a:pt x="658" y="13350"/>
                  </a:cubicBezTo>
                  <a:lnTo>
                    <a:pt x="801" y="12900"/>
                  </a:lnTo>
                  <a:close/>
                  <a:moveTo>
                    <a:pt x="801" y="13950"/>
                  </a:moveTo>
                  <a:cubicBezTo>
                    <a:pt x="372" y="15750"/>
                    <a:pt x="801" y="17550"/>
                    <a:pt x="1803" y="18900"/>
                  </a:cubicBezTo>
                  <a:cubicBezTo>
                    <a:pt x="2804" y="20250"/>
                    <a:pt x="4234" y="20850"/>
                    <a:pt x="5665" y="20850"/>
                  </a:cubicBezTo>
                  <a:cubicBezTo>
                    <a:pt x="5665" y="20850"/>
                    <a:pt x="5665" y="20850"/>
                    <a:pt x="5665" y="20850"/>
                  </a:cubicBezTo>
                  <a:cubicBezTo>
                    <a:pt x="2089" y="20850"/>
                    <a:pt x="1230" y="16950"/>
                    <a:pt x="801" y="13950"/>
                  </a:cubicBezTo>
                  <a:close/>
                  <a:moveTo>
                    <a:pt x="15249" y="19950"/>
                  </a:moveTo>
                  <a:cubicBezTo>
                    <a:pt x="14963" y="19950"/>
                    <a:pt x="14677" y="20100"/>
                    <a:pt x="14391" y="20250"/>
                  </a:cubicBezTo>
                  <a:cubicBezTo>
                    <a:pt x="13962" y="20400"/>
                    <a:pt x="13389" y="20550"/>
                    <a:pt x="12960" y="20700"/>
                  </a:cubicBezTo>
                  <a:cubicBezTo>
                    <a:pt x="13962" y="20700"/>
                    <a:pt x="14677" y="20400"/>
                    <a:pt x="15249" y="19950"/>
                  </a:cubicBezTo>
                  <a:close/>
                  <a:moveTo>
                    <a:pt x="801" y="12900"/>
                  </a:moveTo>
                  <a:cubicBezTo>
                    <a:pt x="801" y="13350"/>
                    <a:pt x="801" y="13350"/>
                    <a:pt x="801" y="13350"/>
                  </a:cubicBezTo>
                  <a:cubicBezTo>
                    <a:pt x="1517" y="17100"/>
                    <a:pt x="2232" y="20550"/>
                    <a:pt x="5665" y="20550"/>
                  </a:cubicBezTo>
                  <a:cubicBezTo>
                    <a:pt x="5951" y="20550"/>
                    <a:pt x="6237" y="20550"/>
                    <a:pt x="6666" y="20550"/>
                  </a:cubicBezTo>
                  <a:cubicBezTo>
                    <a:pt x="4377" y="20550"/>
                    <a:pt x="2518" y="19200"/>
                    <a:pt x="1660" y="16950"/>
                  </a:cubicBezTo>
                  <a:cubicBezTo>
                    <a:pt x="801" y="14400"/>
                    <a:pt x="1517" y="11550"/>
                    <a:pt x="3090" y="10050"/>
                  </a:cubicBezTo>
                  <a:cubicBezTo>
                    <a:pt x="3519" y="9750"/>
                    <a:pt x="3519" y="9750"/>
                    <a:pt x="3519" y="9750"/>
                  </a:cubicBezTo>
                  <a:cubicBezTo>
                    <a:pt x="3519" y="9450"/>
                    <a:pt x="3662" y="9300"/>
                    <a:pt x="3662" y="9300"/>
                  </a:cubicBezTo>
                  <a:cubicBezTo>
                    <a:pt x="3805" y="9150"/>
                    <a:pt x="3805" y="9150"/>
                    <a:pt x="3805" y="9150"/>
                  </a:cubicBezTo>
                  <a:cubicBezTo>
                    <a:pt x="3805" y="9150"/>
                    <a:pt x="3805" y="9150"/>
                    <a:pt x="3805" y="9150"/>
                  </a:cubicBezTo>
                  <a:cubicBezTo>
                    <a:pt x="4091" y="9300"/>
                    <a:pt x="4234" y="9450"/>
                    <a:pt x="4377" y="9600"/>
                  </a:cubicBezTo>
                  <a:cubicBezTo>
                    <a:pt x="4521" y="10200"/>
                    <a:pt x="4091" y="10950"/>
                    <a:pt x="3948" y="11250"/>
                  </a:cubicBezTo>
                  <a:cubicBezTo>
                    <a:pt x="3805" y="11400"/>
                    <a:pt x="3805" y="11400"/>
                    <a:pt x="3805" y="11400"/>
                  </a:cubicBezTo>
                  <a:cubicBezTo>
                    <a:pt x="3805" y="11400"/>
                    <a:pt x="3805" y="11400"/>
                    <a:pt x="3805" y="11400"/>
                  </a:cubicBezTo>
                  <a:cubicBezTo>
                    <a:pt x="3662" y="11250"/>
                    <a:pt x="3519" y="11100"/>
                    <a:pt x="3519" y="10800"/>
                  </a:cubicBezTo>
                  <a:cubicBezTo>
                    <a:pt x="3376" y="10500"/>
                    <a:pt x="3519" y="10200"/>
                    <a:pt x="3519" y="9900"/>
                  </a:cubicBezTo>
                  <a:cubicBezTo>
                    <a:pt x="3233" y="10200"/>
                    <a:pt x="3233" y="10200"/>
                    <a:pt x="3233" y="10200"/>
                  </a:cubicBezTo>
                  <a:cubicBezTo>
                    <a:pt x="2947" y="10650"/>
                    <a:pt x="2947" y="10950"/>
                    <a:pt x="3090" y="11250"/>
                  </a:cubicBezTo>
                  <a:cubicBezTo>
                    <a:pt x="3233" y="11700"/>
                    <a:pt x="3805" y="12000"/>
                    <a:pt x="4521" y="12000"/>
                  </a:cubicBezTo>
                  <a:cubicBezTo>
                    <a:pt x="4950" y="11550"/>
                    <a:pt x="5665" y="10650"/>
                    <a:pt x="5379" y="9600"/>
                  </a:cubicBezTo>
                  <a:cubicBezTo>
                    <a:pt x="5236" y="9450"/>
                    <a:pt x="5093" y="9300"/>
                    <a:pt x="4807" y="9300"/>
                  </a:cubicBezTo>
                  <a:cubicBezTo>
                    <a:pt x="4950" y="9300"/>
                    <a:pt x="4950" y="9300"/>
                    <a:pt x="4950" y="9300"/>
                  </a:cubicBezTo>
                  <a:cubicBezTo>
                    <a:pt x="5236" y="9600"/>
                    <a:pt x="5379" y="10350"/>
                    <a:pt x="5236" y="10950"/>
                  </a:cubicBezTo>
                  <a:cubicBezTo>
                    <a:pt x="4950" y="11550"/>
                    <a:pt x="4664" y="11850"/>
                    <a:pt x="4091" y="11850"/>
                  </a:cubicBezTo>
                  <a:cubicBezTo>
                    <a:pt x="4091" y="11850"/>
                    <a:pt x="4091" y="11850"/>
                    <a:pt x="4091" y="11850"/>
                  </a:cubicBezTo>
                  <a:cubicBezTo>
                    <a:pt x="4091" y="11850"/>
                    <a:pt x="4091" y="11850"/>
                    <a:pt x="3948" y="11850"/>
                  </a:cubicBezTo>
                  <a:cubicBezTo>
                    <a:pt x="3805" y="11700"/>
                    <a:pt x="3805" y="11700"/>
                    <a:pt x="3805" y="11700"/>
                  </a:cubicBezTo>
                  <a:cubicBezTo>
                    <a:pt x="3948" y="11700"/>
                    <a:pt x="3948" y="11700"/>
                    <a:pt x="3948" y="11700"/>
                  </a:cubicBezTo>
                  <a:cubicBezTo>
                    <a:pt x="3948" y="11400"/>
                    <a:pt x="4091" y="11250"/>
                    <a:pt x="4234" y="11100"/>
                  </a:cubicBezTo>
                  <a:cubicBezTo>
                    <a:pt x="4521" y="10650"/>
                    <a:pt x="4807" y="10200"/>
                    <a:pt x="4664" y="9300"/>
                  </a:cubicBezTo>
                  <a:cubicBezTo>
                    <a:pt x="4664" y="9150"/>
                    <a:pt x="4664" y="9150"/>
                    <a:pt x="4664" y="9150"/>
                  </a:cubicBezTo>
                  <a:cubicBezTo>
                    <a:pt x="4521" y="9150"/>
                    <a:pt x="4234" y="9000"/>
                    <a:pt x="4091" y="8700"/>
                  </a:cubicBezTo>
                  <a:cubicBezTo>
                    <a:pt x="4091" y="8700"/>
                    <a:pt x="4091" y="8700"/>
                    <a:pt x="4091" y="8700"/>
                  </a:cubicBezTo>
                  <a:cubicBezTo>
                    <a:pt x="4091" y="8700"/>
                    <a:pt x="4091" y="8700"/>
                    <a:pt x="4091" y="8700"/>
                  </a:cubicBezTo>
                  <a:cubicBezTo>
                    <a:pt x="5236" y="5850"/>
                    <a:pt x="4664" y="1500"/>
                    <a:pt x="2375" y="300"/>
                  </a:cubicBezTo>
                  <a:cubicBezTo>
                    <a:pt x="2375" y="750"/>
                    <a:pt x="2661" y="1200"/>
                    <a:pt x="3090" y="1650"/>
                  </a:cubicBezTo>
                  <a:cubicBezTo>
                    <a:pt x="3519" y="2100"/>
                    <a:pt x="3948" y="2700"/>
                    <a:pt x="4091" y="3600"/>
                  </a:cubicBezTo>
                  <a:cubicBezTo>
                    <a:pt x="4091" y="3900"/>
                    <a:pt x="4091" y="4200"/>
                    <a:pt x="4091" y="4500"/>
                  </a:cubicBezTo>
                  <a:cubicBezTo>
                    <a:pt x="4234" y="4800"/>
                    <a:pt x="4234" y="4800"/>
                    <a:pt x="4234" y="4800"/>
                  </a:cubicBezTo>
                  <a:cubicBezTo>
                    <a:pt x="4807" y="5700"/>
                    <a:pt x="4521" y="6600"/>
                    <a:pt x="4234" y="7350"/>
                  </a:cubicBezTo>
                  <a:cubicBezTo>
                    <a:pt x="4091" y="7800"/>
                    <a:pt x="3948" y="8250"/>
                    <a:pt x="3948" y="8700"/>
                  </a:cubicBezTo>
                  <a:cubicBezTo>
                    <a:pt x="3948" y="9150"/>
                    <a:pt x="3948" y="9150"/>
                    <a:pt x="3948" y="9150"/>
                  </a:cubicBezTo>
                  <a:cubicBezTo>
                    <a:pt x="3662" y="8700"/>
                    <a:pt x="3662" y="8700"/>
                    <a:pt x="3662" y="8700"/>
                  </a:cubicBezTo>
                  <a:cubicBezTo>
                    <a:pt x="3376" y="7950"/>
                    <a:pt x="3519" y="7350"/>
                    <a:pt x="3805" y="6600"/>
                  </a:cubicBezTo>
                  <a:cubicBezTo>
                    <a:pt x="3948" y="6000"/>
                    <a:pt x="4234" y="5400"/>
                    <a:pt x="4091" y="4800"/>
                  </a:cubicBezTo>
                  <a:cubicBezTo>
                    <a:pt x="4091" y="4800"/>
                    <a:pt x="4091" y="4800"/>
                    <a:pt x="4091" y="4800"/>
                  </a:cubicBezTo>
                  <a:cubicBezTo>
                    <a:pt x="4091" y="5250"/>
                    <a:pt x="3948" y="5700"/>
                    <a:pt x="3805" y="6300"/>
                  </a:cubicBezTo>
                  <a:cubicBezTo>
                    <a:pt x="3519" y="7050"/>
                    <a:pt x="3233" y="7950"/>
                    <a:pt x="3233" y="8850"/>
                  </a:cubicBezTo>
                  <a:cubicBezTo>
                    <a:pt x="3376" y="9000"/>
                    <a:pt x="3376" y="9000"/>
                    <a:pt x="3376" y="9000"/>
                  </a:cubicBezTo>
                  <a:cubicBezTo>
                    <a:pt x="3233" y="9000"/>
                    <a:pt x="3233" y="9000"/>
                    <a:pt x="3233" y="9000"/>
                  </a:cubicBezTo>
                  <a:cubicBezTo>
                    <a:pt x="3090" y="9150"/>
                    <a:pt x="2947" y="9150"/>
                    <a:pt x="2804" y="9150"/>
                  </a:cubicBezTo>
                  <a:cubicBezTo>
                    <a:pt x="2804" y="9150"/>
                    <a:pt x="2804" y="9150"/>
                    <a:pt x="2804" y="9150"/>
                  </a:cubicBezTo>
                  <a:cubicBezTo>
                    <a:pt x="2661" y="9150"/>
                    <a:pt x="2661" y="9150"/>
                    <a:pt x="2518" y="9300"/>
                  </a:cubicBezTo>
                  <a:cubicBezTo>
                    <a:pt x="2375" y="10350"/>
                    <a:pt x="1803" y="11100"/>
                    <a:pt x="1374" y="11850"/>
                  </a:cubicBezTo>
                  <a:cubicBezTo>
                    <a:pt x="1230" y="12300"/>
                    <a:pt x="944" y="12600"/>
                    <a:pt x="801" y="12900"/>
                  </a:cubicBezTo>
                  <a:close/>
                  <a:moveTo>
                    <a:pt x="11959" y="20400"/>
                  </a:moveTo>
                  <a:cubicBezTo>
                    <a:pt x="12102" y="20400"/>
                    <a:pt x="12245" y="20550"/>
                    <a:pt x="12531" y="20550"/>
                  </a:cubicBezTo>
                  <a:cubicBezTo>
                    <a:pt x="13103" y="20550"/>
                    <a:pt x="13675" y="20250"/>
                    <a:pt x="14248" y="19950"/>
                  </a:cubicBezTo>
                  <a:cubicBezTo>
                    <a:pt x="14820" y="19800"/>
                    <a:pt x="15249" y="19650"/>
                    <a:pt x="15535" y="19650"/>
                  </a:cubicBezTo>
                  <a:cubicBezTo>
                    <a:pt x="15678" y="19650"/>
                    <a:pt x="15678" y="19650"/>
                    <a:pt x="15678" y="19650"/>
                  </a:cubicBezTo>
                  <a:cubicBezTo>
                    <a:pt x="15964" y="19350"/>
                    <a:pt x="16393" y="19050"/>
                    <a:pt x="16679" y="18900"/>
                  </a:cubicBezTo>
                  <a:cubicBezTo>
                    <a:pt x="16966" y="18750"/>
                    <a:pt x="17252" y="18750"/>
                    <a:pt x="17395" y="18600"/>
                  </a:cubicBezTo>
                  <a:cubicBezTo>
                    <a:pt x="17252" y="18600"/>
                    <a:pt x="17252" y="18450"/>
                    <a:pt x="17109" y="18450"/>
                  </a:cubicBezTo>
                  <a:cubicBezTo>
                    <a:pt x="16536" y="18450"/>
                    <a:pt x="15678" y="18900"/>
                    <a:pt x="14963" y="19350"/>
                  </a:cubicBezTo>
                  <a:cubicBezTo>
                    <a:pt x="13962" y="19800"/>
                    <a:pt x="12960" y="20400"/>
                    <a:pt x="11959" y="20400"/>
                  </a:cubicBezTo>
                  <a:close/>
                  <a:moveTo>
                    <a:pt x="8955" y="18900"/>
                  </a:moveTo>
                  <a:cubicBezTo>
                    <a:pt x="9098" y="18900"/>
                    <a:pt x="9241" y="18900"/>
                    <a:pt x="9384" y="19050"/>
                  </a:cubicBezTo>
                  <a:cubicBezTo>
                    <a:pt x="9527" y="19200"/>
                    <a:pt x="9670" y="19200"/>
                    <a:pt x="9813" y="19200"/>
                  </a:cubicBezTo>
                  <a:cubicBezTo>
                    <a:pt x="9813" y="19200"/>
                    <a:pt x="9813" y="19200"/>
                    <a:pt x="9813" y="19200"/>
                  </a:cubicBezTo>
                  <a:cubicBezTo>
                    <a:pt x="9813" y="19200"/>
                    <a:pt x="9956" y="19200"/>
                    <a:pt x="9956" y="19050"/>
                  </a:cubicBezTo>
                  <a:cubicBezTo>
                    <a:pt x="10099" y="18750"/>
                    <a:pt x="10528" y="18150"/>
                    <a:pt x="10385" y="17700"/>
                  </a:cubicBezTo>
                  <a:cubicBezTo>
                    <a:pt x="10385" y="17550"/>
                    <a:pt x="10242" y="17400"/>
                    <a:pt x="10099" y="17250"/>
                  </a:cubicBezTo>
                  <a:cubicBezTo>
                    <a:pt x="9813" y="17100"/>
                    <a:pt x="9813" y="17100"/>
                    <a:pt x="9813" y="17100"/>
                  </a:cubicBezTo>
                  <a:cubicBezTo>
                    <a:pt x="9813" y="17100"/>
                    <a:pt x="9813" y="17100"/>
                    <a:pt x="9813" y="17100"/>
                  </a:cubicBezTo>
                  <a:cubicBezTo>
                    <a:pt x="9813" y="17400"/>
                    <a:pt x="9384" y="17700"/>
                    <a:pt x="8955" y="17700"/>
                  </a:cubicBezTo>
                  <a:cubicBezTo>
                    <a:pt x="8955" y="17700"/>
                    <a:pt x="8955" y="17700"/>
                    <a:pt x="8955" y="17700"/>
                  </a:cubicBezTo>
                  <a:lnTo>
                    <a:pt x="8955" y="18900"/>
                  </a:lnTo>
                  <a:close/>
                  <a:moveTo>
                    <a:pt x="10528" y="17400"/>
                  </a:moveTo>
                  <a:cubicBezTo>
                    <a:pt x="10528" y="17550"/>
                    <a:pt x="10528" y="17550"/>
                    <a:pt x="10528" y="17700"/>
                  </a:cubicBezTo>
                  <a:cubicBezTo>
                    <a:pt x="10672" y="18150"/>
                    <a:pt x="10385" y="18750"/>
                    <a:pt x="10099" y="19200"/>
                  </a:cubicBezTo>
                  <a:cubicBezTo>
                    <a:pt x="10528" y="18900"/>
                    <a:pt x="10815" y="18150"/>
                    <a:pt x="10815" y="17700"/>
                  </a:cubicBezTo>
                  <a:cubicBezTo>
                    <a:pt x="10672" y="17700"/>
                    <a:pt x="10672" y="17550"/>
                    <a:pt x="10528" y="17400"/>
                  </a:cubicBezTo>
                  <a:close/>
                  <a:moveTo>
                    <a:pt x="9813" y="17100"/>
                  </a:moveTo>
                  <a:cubicBezTo>
                    <a:pt x="10099" y="17100"/>
                    <a:pt x="10099" y="17100"/>
                    <a:pt x="10099" y="17100"/>
                  </a:cubicBezTo>
                  <a:cubicBezTo>
                    <a:pt x="10672" y="17250"/>
                    <a:pt x="10958" y="17550"/>
                    <a:pt x="10958" y="17700"/>
                  </a:cubicBezTo>
                  <a:cubicBezTo>
                    <a:pt x="11101" y="18150"/>
                    <a:pt x="10815" y="18750"/>
                    <a:pt x="10385" y="19200"/>
                  </a:cubicBezTo>
                  <a:cubicBezTo>
                    <a:pt x="11101" y="18900"/>
                    <a:pt x="11101" y="18300"/>
                    <a:pt x="11101" y="18000"/>
                  </a:cubicBezTo>
                  <a:cubicBezTo>
                    <a:pt x="11101" y="17400"/>
                    <a:pt x="10672" y="16500"/>
                    <a:pt x="10099" y="16500"/>
                  </a:cubicBezTo>
                  <a:cubicBezTo>
                    <a:pt x="9956" y="16500"/>
                    <a:pt x="9670" y="16650"/>
                    <a:pt x="9527" y="16950"/>
                  </a:cubicBezTo>
                  <a:cubicBezTo>
                    <a:pt x="9670" y="16950"/>
                    <a:pt x="9670" y="16950"/>
                    <a:pt x="9813" y="17100"/>
                  </a:cubicBezTo>
                  <a:close/>
                  <a:moveTo>
                    <a:pt x="17252" y="18300"/>
                  </a:moveTo>
                  <a:cubicBezTo>
                    <a:pt x="17395" y="18300"/>
                    <a:pt x="17538" y="18300"/>
                    <a:pt x="17681" y="18450"/>
                  </a:cubicBezTo>
                  <a:cubicBezTo>
                    <a:pt x="17824" y="18450"/>
                    <a:pt x="17824" y="18450"/>
                    <a:pt x="17824" y="18450"/>
                  </a:cubicBezTo>
                  <a:cubicBezTo>
                    <a:pt x="17681" y="18600"/>
                    <a:pt x="17681" y="18600"/>
                    <a:pt x="17681" y="18600"/>
                  </a:cubicBezTo>
                  <a:cubicBezTo>
                    <a:pt x="17681" y="18600"/>
                    <a:pt x="17538" y="18750"/>
                    <a:pt x="17395" y="18750"/>
                  </a:cubicBezTo>
                  <a:cubicBezTo>
                    <a:pt x="17967" y="18600"/>
                    <a:pt x="18539" y="18450"/>
                    <a:pt x="19254" y="18450"/>
                  </a:cubicBezTo>
                  <a:cubicBezTo>
                    <a:pt x="19683" y="18450"/>
                    <a:pt x="19970" y="18450"/>
                    <a:pt x="20256" y="18600"/>
                  </a:cubicBezTo>
                  <a:cubicBezTo>
                    <a:pt x="19826" y="18300"/>
                    <a:pt x="19254" y="18150"/>
                    <a:pt x="18539" y="18150"/>
                  </a:cubicBezTo>
                  <a:cubicBezTo>
                    <a:pt x="18110" y="18150"/>
                    <a:pt x="17681" y="18150"/>
                    <a:pt x="17252" y="18300"/>
                  </a:cubicBezTo>
                  <a:close/>
                  <a:moveTo>
                    <a:pt x="10099" y="16350"/>
                  </a:moveTo>
                  <a:cubicBezTo>
                    <a:pt x="10815" y="16350"/>
                    <a:pt x="11387" y="17250"/>
                    <a:pt x="11387" y="18000"/>
                  </a:cubicBezTo>
                  <a:cubicBezTo>
                    <a:pt x="11387" y="18150"/>
                    <a:pt x="11387" y="18300"/>
                    <a:pt x="11387" y="18450"/>
                  </a:cubicBezTo>
                  <a:cubicBezTo>
                    <a:pt x="11530" y="18150"/>
                    <a:pt x="11530" y="17700"/>
                    <a:pt x="11387" y="17100"/>
                  </a:cubicBezTo>
                  <a:cubicBezTo>
                    <a:pt x="11101" y="16500"/>
                    <a:pt x="10528" y="16200"/>
                    <a:pt x="9956" y="16350"/>
                  </a:cubicBezTo>
                  <a:cubicBezTo>
                    <a:pt x="10099" y="16350"/>
                    <a:pt x="10099" y="16350"/>
                    <a:pt x="10099" y="16350"/>
                  </a:cubicBezTo>
                  <a:close/>
                  <a:moveTo>
                    <a:pt x="4950" y="9750"/>
                  </a:moveTo>
                  <a:cubicBezTo>
                    <a:pt x="4950" y="10350"/>
                    <a:pt x="4664" y="10800"/>
                    <a:pt x="4377" y="11100"/>
                  </a:cubicBezTo>
                  <a:cubicBezTo>
                    <a:pt x="4377" y="11250"/>
                    <a:pt x="4234" y="11400"/>
                    <a:pt x="4234" y="11550"/>
                  </a:cubicBezTo>
                  <a:cubicBezTo>
                    <a:pt x="4664" y="11550"/>
                    <a:pt x="4950" y="11100"/>
                    <a:pt x="4950" y="10950"/>
                  </a:cubicBezTo>
                  <a:cubicBezTo>
                    <a:pt x="5093" y="10500"/>
                    <a:pt x="5093" y="10050"/>
                    <a:pt x="4950" y="9750"/>
                  </a:cubicBezTo>
                  <a:close/>
                  <a:moveTo>
                    <a:pt x="3805" y="9450"/>
                  </a:moveTo>
                  <a:cubicBezTo>
                    <a:pt x="3662" y="9750"/>
                    <a:pt x="3662" y="10350"/>
                    <a:pt x="3662" y="10800"/>
                  </a:cubicBezTo>
                  <a:cubicBezTo>
                    <a:pt x="3662" y="10950"/>
                    <a:pt x="3805" y="10950"/>
                    <a:pt x="3805" y="11100"/>
                  </a:cubicBezTo>
                  <a:cubicBezTo>
                    <a:pt x="4091" y="10650"/>
                    <a:pt x="4377" y="10050"/>
                    <a:pt x="4234" y="9750"/>
                  </a:cubicBezTo>
                  <a:cubicBezTo>
                    <a:pt x="4091" y="9600"/>
                    <a:pt x="4091" y="9450"/>
                    <a:pt x="3805" y="9450"/>
                  </a:cubicBezTo>
                  <a:close/>
                  <a:moveTo>
                    <a:pt x="4377" y="5400"/>
                  </a:moveTo>
                  <a:cubicBezTo>
                    <a:pt x="4234" y="5850"/>
                    <a:pt x="4091" y="6300"/>
                    <a:pt x="3948" y="6600"/>
                  </a:cubicBezTo>
                  <a:cubicBezTo>
                    <a:pt x="3805" y="7200"/>
                    <a:pt x="3662" y="7650"/>
                    <a:pt x="3805" y="8250"/>
                  </a:cubicBezTo>
                  <a:cubicBezTo>
                    <a:pt x="3805" y="7950"/>
                    <a:pt x="3948" y="7650"/>
                    <a:pt x="3948" y="7350"/>
                  </a:cubicBezTo>
                  <a:cubicBezTo>
                    <a:pt x="4234" y="6750"/>
                    <a:pt x="4377" y="6150"/>
                    <a:pt x="4377" y="5400"/>
                  </a:cubicBezTo>
                  <a:close/>
                </a:path>
              </a:pathLst>
            </a:custGeom>
            <a:solidFill>
              <a:srgbClr val="4D2A0A"/>
            </a:solidFill>
            <a:ln w="12700" cap="flat">
              <a:noFill/>
              <a:miter lim="400000"/>
            </a:ln>
            <a:effectLst/>
          </p:spPr>
          <p:txBody>
            <a:bodyPr wrap="square" lIns="45719" tIns="45719" rIns="45719" bIns="45719" numCol="1" anchor="t">
              <a:noAutofit/>
            </a:bodyPr>
            <a:lstStyle/>
            <a:p>
              <a:pPr/>
            </a:p>
          </p:txBody>
        </p:sp>
        <p:sp>
          <p:nvSpPr>
            <p:cNvPr id="132" name="Freeform 47"/>
            <p:cNvSpPr/>
            <p:nvPr/>
          </p:nvSpPr>
          <p:spPr>
            <a:xfrm rot="5400000">
              <a:off x="2746943" y="-36826"/>
              <a:ext cx="290130" cy="363809"/>
            </a:xfrm>
            <a:custGeom>
              <a:avLst/>
              <a:gdLst/>
              <a:ahLst/>
              <a:cxnLst>
                <a:cxn ang="0">
                  <a:pos x="wd2" y="hd2"/>
                </a:cxn>
                <a:cxn ang="5400000">
                  <a:pos x="wd2" y="hd2"/>
                </a:cxn>
                <a:cxn ang="10800000">
                  <a:pos x="wd2" y="hd2"/>
                </a:cxn>
                <a:cxn ang="16200000">
                  <a:pos x="wd2" y="hd2"/>
                </a:cxn>
              </a:cxnLst>
              <a:rect l="0" t="0" r="r" b="b"/>
              <a:pathLst>
                <a:path w="19942" h="21600" fill="norm" stroke="1" extrusionOk="0">
                  <a:moveTo>
                    <a:pt x="6235" y="1184"/>
                  </a:moveTo>
                  <a:cubicBezTo>
                    <a:pt x="6906" y="2071"/>
                    <a:pt x="6638" y="2959"/>
                    <a:pt x="7577" y="3699"/>
                  </a:cubicBezTo>
                  <a:cubicBezTo>
                    <a:pt x="7845" y="3403"/>
                    <a:pt x="7308" y="2663"/>
                    <a:pt x="6772" y="2515"/>
                  </a:cubicBezTo>
                  <a:cubicBezTo>
                    <a:pt x="8113" y="1923"/>
                    <a:pt x="8247" y="3699"/>
                    <a:pt x="7979" y="5030"/>
                  </a:cubicBezTo>
                  <a:cubicBezTo>
                    <a:pt x="7443" y="5326"/>
                    <a:pt x="6906" y="5474"/>
                    <a:pt x="6101" y="5474"/>
                  </a:cubicBezTo>
                  <a:cubicBezTo>
                    <a:pt x="5296" y="4586"/>
                    <a:pt x="5296" y="2811"/>
                    <a:pt x="5028" y="1923"/>
                  </a:cubicBezTo>
                  <a:cubicBezTo>
                    <a:pt x="1405" y="2071"/>
                    <a:pt x="734" y="6066"/>
                    <a:pt x="1674" y="9173"/>
                  </a:cubicBezTo>
                  <a:cubicBezTo>
                    <a:pt x="2076" y="10652"/>
                    <a:pt x="3552" y="11984"/>
                    <a:pt x="4088" y="13611"/>
                  </a:cubicBezTo>
                  <a:cubicBezTo>
                    <a:pt x="5028" y="16422"/>
                    <a:pt x="4625" y="19085"/>
                    <a:pt x="3149" y="21600"/>
                  </a:cubicBezTo>
                  <a:cubicBezTo>
                    <a:pt x="3284" y="20268"/>
                    <a:pt x="4759" y="17901"/>
                    <a:pt x="3954" y="15386"/>
                  </a:cubicBezTo>
                  <a:cubicBezTo>
                    <a:pt x="3686" y="15090"/>
                    <a:pt x="3418" y="15090"/>
                    <a:pt x="3015" y="15090"/>
                  </a:cubicBezTo>
                  <a:cubicBezTo>
                    <a:pt x="3015" y="14795"/>
                    <a:pt x="3284" y="14942"/>
                    <a:pt x="3552" y="14942"/>
                  </a:cubicBezTo>
                  <a:cubicBezTo>
                    <a:pt x="3284" y="13167"/>
                    <a:pt x="466" y="11688"/>
                    <a:pt x="64" y="8877"/>
                  </a:cubicBezTo>
                  <a:cubicBezTo>
                    <a:pt x="-339" y="5030"/>
                    <a:pt x="1137" y="888"/>
                    <a:pt x="5028" y="1479"/>
                  </a:cubicBezTo>
                  <a:cubicBezTo>
                    <a:pt x="5564" y="1332"/>
                    <a:pt x="5833" y="740"/>
                    <a:pt x="6369" y="592"/>
                  </a:cubicBezTo>
                  <a:cubicBezTo>
                    <a:pt x="11065" y="148"/>
                    <a:pt x="16700" y="6805"/>
                    <a:pt x="18980" y="1923"/>
                  </a:cubicBezTo>
                  <a:cubicBezTo>
                    <a:pt x="19115" y="888"/>
                    <a:pt x="18846" y="444"/>
                    <a:pt x="18578" y="0"/>
                  </a:cubicBezTo>
                  <a:cubicBezTo>
                    <a:pt x="21127" y="296"/>
                    <a:pt x="19517" y="4290"/>
                    <a:pt x="18444" y="4882"/>
                  </a:cubicBezTo>
                  <a:cubicBezTo>
                    <a:pt x="14419" y="6953"/>
                    <a:pt x="9052" y="592"/>
                    <a:pt x="6235" y="1184"/>
                  </a:cubicBezTo>
                  <a:close/>
                  <a:moveTo>
                    <a:pt x="17907" y="4586"/>
                  </a:moveTo>
                  <a:cubicBezTo>
                    <a:pt x="18578" y="4290"/>
                    <a:pt x="19785" y="2515"/>
                    <a:pt x="19383" y="2367"/>
                  </a:cubicBezTo>
                  <a:cubicBezTo>
                    <a:pt x="16968" y="6362"/>
                    <a:pt x="12004" y="2071"/>
                    <a:pt x="8918" y="1184"/>
                  </a:cubicBezTo>
                  <a:cubicBezTo>
                    <a:pt x="11199" y="3107"/>
                    <a:pt x="13614" y="4882"/>
                    <a:pt x="17907" y="4586"/>
                  </a:cubicBezTo>
                  <a:close/>
                  <a:moveTo>
                    <a:pt x="3015" y="12427"/>
                  </a:moveTo>
                  <a:cubicBezTo>
                    <a:pt x="869" y="10504"/>
                    <a:pt x="466" y="3995"/>
                    <a:pt x="2479" y="2367"/>
                  </a:cubicBezTo>
                  <a:cubicBezTo>
                    <a:pt x="-473" y="4290"/>
                    <a:pt x="198" y="11540"/>
                    <a:pt x="3015" y="12427"/>
                  </a:cubicBezTo>
                  <a:close/>
                  <a:moveTo>
                    <a:pt x="7174" y="4142"/>
                  </a:moveTo>
                  <a:cubicBezTo>
                    <a:pt x="6906" y="3255"/>
                    <a:pt x="6638" y="2367"/>
                    <a:pt x="5698" y="2367"/>
                  </a:cubicBezTo>
                  <a:cubicBezTo>
                    <a:pt x="5698" y="3403"/>
                    <a:pt x="6235" y="3995"/>
                    <a:pt x="7174" y="4142"/>
                  </a:cubicBezTo>
                  <a:close/>
                  <a:moveTo>
                    <a:pt x="7174" y="4586"/>
                  </a:moveTo>
                  <a:cubicBezTo>
                    <a:pt x="6369" y="4882"/>
                    <a:pt x="6101" y="3551"/>
                    <a:pt x="5698" y="4142"/>
                  </a:cubicBezTo>
                  <a:cubicBezTo>
                    <a:pt x="5833" y="4586"/>
                    <a:pt x="7040" y="5918"/>
                    <a:pt x="7174" y="4586"/>
                  </a:cubicBezTo>
                  <a:close/>
                </a:path>
              </a:pathLst>
            </a:custGeom>
            <a:solidFill>
              <a:srgbClr val="4D2A0A"/>
            </a:solidFill>
            <a:ln w="12700" cap="flat">
              <a:noFill/>
              <a:miter lim="400000"/>
            </a:ln>
            <a:effectLst/>
          </p:spPr>
          <p:txBody>
            <a:bodyPr wrap="square" lIns="45719" tIns="45719" rIns="45719" bIns="45719" numCol="1" anchor="t">
              <a:noAutofit/>
            </a:bodyPr>
            <a:lstStyle/>
            <a:p>
              <a:pPr/>
            </a:p>
          </p:txBody>
        </p:sp>
        <p:sp>
          <p:nvSpPr>
            <p:cNvPr id="133" name="Freeform 48"/>
            <p:cNvSpPr/>
            <p:nvPr/>
          </p:nvSpPr>
          <p:spPr>
            <a:xfrm rot="5400000">
              <a:off x="2744786" y="-41714"/>
              <a:ext cx="290928" cy="37435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1728"/>
                  </a:moveTo>
                  <a:cubicBezTo>
                    <a:pt x="21600" y="2880"/>
                    <a:pt x="20592" y="4608"/>
                    <a:pt x="19872" y="4896"/>
                  </a:cubicBezTo>
                  <a:cubicBezTo>
                    <a:pt x="17280" y="6192"/>
                    <a:pt x="14256" y="4608"/>
                    <a:pt x="11664" y="3168"/>
                  </a:cubicBezTo>
                  <a:cubicBezTo>
                    <a:pt x="9936" y="2160"/>
                    <a:pt x="8208" y="1296"/>
                    <a:pt x="6912" y="1440"/>
                  </a:cubicBezTo>
                  <a:cubicBezTo>
                    <a:pt x="7200" y="1728"/>
                    <a:pt x="7344" y="2160"/>
                    <a:pt x="7488" y="2448"/>
                  </a:cubicBezTo>
                  <a:cubicBezTo>
                    <a:pt x="7488" y="2448"/>
                    <a:pt x="7488" y="2448"/>
                    <a:pt x="7488" y="2448"/>
                  </a:cubicBezTo>
                  <a:cubicBezTo>
                    <a:pt x="7776" y="2304"/>
                    <a:pt x="8064" y="2304"/>
                    <a:pt x="8352" y="2448"/>
                  </a:cubicBezTo>
                  <a:cubicBezTo>
                    <a:pt x="8784" y="2736"/>
                    <a:pt x="8784" y="3456"/>
                    <a:pt x="8784" y="3888"/>
                  </a:cubicBezTo>
                  <a:cubicBezTo>
                    <a:pt x="8784" y="4320"/>
                    <a:pt x="8784" y="4752"/>
                    <a:pt x="8640" y="5040"/>
                  </a:cubicBezTo>
                  <a:cubicBezTo>
                    <a:pt x="8640" y="5040"/>
                    <a:pt x="8640" y="5040"/>
                    <a:pt x="8640" y="5040"/>
                  </a:cubicBezTo>
                  <a:cubicBezTo>
                    <a:pt x="8640" y="5184"/>
                    <a:pt x="8640" y="5184"/>
                    <a:pt x="8640" y="5184"/>
                  </a:cubicBezTo>
                  <a:cubicBezTo>
                    <a:pt x="8208" y="5472"/>
                    <a:pt x="7488" y="5616"/>
                    <a:pt x="6480" y="5616"/>
                  </a:cubicBezTo>
                  <a:cubicBezTo>
                    <a:pt x="6480" y="5616"/>
                    <a:pt x="6480" y="5616"/>
                    <a:pt x="6480" y="5616"/>
                  </a:cubicBezTo>
                  <a:cubicBezTo>
                    <a:pt x="6480" y="5472"/>
                    <a:pt x="6480" y="5472"/>
                    <a:pt x="6480" y="5472"/>
                  </a:cubicBezTo>
                  <a:cubicBezTo>
                    <a:pt x="5904" y="4896"/>
                    <a:pt x="5760" y="3744"/>
                    <a:pt x="5616" y="2880"/>
                  </a:cubicBezTo>
                  <a:cubicBezTo>
                    <a:pt x="5616" y="2592"/>
                    <a:pt x="5472" y="2304"/>
                    <a:pt x="5472" y="2016"/>
                  </a:cubicBezTo>
                  <a:cubicBezTo>
                    <a:pt x="3024" y="2160"/>
                    <a:pt x="1584" y="3888"/>
                    <a:pt x="1584" y="6768"/>
                  </a:cubicBezTo>
                  <a:cubicBezTo>
                    <a:pt x="1584" y="7488"/>
                    <a:pt x="1728" y="8352"/>
                    <a:pt x="2016" y="9072"/>
                  </a:cubicBezTo>
                  <a:cubicBezTo>
                    <a:pt x="2160" y="9792"/>
                    <a:pt x="2592" y="10368"/>
                    <a:pt x="3168" y="11088"/>
                  </a:cubicBezTo>
                  <a:cubicBezTo>
                    <a:pt x="3744" y="11808"/>
                    <a:pt x="4320" y="12528"/>
                    <a:pt x="4608" y="13392"/>
                  </a:cubicBezTo>
                  <a:cubicBezTo>
                    <a:pt x="5616" y="15984"/>
                    <a:pt x="5184" y="18720"/>
                    <a:pt x="3600" y="21312"/>
                  </a:cubicBezTo>
                  <a:cubicBezTo>
                    <a:pt x="3312" y="21600"/>
                    <a:pt x="3312" y="21600"/>
                    <a:pt x="3312" y="21600"/>
                  </a:cubicBezTo>
                  <a:cubicBezTo>
                    <a:pt x="3312" y="21168"/>
                    <a:pt x="3312" y="21168"/>
                    <a:pt x="3312" y="21168"/>
                  </a:cubicBezTo>
                  <a:cubicBezTo>
                    <a:pt x="3456" y="20736"/>
                    <a:pt x="3600" y="20304"/>
                    <a:pt x="3744" y="19728"/>
                  </a:cubicBezTo>
                  <a:cubicBezTo>
                    <a:pt x="4032" y="18864"/>
                    <a:pt x="4464" y="17712"/>
                    <a:pt x="4464" y="16704"/>
                  </a:cubicBezTo>
                  <a:cubicBezTo>
                    <a:pt x="4464" y="16128"/>
                    <a:pt x="4320" y="15552"/>
                    <a:pt x="4176" y="15120"/>
                  </a:cubicBezTo>
                  <a:cubicBezTo>
                    <a:pt x="4032" y="14976"/>
                    <a:pt x="3744" y="14976"/>
                    <a:pt x="3312" y="14976"/>
                  </a:cubicBezTo>
                  <a:cubicBezTo>
                    <a:pt x="3168" y="14976"/>
                    <a:pt x="3168" y="14976"/>
                    <a:pt x="3168" y="14976"/>
                  </a:cubicBezTo>
                  <a:cubicBezTo>
                    <a:pt x="3168" y="14832"/>
                    <a:pt x="3168" y="14832"/>
                    <a:pt x="3168" y="14832"/>
                  </a:cubicBezTo>
                  <a:cubicBezTo>
                    <a:pt x="3168" y="14544"/>
                    <a:pt x="3456" y="14544"/>
                    <a:pt x="3744" y="14544"/>
                  </a:cubicBezTo>
                  <a:cubicBezTo>
                    <a:pt x="3744" y="14544"/>
                    <a:pt x="3744" y="14544"/>
                    <a:pt x="3744" y="14544"/>
                  </a:cubicBezTo>
                  <a:cubicBezTo>
                    <a:pt x="3600" y="13968"/>
                    <a:pt x="3024" y="13392"/>
                    <a:pt x="2448" y="12672"/>
                  </a:cubicBezTo>
                  <a:cubicBezTo>
                    <a:pt x="1440" y="11664"/>
                    <a:pt x="288" y="10368"/>
                    <a:pt x="144" y="8784"/>
                  </a:cubicBezTo>
                  <a:cubicBezTo>
                    <a:pt x="0" y="8352"/>
                    <a:pt x="0" y="7920"/>
                    <a:pt x="0" y="7488"/>
                  </a:cubicBezTo>
                  <a:cubicBezTo>
                    <a:pt x="0" y="5328"/>
                    <a:pt x="720" y="3456"/>
                    <a:pt x="1872" y="2448"/>
                  </a:cubicBezTo>
                  <a:cubicBezTo>
                    <a:pt x="2880" y="1584"/>
                    <a:pt x="4032" y="1296"/>
                    <a:pt x="5472" y="1440"/>
                  </a:cubicBezTo>
                  <a:cubicBezTo>
                    <a:pt x="5760" y="1440"/>
                    <a:pt x="5904" y="1296"/>
                    <a:pt x="6192" y="1008"/>
                  </a:cubicBezTo>
                  <a:cubicBezTo>
                    <a:pt x="6336" y="864"/>
                    <a:pt x="6624" y="720"/>
                    <a:pt x="6912" y="576"/>
                  </a:cubicBezTo>
                  <a:cubicBezTo>
                    <a:pt x="8928" y="432"/>
                    <a:pt x="11088" y="1296"/>
                    <a:pt x="13104" y="2304"/>
                  </a:cubicBezTo>
                  <a:cubicBezTo>
                    <a:pt x="16272" y="3600"/>
                    <a:pt x="18864" y="4752"/>
                    <a:pt x="20304" y="1872"/>
                  </a:cubicBezTo>
                  <a:cubicBezTo>
                    <a:pt x="20448" y="1728"/>
                    <a:pt x="20448" y="1584"/>
                    <a:pt x="20448" y="1440"/>
                  </a:cubicBezTo>
                  <a:cubicBezTo>
                    <a:pt x="20448" y="1008"/>
                    <a:pt x="20160" y="576"/>
                    <a:pt x="20016" y="288"/>
                  </a:cubicBezTo>
                  <a:cubicBezTo>
                    <a:pt x="19872" y="0"/>
                    <a:pt x="19872" y="0"/>
                    <a:pt x="19872" y="0"/>
                  </a:cubicBezTo>
                  <a:cubicBezTo>
                    <a:pt x="20016" y="0"/>
                    <a:pt x="20016" y="0"/>
                    <a:pt x="20016" y="0"/>
                  </a:cubicBezTo>
                  <a:cubicBezTo>
                    <a:pt x="21024" y="144"/>
                    <a:pt x="21600" y="720"/>
                    <a:pt x="21600" y="1728"/>
                  </a:cubicBezTo>
                  <a:close/>
                  <a:moveTo>
                    <a:pt x="6480" y="1296"/>
                  </a:moveTo>
                  <a:cubicBezTo>
                    <a:pt x="6768" y="1296"/>
                    <a:pt x="6768" y="1296"/>
                    <a:pt x="6768" y="1296"/>
                  </a:cubicBezTo>
                  <a:cubicBezTo>
                    <a:pt x="8064" y="1008"/>
                    <a:pt x="9792" y="1872"/>
                    <a:pt x="11808" y="2880"/>
                  </a:cubicBezTo>
                  <a:cubicBezTo>
                    <a:pt x="14400" y="4320"/>
                    <a:pt x="17280" y="5904"/>
                    <a:pt x="19872" y="4752"/>
                  </a:cubicBezTo>
                  <a:cubicBezTo>
                    <a:pt x="20448" y="4464"/>
                    <a:pt x="21312" y="2880"/>
                    <a:pt x="21312" y="1728"/>
                  </a:cubicBezTo>
                  <a:cubicBezTo>
                    <a:pt x="21312" y="1152"/>
                    <a:pt x="21168" y="432"/>
                    <a:pt x="20304" y="288"/>
                  </a:cubicBezTo>
                  <a:cubicBezTo>
                    <a:pt x="20448" y="576"/>
                    <a:pt x="20592" y="1008"/>
                    <a:pt x="20592" y="1440"/>
                  </a:cubicBezTo>
                  <a:cubicBezTo>
                    <a:pt x="20592" y="1584"/>
                    <a:pt x="20592" y="1872"/>
                    <a:pt x="20592" y="2016"/>
                  </a:cubicBezTo>
                  <a:cubicBezTo>
                    <a:pt x="20592" y="2016"/>
                    <a:pt x="20592" y="2016"/>
                    <a:pt x="20592" y="2016"/>
                  </a:cubicBezTo>
                  <a:cubicBezTo>
                    <a:pt x="19008" y="5040"/>
                    <a:pt x="16128" y="3744"/>
                    <a:pt x="13104" y="2448"/>
                  </a:cubicBezTo>
                  <a:cubicBezTo>
                    <a:pt x="10944" y="1584"/>
                    <a:pt x="8928" y="720"/>
                    <a:pt x="6912" y="864"/>
                  </a:cubicBezTo>
                  <a:cubicBezTo>
                    <a:pt x="6624" y="864"/>
                    <a:pt x="6480" y="1008"/>
                    <a:pt x="6336" y="1296"/>
                  </a:cubicBezTo>
                  <a:cubicBezTo>
                    <a:pt x="6048" y="1440"/>
                    <a:pt x="5904" y="1584"/>
                    <a:pt x="5616" y="1728"/>
                  </a:cubicBezTo>
                  <a:cubicBezTo>
                    <a:pt x="5472" y="1728"/>
                    <a:pt x="5472" y="1728"/>
                    <a:pt x="5472" y="1728"/>
                  </a:cubicBezTo>
                  <a:cubicBezTo>
                    <a:pt x="5472" y="1728"/>
                    <a:pt x="5472" y="1728"/>
                    <a:pt x="5472" y="1728"/>
                  </a:cubicBezTo>
                  <a:cubicBezTo>
                    <a:pt x="4176" y="1440"/>
                    <a:pt x="2880" y="1872"/>
                    <a:pt x="2016" y="2592"/>
                  </a:cubicBezTo>
                  <a:cubicBezTo>
                    <a:pt x="864" y="3600"/>
                    <a:pt x="288" y="5328"/>
                    <a:pt x="288" y="7488"/>
                  </a:cubicBezTo>
                  <a:cubicBezTo>
                    <a:pt x="288" y="7920"/>
                    <a:pt x="288" y="8352"/>
                    <a:pt x="288" y="8640"/>
                  </a:cubicBezTo>
                  <a:cubicBezTo>
                    <a:pt x="576" y="10368"/>
                    <a:pt x="1584" y="11520"/>
                    <a:pt x="2592" y="12528"/>
                  </a:cubicBezTo>
                  <a:cubicBezTo>
                    <a:pt x="3312" y="13248"/>
                    <a:pt x="3888" y="13968"/>
                    <a:pt x="4032" y="14688"/>
                  </a:cubicBezTo>
                  <a:cubicBezTo>
                    <a:pt x="4032" y="14688"/>
                    <a:pt x="4032" y="14688"/>
                    <a:pt x="4032" y="14688"/>
                  </a:cubicBezTo>
                  <a:cubicBezTo>
                    <a:pt x="3888" y="14688"/>
                    <a:pt x="3888" y="14688"/>
                    <a:pt x="3888" y="14688"/>
                  </a:cubicBezTo>
                  <a:cubicBezTo>
                    <a:pt x="3888" y="14688"/>
                    <a:pt x="3888" y="14688"/>
                    <a:pt x="3888" y="14688"/>
                  </a:cubicBezTo>
                  <a:cubicBezTo>
                    <a:pt x="4032" y="14832"/>
                    <a:pt x="4176" y="14832"/>
                    <a:pt x="4320" y="14976"/>
                  </a:cubicBezTo>
                  <a:cubicBezTo>
                    <a:pt x="4464" y="14976"/>
                    <a:pt x="4464" y="14976"/>
                    <a:pt x="4464" y="14976"/>
                  </a:cubicBezTo>
                  <a:cubicBezTo>
                    <a:pt x="4464" y="14976"/>
                    <a:pt x="4464" y="14976"/>
                    <a:pt x="4464" y="14976"/>
                  </a:cubicBezTo>
                  <a:cubicBezTo>
                    <a:pt x="4608" y="15552"/>
                    <a:pt x="4608" y="16128"/>
                    <a:pt x="4608" y="16704"/>
                  </a:cubicBezTo>
                  <a:cubicBezTo>
                    <a:pt x="4608" y="17856"/>
                    <a:pt x="4320" y="18864"/>
                    <a:pt x="4032" y="19872"/>
                  </a:cubicBezTo>
                  <a:cubicBezTo>
                    <a:pt x="3888" y="20160"/>
                    <a:pt x="3744" y="20304"/>
                    <a:pt x="3744" y="20592"/>
                  </a:cubicBezTo>
                  <a:cubicBezTo>
                    <a:pt x="5040" y="18288"/>
                    <a:pt x="5328" y="15840"/>
                    <a:pt x="4464" y="13392"/>
                  </a:cubicBezTo>
                  <a:cubicBezTo>
                    <a:pt x="4032" y="12672"/>
                    <a:pt x="3600" y="11952"/>
                    <a:pt x="3024" y="11232"/>
                  </a:cubicBezTo>
                  <a:cubicBezTo>
                    <a:pt x="2448" y="10512"/>
                    <a:pt x="2016" y="9936"/>
                    <a:pt x="1728" y="9216"/>
                  </a:cubicBezTo>
                  <a:cubicBezTo>
                    <a:pt x="1728" y="9072"/>
                    <a:pt x="1728" y="8928"/>
                    <a:pt x="1584" y="8784"/>
                  </a:cubicBezTo>
                  <a:cubicBezTo>
                    <a:pt x="1872" y="10224"/>
                    <a:pt x="2448" y="11376"/>
                    <a:pt x="3312" y="12096"/>
                  </a:cubicBezTo>
                  <a:cubicBezTo>
                    <a:pt x="3744" y="12384"/>
                    <a:pt x="3744" y="12384"/>
                    <a:pt x="3744" y="12384"/>
                  </a:cubicBezTo>
                  <a:cubicBezTo>
                    <a:pt x="3312" y="12240"/>
                    <a:pt x="3312" y="12240"/>
                    <a:pt x="3312" y="12240"/>
                  </a:cubicBezTo>
                  <a:cubicBezTo>
                    <a:pt x="1440" y="11808"/>
                    <a:pt x="576" y="9216"/>
                    <a:pt x="576" y="7056"/>
                  </a:cubicBezTo>
                  <a:cubicBezTo>
                    <a:pt x="576" y="4896"/>
                    <a:pt x="1296" y="3024"/>
                    <a:pt x="2592" y="2304"/>
                  </a:cubicBezTo>
                  <a:cubicBezTo>
                    <a:pt x="2736" y="2448"/>
                    <a:pt x="2736" y="2448"/>
                    <a:pt x="2736" y="2448"/>
                  </a:cubicBezTo>
                  <a:cubicBezTo>
                    <a:pt x="2160" y="3024"/>
                    <a:pt x="1728" y="4032"/>
                    <a:pt x="1440" y="5328"/>
                  </a:cubicBezTo>
                  <a:cubicBezTo>
                    <a:pt x="1872" y="3168"/>
                    <a:pt x="3312" y="2016"/>
                    <a:pt x="5472" y="1872"/>
                  </a:cubicBezTo>
                  <a:cubicBezTo>
                    <a:pt x="5616" y="1872"/>
                    <a:pt x="5616" y="1872"/>
                    <a:pt x="5616" y="1872"/>
                  </a:cubicBezTo>
                  <a:cubicBezTo>
                    <a:pt x="5616" y="1872"/>
                    <a:pt x="5616" y="1872"/>
                    <a:pt x="5616" y="1872"/>
                  </a:cubicBezTo>
                  <a:cubicBezTo>
                    <a:pt x="5760" y="2160"/>
                    <a:pt x="5760" y="2592"/>
                    <a:pt x="5760" y="2880"/>
                  </a:cubicBezTo>
                  <a:cubicBezTo>
                    <a:pt x="5904" y="3312"/>
                    <a:pt x="5904" y="3744"/>
                    <a:pt x="6048" y="4176"/>
                  </a:cubicBezTo>
                  <a:cubicBezTo>
                    <a:pt x="6048" y="4176"/>
                    <a:pt x="6048" y="4176"/>
                    <a:pt x="6048" y="4176"/>
                  </a:cubicBezTo>
                  <a:cubicBezTo>
                    <a:pt x="6192" y="4032"/>
                    <a:pt x="6336" y="3888"/>
                    <a:pt x="6336" y="3888"/>
                  </a:cubicBezTo>
                  <a:cubicBezTo>
                    <a:pt x="6624" y="3888"/>
                    <a:pt x="6768" y="4032"/>
                    <a:pt x="6912" y="4176"/>
                  </a:cubicBezTo>
                  <a:cubicBezTo>
                    <a:pt x="7200" y="4464"/>
                    <a:pt x="7488" y="4608"/>
                    <a:pt x="7776" y="4464"/>
                  </a:cubicBezTo>
                  <a:cubicBezTo>
                    <a:pt x="7920" y="4464"/>
                    <a:pt x="7920" y="4464"/>
                    <a:pt x="7920" y="4464"/>
                  </a:cubicBezTo>
                  <a:cubicBezTo>
                    <a:pt x="7920" y="4608"/>
                    <a:pt x="7920" y="4608"/>
                    <a:pt x="7920" y="4608"/>
                  </a:cubicBezTo>
                  <a:cubicBezTo>
                    <a:pt x="7776" y="5040"/>
                    <a:pt x="7632" y="5184"/>
                    <a:pt x="7488" y="5328"/>
                  </a:cubicBezTo>
                  <a:cubicBezTo>
                    <a:pt x="6912" y="5472"/>
                    <a:pt x="6192" y="4608"/>
                    <a:pt x="6048" y="4320"/>
                  </a:cubicBezTo>
                  <a:cubicBezTo>
                    <a:pt x="6048" y="4320"/>
                    <a:pt x="6048" y="4320"/>
                    <a:pt x="6048" y="4320"/>
                  </a:cubicBezTo>
                  <a:cubicBezTo>
                    <a:pt x="6192" y="4752"/>
                    <a:pt x="6336" y="5040"/>
                    <a:pt x="6624" y="5328"/>
                  </a:cubicBezTo>
                  <a:cubicBezTo>
                    <a:pt x="7488" y="5472"/>
                    <a:pt x="8064" y="5328"/>
                    <a:pt x="8496" y="5040"/>
                  </a:cubicBezTo>
                  <a:cubicBezTo>
                    <a:pt x="8640" y="4608"/>
                    <a:pt x="8640" y="4320"/>
                    <a:pt x="8640" y="3888"/>
                  </a:cubicBezTo>
                  <a:cubicBezTo>
                    <a:pt x="8640" y="3312"/>
                    <a:pt x="8496" y="2880"/>
                    <a:pt x="8208" y="2592"/>
                  </a:cubicBezTo>
                  <a:cubicBezTo>
                    <a:pt x="8064" y="2592"/>
                    <a:pt x="7920" y="2592"/>
                    <a:pt x="7632" y="2592"/>
                  </a:cubicBezTo>
                  <a:cubicBezTo>
                    <a:pt x="8064" y="2736"/>
                    <a:pt x="8352" y="3168"/>
                    <a:pt x="8352" y="3600"/>
                  </a:cubicBezTo>
                  <a:cubicBezTo>
                    <a:pt x="8352" y="3744"/>
                    <a:pt x="8352" y="3744"/>
                    <a:pt x="8208" y="3888"/>
                  </a:cubicBezTo>
                  <a:cubicBezTo>
                    <a:pt x="8208" y="3888"/>
                    <a:pt x="8208" y="3888"/>
                    <a:pt x="8208" y="3888"/>
                  </a:cubicBezTo>
                  <a:cubicBezTo>
                    <a:pt x="8064" y="3888"/>
                    <a:pt x="8064" y="3888"/>
                    <a:pt x="8064" y="3888"/>
                  </a:cubicBezTo>
                  <a:cubicBezTo>
                    <a:pt x="7632" y="3456"/>
                    <a:pt x="7488" y="3024"/>
                    <a:pt x="7344" y="2736"/>
                  </a:cubicBezTo>
                  <a:cubicBezTo>
                    <a:pt x="7056" y="2592"/>
                    <a:pt x="7056" y="2592"/>
                    <a:pt x="7056" y="2592"/>
                  </a:cubicBezTo>
                  <a:cubicBezTo>
                    <a:pt x="7200" y="2592"/>
                    <a:pt x="7200" y="2592"/>
                    <a:pt x="7200" y="2592"/>
                  </a:cubicBezTo>
                  <a:cubicBezTo>
                    <a:pt x="7200" y="2448"/>
                    <a:pt x="7200" y="2448"/>
                    <a:pt x="7200" y="2448"/>
                  </a:cubicBezTo>
                  <a:cubicBezTo>
                    <a:pt x="7056" y="2160"/>
                    <a:pt x="7056" y="1728"/>
                    <a:pt x="6624" y="1440"/>
                  </a:cubicBezTo>
                  <a:lnTo>
                    <a:pt x="6480" y="1296"/>
                  </a:lnTo>
                  <a:close/>
                  <a:moveTo>
                    <a:pt x="8208" y="3600"/>
                  </a:moveTo>
                  <a:cubicBezTo>
                    <a:pt x="8208" y="3456"/>
                    <a:pt x="7920" y="3024"/>
                    <a:pt x="7632" y="2736"/>
                  </a:cubicBezTo>
                  <a:cubicBezTo>
                    <a:pt x="7632" y="3024"/>
                    <a:pt x="7776" y="3312"/>
                    <a:pt x="8208" y="3600"/>
                  </a:cubicBezTo>
                  <a:close/>
                  <a:moveTo>
                    <a:pt x="6336" y="4176"/>
                  </a:moveTo>
                  <a:cubicBezTo>
                    <a:pt x="6480" y="4608"/>
                    <a:pt x="7056" y="5184"/>
                    <a:pt x="7344" y="5040"/>
                  </a:cubicBezTo>
                  <a:cubicBezTo>
                    <a:pt x="7488" y="5040"/>
                    <a:pt x="7632" y="4896"/>
                    <a:pt x="7632" y="4752"/>
                  </a:cubicBezTo>
                  <a:cubicBezTo>
                    <a:pt x="7344" y="4752"/>
                    <a:pt x="7056" y="4608"/>
                    <a:pt x="6768" y="4320"/>
                  </a:cubicBezTo>
                  <a:cubicBezTo>
                    <a:pt x="6624" y="4320"/>
                    <a:pt x="6480" y="4176"/>
                    <a:pt x="6480" y="4176"/>
                  </a:cubicBezTo>
                  <a:cubicBezTo>
                    <a:pt x="6336" y="4176"/>
                    <a:pt x="6336" y="4176"/>
                    <a:pt x="6336" y="4176"/>
                  </a:cubicBezTo>
                  <a:close/>
                  <a:moveTo>
                    <a:pt x="720" y="7056"/>
                  </a:moveTo>
                  <a:cubicBezTo>
                    <a:pt x="720" y="8928"/>
                    <a:pt x="1440" y="11088"/>
                    <a:pt x="2736" y="11808"/>
                  </a:cubicBezTo>
                  <a:cubicBezTo>
                    <a:pt x="1728" y="10656"/>
                    <a:pt x="1152" y="8352"/>
                    <a:pt x="1152" y="6624"/>
                  </a:cubicBezTo>
                  <a:cubicBezTo>
                    <a:pt x="1152" y="5184"/>
                    <a:pt x="1440" y="4032"/>
                    <a:pt x="1872" y="3168"/>
                  </a:cubicBezTo>
                  <a:cubicBezTo>
                    <a:pt x="1152" y="4176"/>
                    <a:pt x="720" y="5472"/>
                    <a:pt x="720" y="7056"/>
                  </a:cubicBezTo>
                  <a:close/>
                  <a:moveTo>
                    <a:pt x="21024" y="2592"/>
                  </a:moveTo>
                  <a:cubicBezTo>
                    <a:pt x="21024" y="2592"/>
                    <a:pt x="21024" y="2592"/>
                    <a:pt x="21024" y="2592"/>
                  </a:cubicBezTo>
                  <a:cubicBezTo>
                    <a:pt x="21024" y="3024"/>
                    <a:pt x="20016" y="4464"/>
                    <a:pt x="19296" y="4752"/>
                  </a:cubicBezTo>
                  <a:cubicBezTo>
                    <a:pt x="19296" y="4752"/>
                    <a:pt x="19296" y="4752"/>
                    <a:pt x="19296" y="4752"/>
                  </a:cubicBezTo>
                  <a:cubicBezTo>
                    <a:pt x="14832" y="5040"/>
                    <a:pt x="12240" y="3456"/>
                    <a:pt x="9504" y="1440"/>
                  </a:cubicBezTo>
                  <a:cubicBezTo>
                    <a:pt x="9072" y="1152"/>
                    <a:pt x="9072" y="1152"/>
                    <a:pt x="9072" y="1152"/>
                  </a:cubicBezTo>
                  <a:cubicBezTo>
                    <a:pt x="9648" y="1296"/>
                    <a:pt x="9648" y="1296"/>
                    <a:pt x="9648" y="1296"/>
                  </a:cubicBezTo>
                  <a:cubicBezTo>
                    <a:pt x="10512" y="1440"/>
                    <a:pt x="11520" y="1872"/>
                    <a:pt x="12672" y="2448"/>
                  </a:cubicBezTo>
                  <a:cubicBezTo>
                    <a:pt x="15552" y="3744"/>
                    <a:pt x="18864" y="5184"/>
                    <a:pt x="20736" y="2304"/>
                  </a:cubicBezTo>
                  <a:cubicBezTo>
                    <a:pt x="20880" y="2304"/>
                    <a:pt x="20880" y="2304"/>
                    <a:pt x="20880" y="2304"/>
                  </a:cubicBezTo>
                  <a:cubicBezTo>
                    <a:pt x="20880" y="2304"/>
                    <a:pt x="20880" y="2304"/>
                    <a:pt x="20880" y="2304"/>
                  </a:cubicBezTo>
                  <a:cubicBezTo>
                    <a:pt x="21024" y="2304"/>
                    <a:pt x="21024" y="2304"/>
                    <a:pt x="21024" y="2592"/>
                  </a:cubicBezTo>
                  <a:close/>
                  <a:moveTo>
                    <a:pt x="19152" y="4464"/>
                  </a:moveTo>
                  <a:cubicBezTo>
                    <a:pt x="19872" y="4176"/>
                    <a:pt x="20736" y="3024"/>
                    <a:pt x="20880" y="2592"/>
                  </a:cubicBezTo>
                  <a:cubicBezTo>
                    <a:pt x="18864" y="5328"/>
                    <a:pt x="15552" y="3888"/>
                    <a:pt x="12528" y="2592"/>
                  </a:cubicBezTo>
                  <a:cubicBezTo>
                    <a:pt x="11664" y="2160"/>
                    <a:pt x="10944" y="1872"/>
                    <a:pt x="10224" y="1584"/>
                  </a:cubicBezTo>
                  <a:cubicBezTo>
                    <a:pt x="12672" y="3312"/>
                    <a:pt x="15120" y="4752"/>
                    <a:pt x="19152" y="4464"/>
                  </a:cubicBezTo>
                  <a:close/>
                  <a:moveTo>
                    <a:pt x="7920" y="4320"/>
                  </a:moveTo>
                  <a:cubicBezTo>
                    <a:pt x="7776" y="4320"/>
                    <a:pt x="7776" y="4320"/>
                    <a:pt x="7776" y="4320"/>
                  </a:cubicBezTo>
                  <a:cubicBezTo>
                    <a:pt x="6768" y="4176"/>
                    <a:pt x="6048" y="3600"/>
                    <a:pt x="6048" y="2448"/>
                  </a:cubicBezTo>
                  <a:cubicBezTo>
                    <a:pt x="6048" y="2304"/>
                    <a:pt x="6048" y="2304"/>
                    <a:pt x="6048" y="2304"/>
                  </a:cubicBezTo>
                  <a:cubicBezTo>
                    <a:pt x="6192" y="2304"/>
                    <a:pt x="6192" y="2304"/>
                    <a:pt x="6192" y="2304"/>
                  </a:cubicBezTo>
                  <a:cubicBezTo>
                    <a:pt x="7200" y="2448"/>
                    <a:pt x="7632" y="3312"/>
                    <a:pt x="7920" y="4176"/>
                  </a:cubicBezTo>
                  <a:lnTo>
                    <a:pt x="7920" y="4320"/>
                  </a:lnTo>
                  <a:close/>
                  <a:moveTo>
                    <a:pt x="6192" y="2448"/>
                  </a:moveTo>
                  <a:cubicBezTo>
                    <a:pt x="6336" y="3456"/>
                    <a:pt x="6768" y="3888"/>
                    <a:pt x="7632" y="4032"/>
                  </a:cubicBezTo>
                  <a:cubicBezTo>
                    <a:pt x="7344" y="3312"/>
                    <a:pt x="7056" y="2736"/>
                    <a:pt x="6192" y="2448"/>
                  </a:cubicBezTo>
                  <a:close/>
                </a:path>
              </a:pathLst>
            </a:custGeom>
            <a:solidFill>
              <a:srgbClr val="4D2A0A"/>
            </a:solidFill>
            <a:ln w="12700" cap="flat">
              <a:noFill/>
              <a:miter lim="400000"/>
            </a:ln>
            <a:effectLst/>
          </p:spPr>
          <p:txBody>
            <a:bodyPr wrap="square" lIns="45719" tIns="45719" rIns="45719" bIns="45719" numCol="1" anchor="t">
              <a:noAutofit/>
            </a:bodyPr>
            <a:lstStyle/>
            <a:p>
              <a:pPr/>
            </a:p>
          </p:txBody>
        </p:sp>
        <p:sp>
          <p:nvSpPr>
            <p:cNvPr id="134" name="Freeform 49"/>
            <p:cNvSpPr/>
            <p:nvPr/>
          </p:nvSpPr>
          <p:spPr>
            <a:xfrm rot="5400000">
              <a:off x="2711671" y="2790876"/>
              <a:ext cx="287613" cy="340507"/>
            </a:xfrm>
            <a:custGeom>
              <a:avLst/>
              <a:gdLst/>
              <a:ahLst/>
              <a:cxnLst>
                <a:cxn ang="0">
                  <a:pos x="wd2" y="hd2"/>
                </a:cxn>
                <a:cxn ang="5400000">
                  <a:pos x="wd2" y="hd2"/>
                </a:cxn>
                <a:cxn ang="10800000">
                  <a:pos x="wd2" y="hd2"/>
                </a:cxn>
                <a:cxn ang="16200000">
                  <a:pos x="wd2" y="hd2"/>
                </a:cxn>
              </a:cxnLst>
              <a:rect l="0" t="0" r="r" b="b"/>
              <a:pathLst>
                <a:path w="21455" h="20216" fill="norm" stroke="1" extrusionOk="0">
                  <a:moveTo>
                    <a:pt x="8843" y="1533"/>
                  </a:moveTo>
                  <a:cubicBezTo>
                    <a:pt x="9278" y="1533"/>
                    <a:pt x="9713" y="350"/>
                    <a:pt x="10148" y="941"/>
                  </a:cubicBezTo>
                  <a:cubicBezTo>
                    <a:pt x="9858" y="1237"/>
                    <a:pt x="9423" y="1533"/>
                    <a:pt x="9713" y="2273"/>
                  </a:cubicBezTo>
                  <a:cubicBezTo>
                    <a:pt x="11307" y="2273"/>
                    <a:pt x="10438" y="645"/>
                    <a:pt x="10293" y="202"/>
                  </a:cubicBezTo>
                  <a:cubicBezTo>
                    <a:pt x="10872" y="-390"/>
                    <a:pt x="11742" y="1237"/>
                    <a:pt x="11162" y="1977"/>
                  </a:cubicBezTo>
                  <a:cubicBezTo>
                    <a:pt x="14932" y="-982"/>
                    <a:pt x="20875" y="54"/>
                    <a:pt x="21165" y="4788"/>
                  </a:cubicBezTo>
                  <a:cubicBezTo>
                    <a:pt x="21455" y="8339"/>
                    <a:pt x="17831" y="10706"/>
                    <a:pt x="18121" y="14256"/>
                  </a:cubicBezTo>
                  <a:cubicBezTo>
                    <a:pt x="18846" y="14552"/>
                    <a:pt x="20005" y="12925"/>
                    <a:pt x="21165" y="13665"/>
                  </a:cubicBezTo>
                  <a:cubicBezTo>
                    <a:pt x="21600" y="14404"/>
                    <a:pt x="21310" y="15884"/>
                    <a:pt x="21455" y="16771"/>
                  </a:cubicBezTo>
                  <a:cubicBezTo>
                    <a:pt x="20585" y="17511"/>
                    <a:pt x="19570" y="17067"/>
                    <a:pt x="18701" y="16623"/>
                  </a:cubicBezTo>
                  <a:cubicBezTo>
                    <a:pt x="18701" y="18399"/>
                    <a:pt x="18701" y="20174"/>
                    <a:pt x="20440" y="20174"/>
                  </a:cubicBezTo>
                  <a:cubicBezTo>
                    <a:pt x="17396" y="20618"/>
                    <a:pt x="18121" y="17511"/>
                    <a:pt x="17976" y="14996"/>
                  </a:cubicBezTo>
                  <a:cubicBezTo>
                    <a:pt x="17831" y="13073"/>
                    <a:pt x="17106" y="12037"/>
                    <a:pt x="17541" y="10262"/>
                  </a:cubicBezTo>
                  <a:cubicBezTo>
                    <a:pt x="18121" y="7451"/>
                    <a:pt x="21600" y="4936"/>
                    <a:pt x="19136" y="1681"/>
                  </a:cubicBezTo>
                  <a:cubicBezTo>
                    <a:pt x="14642" y="-242"/>
                    <a:pt x="11017" y="3900"/>
                    <a:pt x="6668" y="3604"/>
                  </a:cubicBezTo>
                  <a:cubicBezTo>
                    <a:pt x="4494" y="3456"/>
                    <a:pt x="2319" y="1385"/>
                    <a:pt x="0" y="3013"/>
                  </a:cubicBezTo>
                  <a:cubicBezTo>
                    <a:pt x="2030" y="793"/>
                    <a:pt x="5364" y="2421"/>
                    <a:pt x="8698" y="2569"/>
                  </a:cubicBezTo>
                  <a:cubicBezTo>
                    <a:pt x="8988" y="2273"/>
                    <a:pt x="8408" y="1237"/>
                    <a:pt x="8408" y="645"/>
                  </a:cubicBezTo>
                  <a:cubicBezTo>
                    <a:pt x="8843" y="497"/>
                    <a:pt x="9278" y="-390"/>
                    <a:pt x="9858" y="202"/>
                  </a:cubicBezTo>
                  <a:cubicBezTo>
                    <a:pt x="9713" y="350"/>
                    <a:pt x="8553" y="350"/>
                    <a:pt x="8843" y="1533"/>
                  </a:cubicBezTo>
                  <a:close/>
                  <a:moveTo>
                    <a:pt x="8408" y="3013"/>
                  </a:moveTo>
                  <a:cubicBezTo>
                    <a:pt x="7103" y="2717"/>
                    <a:pt x="5944" y="2273"/>
                    <a:pt x="4494" y="2717"/>
                  </a:cubicBezTo>
                  <a:cubicBezTo>
                    <a:pt x="5944" y="2865"/>
                    <a:pt x="7103" y="3752"/>
                    <a:pt x="8408" y="3013"/>
                  </a:cubicBezTo>
                  <a:close/>
                  <a:moveTo>
                    <a:pt x="14642" y="645"/>
                  </a:moveTo>
                  <a:cubicBezTo>
                    <a:pt x="14207" y="1089"/>
                    <a:pt x="12322" y="1237"/>
                    <a:pt x="12757" y="1977"/>
                  </a:cubicBezTo>
                  <a:cubicBezTo>
                    <a:pt x="13047" y="1237"/>
                    <a:pt x="15077" y="1385"/>
                    <a:pt x="14642" y="645"/>
                  </a:cubicBezTo>
                  <a:close/>
                  <a:moveTo>
                    <a:pt x="20585" y="3752"/>
                  </a:moveTo>
                  <a:cubicBezTo>
                    <a:pt x="20295" y="3308"/>
                    <a:pt x="20005" y="3456"/>
                    <a:pt x="20440" y="4048"/>
                  </a:cubicBezTo>
                  <a:cubicBezTo>
                    <a:pt x="20150" y="7747"/>
                    <a:pt x="17541" y="8930"/>
                    <a:pt x="17686" y="13073"/>
                  </a:cubicBezTo>
                  <a:cubicBezTo>
                    <a:pt x="18411" y="9818"/>
                    <a:pt x="21165" y="7747"/>
                    <a:pt x="20585" y="3752"/>
                  </a:cubicBezTo>
                  <a:close/>
                  <a:moveTo>
                    <a:pt x="21020" y="16623"/>
                  </a:moveTo>
                  <a:cubicBezTo>
                    <a:pt x="21020" y="15736"/>
                    <a:pt x="21020" y="15144"/>
                    <a:pt x="20585" y="14700"/>
                  </a:cubicBezTo>
                  <a:cubicBezTo>
                    <a:pt x="20150" y="14700"/>
                    <a:pt x="19570" y="14700"/>
                    <a:pt x="19136" y="14700"/>
                  </a:cubicBezTo>
                  <a:cubicBezTo>
                    <a:pt x="18266" y="15736"/>
                    <a:pt x="19426" y="16919"/>
                    <a:pt x="21020" y="16623"/>
                  </a:cubicBezTo>
                  <a:close/>
                  <a:moveTo>
                    <a:pt x="21165" y="14256"/>
                  </a:moveTo>
                  <a:cubicBezTo>
                    <a:pt x="20585" y="13813"/>
                    <a:pt x="19860" y="13813"/>
                    <a:pt x="19426" y="14256"/>
                  </a:cubicBezTo>
                  <a:cubicBezTo>
                    <a:pt x="20150" y="13960"/>
                    <a:pt x="20875" y="14848"/>
                    <a:pt x="21165" y="14256"/>
                  </a:cubicBezTo>
                  <a:close/>
                </a:path>
              </a:pathLst>
            </a:custGeom>
            <a:solidFill>
              <a:srgbClr val="4D2A0A"/>
            </a:solidFill>
            <a:ln w="12700" cap="flat">
              <a:noFill/>
              <a:miter lim="400000"/>
            </a:ln>
            <a:effectLst/>
          </p:spPr>
          <p:txBody>
            <a:bodyPr wrap="square" lIns="45719" tIns="45719" rIns="45719" bIns="45719" numCol="1" anchor="t">
              <a:noAutofit/>
            </a:bodyPr>
            <a:lstStyle/>
            <a:p>
              <a:pPr/>
            </a:p>
          </p:txBody>
        </p:sp>
        <p:sp>
          <p:nvSpPr>
            <p:cNvPr id="135" name="Freeform 50"/>
            <p:cNvSpPr/>
            <p:nvPr/>
          </p:nvSpPr>
          <p:spPr>
            <a:xfrm rot="5400000">
              <a:off x="2710322" y="2790741"/>
              <a:ext cx="289556" cy="34271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9423" y="0"/>
                  </a:moveTo>
                  <a:cubicBezTo>
                    <a:pt x="9568" y="0"/>
                    <a:pt x="9858" y="157"/>
                    <a:pt x="10003" y="313"/>
                  </a:cubicBezTo>
                  <a:cubicBezTo>
                    <a:pt x="10003" y="313"/>
                    <a:pt x="10003" y="313"/>
                    <a:pt x="10003" y="313"/>
                  </a:cubicBezTo>
                  <a:cubicBezTo>
                    <a:pt x="10003" y="470"/>
                    <a:pt x="10003" y="470"/>
                    <a:pt x="10003" y="470"/>
                  </a:cubicBezTo>
                  <a:cubicBezTo>
                    <a:pt x="9858" y="470"/>
                    <a:pt x="9858" y="470"/>
                    <a:pt x="9713" y="626"/>
                  </a:cubicBezTo>
                  <a:cubicBezTo>
                    <a:pt x="9423" y="626"/>
                    <a:pt x="9133" y="626"/>
                    <a:pt x="8988" y="939"/>
                  </a:cubicBezTo>
                  <a:cubicBezTo>
                    <a:pt x="8988" y="1096"/>
                    <a:pt x="8843" y="1252"/>
                    <a:pt x="8988" y="1565"/>
                  </a:cubicBezTo>
                  <a:cubicBezTo>
                    <a:pt x="9133" y="1409"/>
                    <a:pt x="9133" y="1252"/>
                    <a:pt x="9278" y="1096"/>
                  </a:cubicBezTo>
                  <a:cubicBezTo>
                    <a:pt x="9568" y="939"/>
                    <a:pt x="9713" y="783"/>
                    <a:pt x="9858" y="783"/>
                  </a:cubicBezTo>
                  <a:cubicBezTo>
                    <a:pt x="10003" y="783"/>
                    <a:pt x="10148" y="783"/>
                    <a:pt x="10148" y="939"/>
                  </a:cubicBezTo>
                  <a:cubicBezTo>
                    <a:pt x="10293" y="939"/>
                    <a:pt x="10293" y="939"/>
                    <a:pt x="10293" y="939"/>
                  </a:cubicBezTo>
                  <a:cubicBezTo>
                    <a:pt x="10148" y="1096"/>
                    <a:pt x="10148" y="1096"/>
                    <a:pt x="10148" y="1096"/>
                  </a:cubicBezTo>
                  <a:cubicBezTo>
                    <a:pt x="10148" y="1252"/>
                    <a:pt x="10003" y="1252"/>
                    <a:pt x="10003" y="1409"/>
                  </a:cubicBezTo>
                  <a:cubicBezTo>
                    <a:pt x="9858" y="1722"/>
                    <a:pt x="9713" y="1878"/>
                    <a:pt x="9713" y="2504"/>
                  </a:cubicBezTo>
                  <a:cubicBezTo>
                    <a:pt x="10148" y="2504"/>
                    <a:pt x="10293" y="2348"/>
                    <a:pt x="10438" y="2191"/>
                  </a:cubicBezTo>
                  <a:cubicBezTo>
                    <a:pt x="10728" y="1722"/>
                    <a:pt x="10293" y="783"/>
                    <a:pt x="10148" y="470"/>
                  </a:cubicBezTo>
                  <a:cubicBezTo>
                    <a:pt x="10148" y="313"/>
                    <a:pt x="10148" y="313"/>
                    <a:pt x="10148" y="313"/>
                  </a:cubicBezTo>
                  <a:cubicBezTo>
                    <a:pt x="10293" y="313"/>
                    <a:pt x="10293" y="313"/>
                    <a:pt x="10293" y="313"/>
                  </a:cubicBezTo>
                  <a:cubicBezTo>
                    <a:pt x="10293" y="157"/>
                    <a:pt x="10438" y="157"/>
                    <a:pt x="10583" y="157"/>
                  </a:cubicBezTo>
                  <a:cubicBezTo>
                    <a:pt x="10583" y="157"/>
                    <a:pt x="10583" y="157"/>
                    <a:pt x="10583" y="157"/>
                  </a:cubicBezTo>
                  <a:cubicBezTo>
                    <a:pt x="10872" y="157"/>
                    <a:pt x="11162" y="470"/>
                    <a:pt x="11307" y="783"/>
                  </a:cubicBezTo>
                  <a:cubicBezTo>
                    <a:pt x="11452" y="1096"/>
                    <a:pt x="11452" y="1409"/>
                    <a:pt x="11452" y="1722"/>
                  </a:cubicBezTo>
                  <a:cubicBezTo>
                    <a:pt x="12757" y="783"/>
                    <a:pt x="14352" y="313"/>
                    <a:pt x="15946" y="313"/>
                  </a:cubicBezTo>
                  <a:cubicBezTo>
                    <a:pt x="18991" y="313"/>
                    <a:pt x="21020" y="2191"/>
                    <a:pt x="21310" y="5165"/>
                  </a:cubicBezTo>
                  <a:cubicBezTo>
                    <a:pt x="21455" y="7043"/>
                    <a:pt x="20585" y="8609"/>
                    <a:pt x="19860" y="10174"/>
                  </a:cubicBezTo>
                  <a:cubicBezTo>
                    <a:pt x="18991" y="11739"/>
                    <a:pt x="18121" y="13304"/>
                    <a:pt x="18266" y="15183"/>
                  </a:cubicBezTo>
                  <a:cubicBezTo>
                    <a:pt x="18411" y="15183"/>
                    <a:pt x="18846" y="15026"/>
                    <a:pt x="19136" y="14870"/>
                  </a:cubicBezTo>
                  <a:cubicBezTo>
                    <a:pt x="19570" y="14557"/>
                    <a:pt x="20005" y="14243"/>
                    <a:pt x="20585" y="14243"/>
                  </a:cubicBezTo>
                  <a:cubicBezTo>
                    <a:pt x="20875" y="14243"/>
                    <a:pt x="21020" y="14400"/>
                    <a:pt x="21310" y="14557"/>
                  </a:cubicBezTo>
                  <a:cubicBezTo>
                    <a:pt x="21310" y="14557"/>
                    <a:pt x="21310" y="14557"/>
                    <a:pt x="21310" y="14557"/>
                  </a:cubicBezTo>
                  <a:cubicBezTo>
                    <a:pt x="21600" y="15026"/>
                    <a:pt x="21600" y="15809"/>
                    <a:pt x="21600" y="16591"/>
                  </a:cubicBezTo>
                  <a:cubicBezTo>
                    <a:pt x="21455" y="17061"/>
                    <a:pt x="21455" y="17530"/>
                    <a:pt x="21600" y="17843"/>
                  </a:cubicBezTo>
                  <a:cubicBezTo>
                    <a:pt x="21600" y="18000"/>
                    <a:pt x="21600" y="18000"/>
                    <a:pt x="21600" y="18000"/>
                  </a:cubicBezTo>
                  <a:cubicBezTo>
                    <a:pt x="21455" y="18000"/>
                    <a:pt x="21455" y="18000"/>
                    <a:pt x="21455" y="18000"/>
                  </a:cubicBezTo>
                  <a:cubicBezTo>
                    <a:pt x="21165" y="18313"/>
                    <a:pt x="20730" y="18470"/>
                    <a:pt x="20440" y="18470"/>
                  </a:cubicBezTo>
                  <a:cubicBezTo>
                    <a:pt x="19860" y="18470"/>
                    <a:pt x="19426" y="18157"/>
                    <a:pt x="18846" y="17843"/>
                  </a:cubicBezTo>
                  <a:cubicBezTo>
                    <a:pt x="18846" y="18000"/>
                    <a:pt x="18846" y="18000"/>
                    <a:pt x="18846" y="18000"/>
                  </a:cubicBezTo>
                  <a:cubicBezTo>
                    <a:pt x="18846" y="19722"/>
                    <a:pt x="18846" y="21287"/>
                    <a:pt x="20440" y="21287"/>
                  </a:cubicBezTo>
                  <a:cubicBezTo>
                    <a:pt x="20440" y="21600"/>
                    <a:pt x="20440" y="21600"/>
                    <a:pt x="20440" y="21600"/>
                  </a:cubicBezTo>
                  <a:cubicBezTo>
                    <a:pt x="20150" y="21600"/>
                    <a:pt x="20005" y="21600"/>
                    <a:pt x="19860" y="21600"/>
                  </a:cubicBezTo>
                  <a:cubicBezTo>
                    <a:pt x="17831" y="21600"/>
                    <a:pt x="17831" y="19565"/>
                    <a:pt x="17831" y="17530"/>
                  </a:cubicBezTo>
                  <a:cubicBezTo>
                    <a:pt x="17831" y="16904"/>
                    <a:pt x="17831" y="16435"/>
                    <a:pt x="17831" y="15965"/>
                  </a:cubicBezTo>
                  <a:cubicBezTo>
                    <a:pt x="17831" y="15496"/>
                    <a:pt x="17686" y="15026"/>
                    <a:pt x="17686" y="14713"/>
                  </a:cubicBezTo>
                  <a:cubicBezTo>
                    <a:pt x="17686" y="14713"/>
                    <a:pt x="17686" y="14713"/>
                    <a:pt x="17686" y="14713"/>
                  </a:cubicBezTo>
                  <a:cubicBezTo>
                    <a:pt x="17686" y="14557"/>
                    <a:pt x="17686" y="14557"/>
                    <a:pt x="17686" y="14557"/>
                  </a:cubicBezTo>
                  <a:cubicBezTo>
                    <a:pt x="17541" y="14400"/>
                    <a:pt x="17541" y="14243"/>
                    <a:pt x="17541" y="14087"/>
                  </a:cubicBezTo>
                  <a:cubicBezTo>
                    <a:pt x="17396" y="13148"/>
                    <a:pt x="17106" y="12209"/>
                    <a:pt x="17396" y="10957"/>
                  </a:cubicBezTo>
                  <a:cubicBezTo>
                    <a:pt x="17686" y="10017"/>
                    <a:pt x="18121" y="8922"/>
                    <a:pt x="18701" y="7983"/>
                  </a:cubicBezTo>
                  <a:cubicBezTo>
                    <a:pt x="19715" y="6104"/>
                    <a:pt x="20730" y="4226"/>
                    <a:pt x="19136" y="2035"/>
                  </a:cubicBezTo>
                  <a:cubicBezTo>
                    <a:pt x="18266" y="1722"/>
                    <a:pt x="17541" y="1565"/>
                    <a:pt x="16671" y="1565"/>
                  </a:cubicBezTo>
                  <a:cubicBezTo>
                    <a:pt x="15077" y="1565"/>
                    <a:pt x="13482" y="2191"/>
                    <a:pt x="12032" y="2817"/>
                  </a:cubicBezTo>
                  <a:cubicBezTo>
                    <a:pt x="10438" y="3443"/>
                    <a:pt x="8843" y="4070"/>
                    <a:pt x="7103" y="4070"/>
                  </a:cubicBezTo>
                  <a:cubicBezTo>
                    <a:pt x="6958" y="4070"/>
                    <a:pt x="6813" y="4070"/>
                    <a:pt x="6523" y="4070"/>
                  </a:cubicBezTo>
                  <a:cubicBezTo>
                    <a:pt x="5799" y="3913"/>
                    <a:pt x="5074" y="3600"/>
                    <a:pt x="4349" y="3443"/>
                  </a:cubicBezTo>
                  <a:cubicBezTo>
                    <a:pt x="3624" y="2974"/>
                    <a:pt x="2754" y="2661"/>
                    <a:pt x="1885" y="2661"/>
                  </a:cubicBezTo>
                  <a:cubicBezTo>
                    <a:pt x="1305" y="2661"/>
                    <a:pt x="580" y="2974"/>
                    <a:pt x="145" y="3287"/>
                  </a:cubicBezTo>
                  <a:cubicBezTo>
                    <a:pt x="0" y="3130"/>
                    <a:pt x="0" y="3130"/>
                    <a:pt x="0" y="3130"/>
                  </a:cubicBezTo>
                  <a:cubicBezTo>
                    <a:pt x="725" y="2348"/>
                    <a:pt x="1595" y="2035"/>
                    <a:pt x="2899" y="2035"/>
                  </a:cubicBezTo>
                  <a:cubicBezTo>
                    <a:pt x="2899" y="2035"/>
                    <a:pt x="2899" y="2035"/>
                    <a:pt x="2899" y="2035"/>
                  </a:cubicBezTo>
                  <a:cubicBezTo>
                    <a:pt x="3769" y="2035"/>
                    <a:pt x="4784" y="2191"/>
                    <a:pt x="5654" y="2348"/>
                  </a:cubicBezTo>
                  <a:cubicBezTo>
                    <a:pt x="6668" y="2504"/>
                    <a:pt x="7683" y="2661"/>
                    <a:pt x="8553" y="2661"/>
                  </a:cubicBezTo>
                  <a:cubicBezTo>
                    <a:pt x="8843" y="2504"/>
                    <a:pt x="8698" y="2035"/>
                    <a:pt x="8553" y="1565"/>
                  </a:cubicBezTo>
                  <a:cubicBezTo>
                    <a:pt x="8408" y="1252"/>
                    <a:pt x="8408" y="1096"/>
                    <a:pt x="8408" y="783"/>
                  </a:cubicBezTo>
                  <a:cubicBezTo>
                    <a:pt x="8408" y="783"/>
                    <a:pt x="8408" y="783"/>
                    <a:pt x="8408" y="783"/>
                  </a:cubicBezTo>
                  <a:cubicBezTo>
                    <a:pt x="8408" y="626"/>
                    <a:pt x="8408" y="626"/>
                    <a:pt x="8408" y="626"/>
                  </a:cubicBezTo>
                  <a:cubicBezTo>
                    <a:pt x="8553" y="626"/>
                    <a:pt x="8553" y="470"/>
                    <a:pt x="8698" y="470"/>
                  </a:cubicBezTo>
                  <a:cubicBezTo>
                    <a:pt x="8988" y="157"/>
                    <a:pt x="9133" y="0"/>
                    <a:pt x="9423" y="0"/>
                  </a:cubicBezTo>
                  <a:close/>
                  <a:moveTo>
                    <a:pt x="9713" y="313"/>
                  </a:moveTo>
                  <a:cubicBezTo>
                    <a:pt x="9423" y="157"/>
                    <a:pt x="9133" y="313"/>
                    <a:pt x="8843" y="626"/>
                  </a:cubicBezTo>
                  <a:cubicBezTo>
                    <a:pt x="8698" y="626"/>
                    <a:pt x="8698" y="783"/>
                    <a:pt x="8553" y="783"/>
                  </a:cubicBezTo>
                  <a:cubicBezTo>
                    <a:pt x="8553" y="1096"/>
                    <a:pt x="8698" y="1252"/>
                    <a:pt x="8698" y="1565"/>
                  </a:cubicBezTo>
                  <a:cubicBezTo>
                    <a:pt x="8698" y="1565"/>
                    <a:pt x="8698" y="1565"/>
                    <a:pt x="8698" y="1565"/>
                  </a:cubicBezTo>
                  <a:cubicBezTo>
                    <a:pt x="8698" y="1252"/>
                    <a:pt x="8698" y="1096"/>
                    <a:pt x="8843" y="783"/>
                  </a:cubicBezTo>
                  <a:cubicBezTo>
                    <a:pt x="8988" y="470"/>
                    <a:pt x="9423" y="470"/>
                    <a:pt x="9568" y="313"/>
                  </a:cubicBezTo>
                  <a:cubicBezTo>
                    <a:pt x="9568" y="313"/>
                    <a:pt x="9713" y="313"/>
                    <a:pt x="9713" y="313"/>
                  </a:cubicBezTo>
                  <a:close/>
                  <a:moveTo>
                    <a:pt x="11162" y="2191"/>
                  </a:moveTo>
                  <a:cubicBezTo>
                    <a:pt x="11017" y="2035"/>
                    <a:pt x="11017" y="2035"/>
                    <a:pt x="11017" y="2035"/>
                  </a:cubicBezTo>
                  <a:cubicBezTo>
                    <a:pt x="11307" y="1722"/>
                    <a:pt x="11307" y="1252"/>
                    <a:pt x="11162" y="939"/>
                  </a:cubicBezTo>
                  <a:cubicBezTo>
                    <a:pt x="10872" y="470"/>
                    <a:pt x="10583" y="157"/>
                    <a:pt x="10438" y="313"/>
                  </a:cubicBezTo>
                  <a:cubicBezTo>
                    <a:pt x="10583" y="783"/>
                    <a:pt x="11017" y="1722"/>
                    <a:pt x="10583" y="2348"/>
                  </a:cubicBezTo>
                  <a:cubicBezTo>
                    <a:pt x="10438" y="2504"/>
                    <a:pt x="10148" y="2661"/>
                    <a:pt x="9713" y="2661"/>
                  </a:cubicBezTo>
                  <a:cubicBezTo>
                    <a:pt x="9568" y="2661"/>
                    <a:pt x="9568" y="2661"/>
                    <a:pt x="9568" y="2661"/>
                  </a:cubicBezTo>
                  <a:cubicBezTo>
                    <a:pt x="9568" y="2661"/>
                    <a:pt x="9568" y="2661"/>
                    <a:pt x="9568" y="2661"/>
                  </a:cubicBezTo>
                  <a:cubicBezTo>
                    <a:pt x="9423" y="1878"/>
                    <a:pt x="9568" y="1565"/>
                    <a:pt x="9858" y="1252"/>
                  </a:cubicBezTo>
                  <a:cubicBezTo>
                    <a:pt x="9858" y="1252"/>
                    <a:pt x="9858" y="1096"/>
                    <a:pt x="10003" y="1096"/>
                  </a:cubicBezTo>
                  <a:cubicBezTo>
                    <a:pt x="10003" y="939"/>
                    <a:pt x="9858" y="939"/>
                    <a:pt x="9858" y="939"/>
                  </a:cubicBezTo>
                  <a:cubicBezTo>
                    <a:pt x="9713" y="939"/>
                    <a:pt x="9568" y="1096"/>
                    <a:pt x="9423" y="1252"/>
                  </a:cubicBezTo>
                  <a:cubicBezTo>
                    <a:pt x="9278" y="1565"/>
                    <a:pt x="9133" y="1722"/>
                    <a:pt x="8843" y="1878"/>
                  </a:cubicBezTo>
                  <a:cubicBezTo>
                    <a:pt x="8843" y="1878"/>
                    <a:pt x="8843" y="1878"/>
                    <a:pt x="8843" y="1878"/>
                  </a:cubicBezTo>
                  <a:cubicBezTo>
                    <a:pt x="8843" y="2191"/>
                    <a:pt x="8988" y="2661"/>
                    <a:pt x="8698" y="2817"/>
                  </a:cubicBezTo>
                  <a:cubicBezTo>
                    <a:pt x="8698" y="2974"/>
                    <a:pt x="8698" y="2974"/>
                    <a:pt x="8698" y="2974"/>
                  </a:cubicBezTo>
                  <a:cubicBezTo>
                    <a:pt x="8698" y="2974"/>
                    <a:pt x="8698" y="2974"/>
                    <a:pt x="8698" y="2974"/>
                  </a:cubicBezTo>
                  <a:cubicBezTo>
                    <a:pt x="7683" y="2817"/>
                    <a:pt x="6668" y="2661"/>
                    <a:pt x="5654" y="2504"/>
                  </a:cubicBezTo>
                  <a:cubicBezTo>
                    <a:pt x="4639" y="2348"/>
                    <a:pt x="3769" y="2191"/>
                    <a:pt x="2899" y="2191"/>
                  </a:cubicBezTo>
                  <a:cubicBezTo>
                    <a:pt x="2899" y="2191"/>
                    <a:pt x="2899" y="2191"/>
                    <a:pt x="2899" y="2191"/>
                  </a:cubicBezTo>
                  <a:cubicBezTo>
                    <a:pt x="2174" y="2191"/>
                    <a:pt x="1595" y="2348"/>
                    <a:pt x="1015" y="2661"/>
                  </a:cubicBezTo>
                  <a:cubicBezTo>
                    <a:pt x="1305" y="2504"/>
                    <a:pt x="1595" y="2504"/>
                    <a:pt x="1885" y="2504"/>
                  </a:cubicBezTo>
                  <a:cubicBezTo>
                    <a:pt x="2609" y="2504"/>
                    <a:pt x="3479" y="2817"/>
                    <a:pt x="4204" y="2974"/>
                  </a:cubicBezTo>
                  <a:cubicBezTo>
                    <a:pt x="4494" y="2974"/>
                    <a:pt x="4494" y="2974"/>
                    <a:pt x="4494" y="2974"/>
                  </a:cubicBezTo>
                  <a:cubicBezTo>
                    <a:pt x="4929" y="2817"/>
                    <a:pt x="5364" y="2661"/>
                    <a:pt x="5799" y="2661"/>
                  </a:cubicBezTo>
                  <a:cubicBezTo>
                    <a:pt x="5799" y="2661"/>
                    <a:pt x="5799" y="2661"/>
                    <a:pt x="5799" y="2661"/>
                  </a:cubicBezTo>
                  <a:cubicBezTo>
                    <a:pt x="6523" y="2661"/>
                    <a:pt x="7103" y="2817"/>
                    <a:pt x="7828" y="2974"/>
                  </a:cubicBezTo>
                  <a:cubicBezTo>
                    <a:pt x="7973" y="2974"/>
                    <a:pt x="8263" y="3130"/>
                    <a:pt x="8408" y="3130"/>
                  </a:cubicBezTo>
                  <a:cubicBezTo>
                    <a:pt x="8698" y="3130"/>
                    <a:pt x="8698" y="3130"/>
                    <a:pt x="8698" y="3130"/>
                  </a:cubicBezTo>
                  <a:cubicBezTo>
                    <a:pt x="8553" y="3287"/>
                    <a:pt x="8553" y="3287"/>
                    <a:pt x="8553" y="3287"/>
                  </a:cubicBezTo>
                  <a:cubicBezTo>
                    <a:pt x="8118" y="3600"/>
                    <a:pt x="7683" y="3757"/>
                    <a:pt x="7248" y="3757"/>
                  </a:cubicBezTo>
                  <a:cubicBezTo>
                    <a:pt x="6813" y="3757"/>
                    <a:pt x="6234" y="3600"/>
                    <a:pt x="5799" y="3443"/>
                  </a:cubicBezTo>
                  <a:cubicBezTo>
                    <a:pt x="5364" y="3287"/>
                    <a:pt x="4929" y="3130"/>
                    <a:pt x="4494" y="3130"/>
                  </a:cubicBezTo>
                  <a:cubicBezTo>
                    <a:pt x="4349" y="3130"/>
                    <a:pt x="4349" y="3130"/>
                    <a:pt x="4349" y="3130"/>
                  </a:cubicBezTo>
                  <a:cubicBezTo>
                    <a:pt x="4349" y="3130"/>
                    <a:pt x="4494" y="3130"/>
                    <a:pt x="4494" y="3130"/>
                  </a:cubicBezTo>
                  <a:cubicBezTo>
                    <a:pt x="5219" y="3443"/>
                    <a:pt x="5944" y="3757"/>
                    <a:pt x="6668" y="3757"/>
                  </a:cubicBezTo>
                  <a:cubicBezTo>
                    <a:pt x="6813" y="3757"/>
                    <a:pt x="6958" y="3757"/>
                    <a:pt x="7103" y="3757"/>
                  </a:cubicBezTo>
                  <a:cubicBezTo>
                    <a:pt x="8843" y="3757"/>
                    <a:pt x="10438" y="3130"/>
                    <a:pt x="11887" y="2504"/>
                  </a:cubicBezTo>
                  <a:cubicBezTo>
                    <a:pt x="12177" y="2504"/>
                    <a:pt x="12467" y="2348"/>
                    <a:pt x="12757" y="2191"/>
                  </a:cubicBezTo>
                  <a:cubicBezTo>
                    <a:pt x="12757" y="2191"/>
                    <a:pt x="12757" y="2191"/>
                    <a:pt x="12757" y="2191"/>
                  </a:cubicBezTo>
                  <a:cubicBezTo>
                    <a:pt x="12612" y="2035"/>
                    <a:pt x="12612" y="1878"/>
                    <a:pt x="12612" y="1878"/>
                  </a:cubicBezTo>
                  <a:cubicBezTo>
                    <a:pt x="12757" y="1565"/>
                    <a:pt x="13192" y="1409"/>
                    <a:pt x="13627" y="1096"/>
                  </a:cubicBezTo>
                  <a:cubicBezTo>
                    <a:pt x="14062" y="1096"/>
                    <a:pt x="14352" y="939"/>
                    <a:pt x="14497" y="783"/>
                  </a:cubicBezTo>
                  <a:cubicBezTo>
                    <a:pt x="14642" y="626"/>
                    <a:pt x="14642" y="626"/>
                    <a:pt x="14642" y="626"/>
                  </a:cubicBezTo>
                  <a:cubicBezTo>
                    <a:pt x="13337" y="939"/>
                    <a:pt x="12177" y="1409"/>
                    <a:pt x="11162" y="2191"/>
                  </a:cubicBezTo>
                  <a:close/>
                  <a:moveTo>
                    <a:pt x="18266" y="15339"/>
                  </a:moveTo>
                  <a:cubicBezTo>
                    <a:pt x="18266" y="15339"/>
                    <a:pt x="18121" y="15339"/>
                    <a:pt x="18121" y="15339"/>
                  </a:cubicBezTo>
                  <a:cubicBezTo>
                    <a:pt x="17976" y="15339"/>
                    <a:pt x="17976" y="15339"/>
                    <a:pt x="17976" y="15339"/>
                  </a:cubicBezTo>
                  <a:cubicBezTo>
                    <a:pt x="17976" y="15183"/>
                    <a:pt x="17976" y="15183"/>
                    <a:pt x="17976" y="15183"/>
                  </a:cubicBezTo>
                  <a:cubicBezTo>
                    <a:pt x="17831" y="13304"/>
                    <a:pt x="18701" y="11583"/>
                    <a:pt x="19570" y="10017"/>
                  </a:cubicBezTo>
                  <a:cubicBezTo>
                    <a:pt x="20440" y="8452"/>
                    <a:pt x="21310" y="7043"/>
                    <a:pt x="21165" y="5322"/>
                  </a:cubicBezTo>
                  <a:cubicBezTo>
                    <a:pt x="20875" y="2348"/>
                    <a:pt x="18846" y="626"/>
                    <a:pt x="15946" y="626"/>
                  </a:cubicBezTo>
                  <a:cubicBezTo>
                    <a:pt x="15511" y="626"/>
                    <a:pt x="15077" y="626"/>
                    <a:pt x="14642" y="626"/>
                  </a:cubicBezTo>
                  <a:cubicBezTo>
                    <a:pt x="14787" y="783"/>
                    <a:pt x="14787" y="783"/>
                    <a:pt x="14787" y="783"/>
                  </a:cubicBezTo>
                  <a:cubicBezTo>
                    <a:pt x="14787" y="939"/>
                    <a:pt x="14787" y="939"/>
                    <a:pt x="14787" y="1096"/>
                  </a:cubicBezTo>
                  <a:cubicBezTo>
                    <a:pt x="14642" y="1409"/>
                    <a:pt x="14352" y="1565"/>
                    <a:pt x="13917" y="1722"/>
                  </a:cubicBezTo>
                  <a:cubicBezTo>
                    <a:pt x="13482" y="1722"/>
                    <a:pt x="13047" y="1878"/>
                    <a:pt x="12902" y="2191"/>
                  </a:cubicBezTo>
                  <a:cubicBezTo>
                    <a:pt x="14062" y="1722"/>
                    <a:pt x="15366" y="1252"/>
                    <a:pt x="16671" y="1252"/>
                  </a:cubicBezTo>
                  <a:cubicBezTo>
                    <a:pt x="17541" y="1252"/>
                    <a:pt x="18411" y="1409"/>
                    <a:pt x="19136" y="1878"/>
                  </a:cubicBezTo>
                  <a:cubicBezTo>
                    <a:pt x="19281" y="1878"/>
                    <a:pt x="19281" y="1878"/>
                    <a:pt x="19281" y="1878"/>
                  </a:cubicBezTo>
                  <a:cubicBezTo>
                    <a:pt x="19281" y="1878"/>
                    <a:pt x="19281" y="1878"/>
                    <a:pt x="19281" y="1878"/>
                  </a:cubicBezTo>
                  <a:cubicBezTo>
                    <a:pt x="21020" y="4226"/>
                    <a:pt x="19860" y="6261"/>
                    <a:pt x="18846" y="8139"/>
                  </a:cubicBezTo>
                  <a:cubicBezTo>
                    <a:pt x="18266" y="9078"/>
                    <a:pt x="17831" y="10017"/>
                    <a:pt x="17686" y="11113"/>
                  </a:cubicBezTo>
                  <a:cubicBezTo>
                    <a:pt x="17396" y="11896"/>
                    <a:pt x="17541" y="12522"/>
                    <a:pt x="17541" y="13148"/>
                  </a:cubicBezTo>
                  <a:cubicBezTo>
                    <a:pt x="17686" y="11270"/>
                    <a:pt x="18266" y="9861"/>
                    <a:pt x="18991" y="8609"/>
                  </a:cubicBezTo>
                  <a:cubicBezTo>
                    <a:pt x="19570" y="7357"/>
                    <a:pt x="20150" y="6104"/>
                    <a:pt x="20295" y="4383"/>
                  </a:cubicBezTo>
                  <a:cubicBezTo>
                    <a:pt x="20150" y="4226"/>
                    <a:pt x="20005" y="3913"/>
                    <a:pt x="20150" y="3757"/>
                  </a:cubicBezTo>
                  <a:cubicBezTo>
                    <a:pt x="20150" y="3757"/>
                    <a:pt x="20150" y="3757"/>
                    <a:pt x="20295" y="3757"/>
                  </a:cubicBezTo>
                  <a:cubicBezTo>
                    <a:pt x="20295" y="3757"/>
                    <a:pt x="20295" y="3757"/>
                    <a:pt x="20295" y="3757"/>
                  </a:cubicBezTo>
                  <a:cubicBezTo>
                    <a:pt x="20440" y="3757"/>
                    <a:pt x="20585" y="3757"/>
                    <a:pt x="20730" y="4070"/>
                  </a:cubicBezTo>
                  <a:cubicBezTo>
                    <a:pt x="20730" y="4070"/>
                    <a:pt x="20730" y="4070"/>
                    <a:pt x="20730" y="4070"/>
                  </a:cubicBezTo>
                  <a:cubicBezTo>
                    <a:pt x="21020" y="6730"/>
                    <a:pt x="20150" y="8609"/>
                    <a:pt x="19281" y="10330"/>
                  </a:cubicBezTo>
                  <a:cubicBezTo>
                    <a:pt x="18701" y="11426"/>
                    <a:pt x="18121" y="12678"/>
                    <a:pt x="17831" y="13930"/>
                  </a:cubicBezTo>
                  <a:cubicBezTo>
                    <a:pt x="17831" y="14087"/>
                    <a:pt x="17831" y="14087"/>
                    <a:pt x="17831" y="14087"/>
                  </a:cubicBezTo>
                  <a:cubicBezTo>
                    <a:pt x="17831" y="14713"/>
                    <a:pt x="17976" y="15183"/>
                    <a:pt x="17976" y="15965"/>
                  </a:cubicBezTo>
                  <a:cubicBezTo>
                    <a:pt x="18121" y="16435"/>
                    <a:pt x="18121" y="16904"/>
                    <a:pt x="18121" y="17530"/>
                  </a:cubicBezTo>
                  <a:cubicBezTo>
                    <a:pt x="18121" y="19409"/>
                    <a:pt x="18121" y="21130"/>
                    <a:pt x="19570" y="21443"/>
                  </a:cubicBezTo>
                  <a:cubicBezTo>
                    <a:pt x="18701" y="20817"/>
                    <a:pt x="18701" y="19409"/>
                    <a:pt x="18701" y="18000"/>
                  </a:cubicBezTo>
                  <a:cubicBezTo>
                    <a:pt x="18701" y="17530"/>
                    <a:pt x="18701" y="17530"/>
                    <a:pt x="18701" y="17530"/>
                  </a:cubicBezTo>
                  <a:cubicBezTo>
                    <a:pt x="18846" y="17530"/>
                    <a:pt x="18846" y="17530"/>
                    <a:pt x="18846" y="17530"/>
                  </a:cubicBezTo>
                  <a:cubicBezTo>
                    <a:pt x="19281" y="18000"/>
                    <a:pt x="19860" y="18157"/>
                    <a:pt x="20440" y="18157"/>
                  </a:cubicBezTo>
                  <a:cubicBezTo>
                    <a:pt x="20730" y="18157"/>
                    <a:pt x="21020" y="18000"/>
                    <a:pt x="21310" y="17843"/>
                  </a:cubicBezTo>
                  <a:cubicBezTo>
                    <a:pt x="21310" y="17530"/>
                    <a:pt x="21310" y="17061"/>
                    <a:pt x="21310" y="16591"/>
                  </a:cubicBezTo>
                  <a:cubicBezTo>
                    <a:pt x="21310" y="16122"/>
                    <a:pt x="21310" y="15652"/>
                    <a:pt x="21310" y="15339"/>
                  </a:cubicBezTo>
                  <a:cubicBezTo>
                    <a:pt x="21310" y="15339"/>
                    <a:pt x="21310" y="15339"/>
                    <a:pt x="21310" y="15339"/>
                  </a:cubicBezTo>
                  <a:cubicBezTo>
                    <a:pt x="21165" y="15496"/>
                    <a:pt x="21020" y="15496"/>
                    <a:pt x="20875" y="15496"/>
                  </a:cubicBezTo>
                  <a:cubicBezTo>
                    <a:pt x="20730" y="15496"/>
                    <a:pt x="20585" y="15496"/>
                    <a:pt x="20440" y="15496"/>
                  </a:cubicBezTo>
                  <a:cubicBezTo>
                    <a:pt x="20005" y="15339"/>
                    <a:pt x="19715" y="15183"/>
                    <a:pt x="19426" y="15339"/>
                  </a:cubicBezTo>
                  <a:cubicBezTo>
                    <a:pt x="18991" y="15496"/>
                    <a:pt x="18991" y="15496"/>
                    <a:pt x="18991" y="15496"/>
                  </a:cubicBezTo>
                  <a:cubicBezTo>
                    <a:pt x="19281" y="15183"/>
                    <a:pt x="19281" y="15183"/>
                    <a:pt x="19281" y="15183"/>
                  </a:cubicBezTo>
                  <a:cubicBezTo>
                    <a:pt x="19860" y="14557"/>
                    <a:pt x="20585" y="14557"/>
                    <a:pt x="21310" y="15183"/>
                  </a:cubicBezTo>
                  <a:cubicBezTo>
                    <a:pt x="21310" y="15183"/>
                    <a:pt x="21310" y="15183"/>
                    <a:pt x="21310" y="15183"/>
                  </a:cubicBezTo>
                  <a:cubicBezTo>
                    <a:pt x="21310" y="15026"/>
                    <a:pt x="21165" y="14870"/>
                    <a:pt x="21165" y="14713"/>
                  </a:cubicBezTo>
                  <a:cubicBezTo>
                    <a:pt x="21020" y="14557"/>
                    <a:pt x="20730" y="14557"/>
                    <a:pt x="20585" y="14557"/>
                  </a:cubicBezTo>
                  <a:cubicBezTo>
                    <a:pt x="20150" y="14557"/>
                    <a:pt x="19715" y="14713"/>
                    <a:pt x="19281" y="15026"/>
                  </a:cubicBezTo>
                  <a:cubicBezTo>
                    <a:pt x="18846" y="15183"/>
                    <a:pt x="18556" y="15339"/>
                    <a:pt x="18266" y="15339"/>
                  </a:cubicBezTo>
                  <a:close/>
                  <a:moveTo>
                    <a:pt x="12757" y="1878"/>
                  </a:moveTo>
                  <a:cubicBezTo>
                    <a:pt x="13047" y="1722"/>
                    <a:pt x="13482" y="1565"/>
                    <a:pt x="13772" y="1409"/>
                  </a:cubicBezTo>
                  <a:cubicBezTo>
                    <a:pt x="14207" y="1252"/>
                    <a:pt x="14497" y="1252"/>
                    <a:pt x="14642" y="1096"/>
                  </a:cubicBezTo>
                  <a:cubicBezTo>
                    <a:pt x="14642" y="1096"/>
                    <a:pt x="14642" y="939"/>
                    <a:pt x="14642" y="939"/>
                  </a:cubicBezTo>
                  <a:cubicBezTo>
                    <a:pt x="14352" y="1096"/>
                    <a:pt x="14062" y="1252"/>
                    <a:pt x="13772" y="1409"/>
                  </a:cubicBezTo>
                  <a:cubicBezTo>
                    <a:pt x="13337" y="1565"/>
                    <a:pt x="12902" y="1722"/>
                    <a:pt x="12757" y="1878"/>
                  </a:cubicBezTo>
                  <a:close/>
                  <a:moveTo>
                    <a:pt x="8118" y="3287"/>
                  </a:moveTo>
                  <a:cubicBezTo>
                    <a:pt x="7973" y="3287"/>
                    <a:pt x="7828" y="3287"/>
                    <a:pt x="7683" y="3130"/>
                  </a:cubicBezTo>
                  <a:cubicBezTo>
                    <a:pt x="7103" y="2974"/>
                    <a:pt x="6523" y="2974"/>
                    <a:pt x="5799" y="2974"/>
                  </a:cubicBezTo>
                  <a:cubicBezTo>
                    <a:pt x="5654" y="2974"/>
                    <a:pt x="5364" y="2974"/>
                    <a:pt x="5074" y="2974"/>
                  </a:cubicBezTo>
                  <a:cubicBezTo>
                    <a:pt x="5364" y="3130"/>
                    <a:pt x="5509" y="3130"/>
                    <a:pt x="5799" y="3130"/>
                  </a:cubicBezTo>
                  <a:cubicBezTo>
                    <a:pt x="6379" y="3287"/>
                    <a:pt x="6813" y="3443"/>
                    <a:pt x="7248" y="3443"/>
                  </a:cubicBezTo>
                  <a:cubicBezTo>
                    <a:pt x="7538" y="3443"/>
                    <a:pt x="7828" y="3443"/>
                    <a:pt x="8118" y="3287"/>
                  </a:cubicBezTo>
                  <a:close/>
                  <a:moveTo>
                    <a:pt x="20440" y="4226"/>
                  </a:moveTo>
                  <a:cubicBezTo>
                    <a:pt x="20440" y="4070"/>
                    <a:pt x="20440" y="4070"/>
                    <a:pt x="20295" y="3913"/>
                  </a:cubicBezTo>
                  <a:cubicBezTo>
                    <a:pt x="20440" y="4070"/>
                    <a:pt x="20440" y="4226"/>
                    <a:pt x="20440" y="4226"/>
                  </a:cubicBezTo>
                  <a:cubicBezTo>
                    <a:pt x="20440" y="4383"/>
                    <a:pt x="20440" y="4383"/>
                    <a:pt x="20440" y="4383"/>
                  </a:cubicBezTo>
                  <a:cubicBezTo>
                    <a:pt x="20440" y="4383"/>
                    <a:pt x="20440" y="4383"/>
                    <a:pt x="20440" y="4383"/>
                  </a:cubicBezTo>
                  <a:cubicBezTo>
                    <a:pt x="20440" y="6261"/>
                    <a:pt x="19715" y="7513"/>
                    <a:pt x="19136" y="8765"/>
                  </a:cubicBezTo>
                  <a:cubicBezTo>
                    <a:pt x="18556" y="10017"/>
                    <a:pt x="17831" y="11270"/>
                    <a:pt x="17831" y="13148"/>
                  </a:cubicBezTo>
                  <a:cubicBezTo>
                    <a:pt x="18121" y="12052"/>
                    <a:pt x="18556" y="11113"/>
                    <a:pt x="18991" y="10330"/>
                  </a:cubicBezTo>
                  <a:cubicBezTo>
                    <a:pt x="20005" y="8452"/>
                    <a:pt x="20875" y="6730"/>
                    <a:pt x="20440" y="4226"/>
                  </a:cubicBezTo>
                  <a:close/>
                  <a:moveTo>
                    <a:pt x="21020" y="15339"/>
                  </a:moveTo>
                  <a:cubicBezTo>
                    <a:pt x="20585" y="14870"/>
                    <a:pt x="20150" y="14870"/>
                    <a:pt x="19715" y="15026"/>
                  </a:cubicBezTo>
                  <a:cubicBezTo>
                    <a:pt x="20005" y="15026"/>
                    <a:pt x="20295" y="15183"/>
                    <a:pt x="20440" y="15183"/>
                  </a:cubicBezTo>
                  <a:cubicBezTo>
                    <a:pt x="20730" y="15339"/>
                    <a:pt x="20875" y="15339"/>
                    <a:pt x="21020" y="15339"/>
                  </a:cubicBezTo>
                  <a:close/>
                  <a:moveTo>
                    <a:pt x="19136" y="15652"/>
                  </a:moveTo>
                  <a:cubicBezTo>
                    <a:pt x="20585" y="15652"/>
                    <a:pt x="20585" y="15652"/>
                    <a:pt x="20585" y="15652"/>
                  </a:cubicBezTo>
                  <a:cubicBezTo>
                    <a:pt x="20730" y="15652"/>
                    <a:pt x="20730" y="15652"/>
                    <a:pt x="20730" y="15652"/>
                  </a:cubicBezTo>
                  <a:cubicBezTo>
                    <a:pt x="21165" y="15965"/>
                    <a:pt x="21165" y="16904"/>
                    <a:pt x="21165" y="17687"/>
                  </a:cubicBezTo>
                  <a:cubicBezTo>
                    <a:pt x="21165" y="17843"/>
                    <a:pt x="21165" y="17843"/>
                    <a:pt x="21165" y="17843"/>
                  </a:cubicBezTo>
                  <a:cubicBezTo>
                    <a:pt x="21020" y="17843"/>
                    <a:pt x="21020" y="17843"/>
                    <a:pt x="21020" y="17843"/>
                  </a:cubicBezTo>
                  <a:cubicBezTo>
                    <a:pt x="20005" y="18000"/>
                    <a:pt x="19136" y="17530"/>
                    <a:pt x="18846" y="16904"/>
                  </a:cubicBezTo>
                  <a:cubicBezTo>
                    <a:pt x="18701" y="16435"/>
                    <a:pt x="18701" y="15965"/>
                    <a:pt x="19136" y="15652"/>
                  </a:cubicBezTo>
                  <a:close/>
                  <a:moveTo>
                    <a:pt x="20585" y="15809"/>
                  </a:moveTo>
                  <a:cubicBezTo>
                    <a:pt x="19281" y="15809"/>
                    <a:pt x="19281" y="15809"/>
                    <a:pt x="19281" y="15809"/>
                  </a:cubicBezTo>
                  <a:cubicBezTo>
                    <a:pt x="18991" y="16122"/>
                    <a:pt x="18846" y="16435"/>
                    <a:pt x="18991" y="16748"/>
                  </a:cubicBezTo>
                  <a:cubicBezTo>
                    <a:pt x="19281" y="17374"/>
                    <a:pt x="20005" y="17687"/>
                    <a:pt x="20875" y="17530"/>
                  </a:cubicBezTo>
                  <a:cubicBezTo>
                    <a:pt x="21020" y="16591"/>
                    <a:pt x="20875" y="16122"/>
                    <a:pt x="20585" y="15809"/>
                  </a:cubicBezTo>
                  <a:close/>
                </a:path>
              </a:pathLst>
            </a:custGeom>
            <a:solidFill>
              <a:srgbClr val="4D2A0A"/>
            </a:solidFill>
            <a:ln w="12700" cap="flat">
              <a:noFill/>
              <a:miter lim="400000"/>
            </a:ln>
            <a:effectLst/>
          </p:spPr>
          <p:txBody>
            <a:bodyPr wrap="square" lIns="45719" tIns="45719" rIns="45719" bIns="45719" numCol="1" anchor="t">
              <a:noAutofit/>
            </a:bodyPr>
            <a:lstStyle/>
            <a:p>
              <a:pPr/>
            </a:p>
          </p:txBody>
        </p:sp>
        <p:sp>
          <p:nvSpPr>
            <p:cNvPr id="136" name="Freeform 51"/>
            <p:cNvSpPr/>
            <p:nvPr/>
          </p:nvSpPr>
          <p:spPr>
            <a:xfrm rot="5400000">
              <a:off x="65844" y="2813040"/>
              <a:ext cx="256788" cy="339458"/>
            </a:xfrm>
            <a:custGeom>
              <a:avLst/>
              <a:gdLst/>
              <a:ahLst/>
              <a:cxnLst>
                <a:cxn ang="0">
                  <a:pos x="wd2" y="hd2"/>
                </a:cxn>
                <a:cxn ang="5400000">
                  <a:pos x="wd2" y="hd2"/>
                </a:cxn>
                <a:cxn ang="10800000">
                  <a:pos x="wd2" y="hd2"/>
                </a:cxn>
                <a:cxn ang="16200000">
                  <a:pos x="wd2" y="hd2"/>
                </a:cxn>
              </a:cxnLst>
              <a:rect l="0" t="0" r="r" b="b"/>
              <a:pathLst>
                <a:path w="21161" h="19225" fill="norm" stroke="1" extrusionOk="0">
                  <a:moveTo>
                    <a:pt x="7520" y="18088"/>
                  </a:moveTo>
                  <a:cubicBezTo>
                    <a:pt x="9920" y="18088"/>
                    <a:pt x="12160" y="16112"/>
                    <a:pt x="14560" y="15406"/>
                  </a:cubicBezTo>
                  <a:cubicBezTo>
                    <a:pt x="13120" y="16253"/>
                    <a:pt x="10080" y="18230"/>
                    <a:pt x="7520" y="18794"/>
                  </a:cubicBezTo>
                  <a:cubicBezTo>
                    <a:pt x="4480" y="19500"/>
                    <a:pt x="0" y="19641"/>
                    <a:pt x="0" y="16818"/>
                  </a:cubicBezTo>
                  <a:cubicBezTo>
                    <a:pt x="960" y="16677"/>
                    <a:pt x="160" y="17947"/>
                    <a:pt x="640" y="18088"/>
                  </a:cubicBezTo>
                  <a:cubicBezTo>
                    <a:pt x="6080" y="20206"/>
                    <a:pt x="10400" y="15265"/>
                    <a:pt x="15520" y="14700"/>
                  </a:cubicBezTo>
                  <a:cubicBezTo>
                    <a:pt x="15680" y="13994"/>
                    <a:pt x="16000" y="13430"/>
                    <a:pt x="16000" y="12583"/>
                  </a:cubicBezTo>
                  <a:cubicBezTo>
                    <a:pt x="17440" y="11312"/>
                    <a:pt x="20960" y="5806"/>
                    <a:pt x="20000" y="2418"/>
                  </a:cubicBezTo>
                  <a:cubicBezTo>
                    <a:pt x="19680" y="1006"/>
                    <a:pt x="17440" y="-688"/>
                    <a:pt x="16160" y="1430"/>
                  </a:cubicBezTo>
                  <a:cubicBezTo>
                    <a:pt x="15520" y="583"/>
                    <a:pt x="17120" y="-123"/>
                    <a:pt x="18240" y="18"/>
                  </a:cubicBezTo>
                  <a:cubicBezTo>
                    <a:pt x="20000" y="159"/>
                    <a:pt x="20960" y="1853"/>
                    <a:pt x="21120" y="3547"/>
                  </a:cubicBezTo>
                  <a:cubicBezTo>
                    <a:pt x="21600" y="7218"/>
                    <a:pt x="17760" y="12018"/>
                    <a:pt x="17120" y="14277"/>
                  </a:cubicBezTo>
                  <a:cubicBezTo>
                    <a:pt x="21280" y="14136"/>
                    <a:pt x="20160" y="20912"/>
                    <a:pt x="16000" y="18653"/>
                  </a:cubicBezTo>
                  <a:cubicBezTo>
                    <a:pt x="15520" y="17665"/>
                    <a:pt x="15680" y="16253"/>
                    <a:pt x="15200" y="15265"/>
                  </a:cubicBezTo>
                  <a:cubicBezTo>
                    <a:pt x="12480" y="15265"/>
                    <a:pt x="10080" y="17241"/>
                    <a:pt x="7520" y="18088"/>
                  </a:cubicBezTo>
                  <a:close/>
                  <a:moveTo>
                    <a:pt x="16320" y="14418"/>
                  </a:moveTo>
                  <a:cubicBezTo>
                    <a:pt x="17920" y="11171"/>
                    <a:pt x="20800" y="8206"/>
                    <a:pt x="20480" y="4394"/>
                  </a:cubicBezTo>
                  <a:cubicBezTo>
                    <a:pt x="20160" y="8488"/>
                    <a:pt x="16800" y="11030"/>
                    <a:pt x="16320" y="14418"/>
                  </a:cubicBezTo>
                  <a:close/>
                  <a:moveTo>
                    <a:pt x="18240" y="14841"/>
                  </a:moveTo>
                  <a:cubicBezTo>
                    <a:pt x="18720" y="15971"/>
                    <a:pt x="19360" y="16394"/>
                    <a:pt x="18880" y="17383"/>
                  </a:cubicBezTo>
                  <a:cubicBezTo>
                    <a:pt x="20480" y="16959"/>
                    <a:pt x="19040" y="15124"/>
                    <a:pt x="18240" y="14841"/>
                  </a:cubicBezTo>
                  <a:close/>
                  <a:moveTo>
                    <a:pt x="16640" y="14841"/>
                  </a:moveTo>
                  <a:cubicBezTo>
                    <a:pt x="16000" y="15406"/>
                    <a:pt x="16000" y="16959"/>
                    <a:pt x="16320" y="17806"/>
                  </a:cubicBezTo>
                  <a:cubicBezTo>
                    <a:pt x="17280" y="17947"/>
                    <a:pt x="17600" y="18371"/>
                    <a:pt x="18400" y="18088"/>
                  </a:cubicBezTo>
                  <a:cubicBezTo>
                    <a:pt x="19200" y="16394"/>
                    <a:pt x="18240" y="14983"/>
                    <a:pt x="16640" y="14841"/>
                  </a:cubicBezTo>
                  <a:close/>
                </a:path>
              </a:pathLst>
            </a:custGeom>
            <a:solidFill>
              <a:srgbClr val="4D2A0A"/>
            </a:solidFill>
            <a:ln w="12700" cap="flat">
              <a:noFill/>
              <a:miter lim="400000"/>
            </a:ln>
            <a:effectLst/>
          </p:spPr>
          <p:txBody>
            <a:bodyPr wrap="square" lIns="45719" tIns="45719" rIns="45719" bIns="45719" numCol="1" anchor="t">
              <a:noAutofit/>
            </a:bodyPr>
            <a:lstStyle/>
            <a:p>
              <a:pPr/>
            </a:p>
          </p:txBody>
        </p:sp>
        <p:sp>
          <p:nvSpPr>
            <p:cNvPr id="137" name="Freeform 52"/>
            <p:cNvSpPr/>
            <p:nvPr/>
          </p:nvSpPr>
          <p:spPr>
            <a:xfrm rot="5400000">
              <a:off x="62616" y="2810105"/>
              <a:ext cx="261424" cy="344476"/>
            </a:xfrm>
            <a:custGeom>
              <a:avLst/>
              <a:gdLst/>
              <a:ahLst/>
              <a:cxnLst>
                <a:cxn ang="0">
                  <a:pos x="wd2" y="hd2"/>
                </a:cxn>
                <a:cxn ang="5400000">
                  <a:pos x="wd2" y="hd2"/>
                </a:cxn>
                <a:cxn ang="10800000">
                  <a:pos x="wd2" y="hd2"/>
                </a:cxn>
                <a:cxn ang="16200000">
                  <a:pos x="wd2" y="hd2"/>
                </a:cxn>
              </a:cxnLst>
              <a:rect l="0" t="0" r="r" b="b"/>
              <a:pathLst>
                <a:path w="21320" h="21600" fill="norm" stroke="1" extrusionOk="0">
                  <a:moveTo>
                    <a:pt x="4129" y="21600"/>
                  </a:moveTo>
                  <a:cubicBezTo>
                    <a:pt x="2541" y="21600"/>
                    <a:pt x="1429" y="21287"/>
                    <a:pt x="794" y="20504"/>
                  </a:cubicBezTo>
                  <a:cubicBezTo>
                    <a:pt x="318" y="20191"/>
                    <a:pt x="0" y="19565"/>
                    <a:pt x="0" y="18783"/>
                  </a:cubicBezTo>
                  <a:cubicBezTo>
                    <a:pt x="0" y="18783"/>
                    <a:pt x="0" y="18783"/>
                    <a:pt x="0" y="18783"/>
                  </a:cubicBezTo>
                  <a:cubicBezTo>
                    <a:pt x="159" y="18626"/>
                    <a:pt x="159" y="18626"/>
                    <a:pt x="159" y="18626"/>
                  </a:cubicBezTo>
                  <a:cubicBezTo>
                    <a:pt x="318" y="18626"/>
                    <a:pt x="476" y="18626"/>
                    <a:pt x="635" y="18783"/>
                  </a:cubicBezTo>
                  <a:cubicBezTo>
                    <a:pt x="794" y="18939"/>
                    <a:pt x="794" y="19252"/>
                    <a:pt x="794" y="19409"/>
                  </a:cubicBezTo>
                  <a:cubicBezTo>
                    <a:pt x="794" y="19722"/>
                    <a:pt x="794" y="20035"/>
                    <a:pt x="953" y="20035"/>
                  </a:cubicBezTo>
                  <a:cubicBezTo>
                    <a:pt x="1747" y="20504"/>
                    <a:pt x="2700" y="20661"/>
                    <a:pt x="3653" y="20661"/>
                  </a:cubicBezTo>
                  <a:cubicBezTo>
                    <a:pt x="5876" y="20661"/>
                    <a:pt x="7782" y="19565"/>
                    <a:pt x="10006" y="18470"/>
                  </a:cubicBezTo>
                  <a:cubicBezTo>
                    <a:pt x="11753" y="17530"/>
                    <a:pt x="13500" y="16591"/>
                    <a:pt x="15406" y="16278"/>
                  </a:cubicBezTo>
                  <a:cubicBezTo>
                    <a:pt x="15406" y="16278"/>
                    <a:pt x="15406" y="16278"/>
                    <a:pt x="15406" y="16278"/>
                  </a:cubicBezTo>
                  <a:cubicBezTo>
                    <a:pt x="15724" y="15652"/>
                    <a:pt x="15882" y="15026"/>
                    <a:pt x="15882" y="14087"/>
                  </a:cubicBezTo>
                  <a:cubicBezTo>
                    <a:pt x="15882" y="14087"/>
                    <a:pt x="15882" y="14087"/>
                    <a:pt x="15882" y="14087"/>
                  </a:cubicBezTo>
                  <a:cubicBezTo>
                    <a:pt x="15882" y="14087"/>
                    <a:pt x="15882" y="14087"/>
                    <a:pt x="15882" y="14087"/>
                  </a:cubicBezTo>
                  <a:cubicBezTo>
                    <a:pt x="17312" y="12678"/>
                    <a:pt x="20965" y="6574"/>
                    <a:pt x="19853" y="2817"/>
                  </a:cubicBezTo>
                  <a:cubicBezTo>
                    <a:pt x="19694" y="1878"/>
                    <a:pt x="18582" y="626"/>
                    <a:pt x="17629" y="626"/>
                  </a:cubicBezTo>
                  <a:cubicBezTo>
                    <a:pt x="17153" y="626"/>
                    <a:pt x="16676" y="1096"/>
                    <a:pt x="16359" y="1722"/>
                  </a:cubicBezTo>
                  <a:cubicBezTo>
                    <a:pt x="16200" y="1878"/>
                    <a:pt x="16200" y="1878"/>
                    <a:pt x="16200" y="1878"/>
                  </a:cubicBezTo>
                  <a:cubicBezTo>
                    <a:pt x="16041" y="1722"/>
                    <a:pt x="16041" y="1722"/>
                    <a:pt x="16041" y="1722"/>
                  </a:cubicBezTo>
                  <a:cubicBezTo>
                    <a:pt x="15882" y="1409"/>
                    <a:pt x="15882" y="1252"/>
                    <a:pt x="16041" y="939"/>
                  </a:cubicBezTo>
                  <a:cubicBezTo>
                    <a:pt x="16359" y="313"/>
                    <a:pt x="17312" y="0"/>
                    <a:pt x="18106" y="0"/>
                  </a:cubicBezTo>
                  <a:cubicBezTo>
                    <a:pt x="18106" y="0"/>
                    <a:pt x="18106" y="0"/>
                    <a:pt x="18265" y="0"/>
                  </a:cubicBezTo>
                  <a:cubicBezTo>
                    <a:pt x="20171" y="157"/>
                    <a:pt x="21124" y="2191"/>
                    <a:pt x="21282" y="4070"/>
                  </a:cubicBezTo>
                  <a:cubicBezTo>
                    <a:pt x="21600" y="6887"/>
                    <a:pt x="19853" y="10330"/>
                    <a:pt x="18582" y="12991"/>
                  </a:cubicBezTo>
                  <a:cubicBezTo>
                    <a:pt x="17947" y="14087"/>
                    <a:pt x="17471" y="15026"/>
                    <a:pt x="17312" y="15809"/>
                  </a:cubicBezTo>
                  <a:cubicBezTo>
                    <a:pt x="19059" y="15809"/>
                    <a:pt x="19853" y="17217"/>
                    <a:pt x="19853" y="18626"/>
                  </a:cubicBezTo>
                  <a:cubicBezTo>
                    <a:pt x="19853" y="20035"/>
                    <a:pt x="19059" y="21443"/>
                    <a:pt x="17629" y="21443"/>
                  </a:cubicBezTo>
                  <a:cubicBezTo>
                    <a:pt x="16994" y="21443"/>
                    <a:pt x="16518" y="21287"/>
                    <a:pt x="15882" y="20974"/>
                  </a:cubicBezTo>
                  <a:cubicBezTo>
                    <a:pt x="15882" y="20817"/>
                    <a:pt x="15882" y="20817"/>
                    <a:pt x="15882" y="20817"/>
                  </a:cubicBezTo>
                  <a:cubicBezTo>
                    <a:pt x="15882" y="20817"/>
                    <a:pt x="15882" y="20817"/>
                    <a:pt x="15882" y="20817"/>
                  </a:cubicBezTo>
                  <a:cubicBezTo>
                    <a:pt x="15565" y="20348"/>
                    <a:pt x="15565" y="19565"/>
                    <a:pt x="15406" y="18783"/>
                  </a:cubicBezTo>
                  <a:cubicBezTo>
                    <a:pt x="15406" y="18157"/>
                    <a:pt x="15406" y="17687"/>
                    <a:pt x="15247" y="17217"/>
                  </a:cubicBezTo>
                  <a:cubicBezTo>
                    <a:pt x="15088" y="17217"/>
                    <a:pt x="15088" y="17217"/>
                    <a:pt x="14929" y="17217"/>
                  </a:cubicBezTo>
                  <a:cubicBezTo>
                    <a:pt x="14612" y="17374"/>
                    <a:pt x="14612" y="17374"/>
                    <a:pt x="14612" y="17374"/>
                  </a:cubicBezTo>
                  <a:cubicBezTo>
                    <a:pt x="14453" y="17530"/>
                    <a:pt x="14135" y="17687"/>
                    <a:pt x="13818" y="18000"/>
                  </a:cubicBezTo>
                  <a:cubicBezTo>
                    <a:pt x="12229" y="18939"/>
                    <a:pt x="9688" y="20661"/>
                    <a:pt x="7624" y="21130"/>
                  </a:cubicBezTo>
                  <a:cubicBezTo>
                    <a:pt x="6512" y="21443"/>
                    <a:pt x="5241" y="21600"/>
                    <a:pt x="4129" y="21600"/>
                  </a:cubicBezTo>
                  <a:close/>
                  <a:moveTo>
                    <a:pt x="794" y="20191"/>
                  </a:moveTo>
                  <a:cubicBezTo>
                    <a:pt x="794" y="20348"/>
                    <a:pt x="794" y="20348"/>
                    <a:pt x="953" y="20348"/>
                  </a:cubicBezTo>
                  <a:cubicBezTo>
                    <a:pt x="1588" y="20974"/>
                    <a:pt x="2700" y="21443"/>
                    <a:pt x="4129" y="21443"/>
                  </a:cubicBezTo>
                  <a:cubicBezTo>
                    <a:pt x="5241" y="21443"/>
                    <a:pt x="6512" y="21130"/>
                    <a:pt x="7624" y="20974"/>
                  </a:cubicBezTo>
                  <a:cubicBezTo>
                    <a:pt x="9688" y="20348"/>
                    <a:pt x="12071" y="18783"/>
                    <a:pt x="13659" y="17843"/>
                  </a:cubicBezTo>
                  <a:cubicBezTo>
                    <a:pt x="13024" y="18000"/>
                    <a:pt x="12388" y="18313"/>
                    <a:pt x="11912" y="18626"/>
                  </a:cubicBezTo>
                  <a:cubicBezTo>
                    <a:pt x="10482" y="19409"/>
                    <a:pt x="9053" y="20191"/>
                    <a:pt x="7624" y="20191"/>
                  </a:cubicBezTo>
                  <a:cubicBezTo>
                    <a:pt x="6988" y="20191"/>
                    <a:pt x="6988" y="20191"/>
                    <a:pt x="6988" y="20191"/>
                  </a:cubicBezTo>
                  <a:cubicBezTo>
                    <a:pt x="7624" y="20035"/>
                    <a:pt x="7624" y="20035"/>
                    <a:pt x="7624" y="20035"/>
                  </a:cubicBezTo>
                  <a:cubicBezTo>
                    <a:pt x="8576" y="19722"/>
                    <a:pt x="9371" y="19252"/>
                    <a:pt x="10324" y="18783"/>
                  </a:cubicBezTo>
                  <a:cubicBezTo>
                    <a:pt x="11912" y="17843"/>
                    <a:pt x="13500" y="16904"/>
                    <a:pt x="15247" y="16904"/>
                  </a:cubicBezTo>
                  <a:cubicBezTo>
                    <a:pt x="15247" y="16904"/>
                    <a:pt x="15247" y="16904"/>
                    <a:pt x="15247" y="16904"/>
                  </a:cubicBezTo>
                  <a:cubicBezTo>
                    <a:pt x="15406" y="16904"/>
                    <a:pt x="15406" y="16904"/>
                    <a:pt x="15406" y="16904"/>
                  </a:cubicBezTo>
                  <a:cubicBezTo>
                    <a:pt x="15406" y="16904"/>
                    <a:pt x="15406" y="16904"/>
                    <a:pt x="15406" y="16904"/>
                  </a:cubicBezTo>
                  <a:cubicBezTo>
                    <a:pt x="15406" y="16904"/>
                    <a:pt x="15406" y="16904"/>
                    <a:pt x="15406" y="16904"/>
                  </a:cubicBezTo>
                  <a:cubicBezTo>
                    <a:pt x="15406" y="17061"/>
                    <a:pt x="15406" y="17061"/>
                    <a:pt x="15406" y="17061"/>
                  </a:cubicBezTo>
                  <a:cubicBezTo>
                    <a:pt x="15565" y="17530"/>
                    <a:pt x="15724" y="18157"/>
                    <a:pt x="15724" y="18783"/>
                  </a:cubicBezTo>
                  <a:cubicBezTo>
                    <a:pt x="15724" y="19409"/>
                    <a:pt x="15882" y="20191"/>
                    <a:pt x="16041" y="20661"/>
                  </a:cubicBezTo>
                  <a:cubicBezTo>
                    <a:pt x="16518" y="20974"/>
                    <a:pt x="17153" y="21130"/>
                    <a:pt x="17629" y="21130"/>
                  </a:cubicBezTo>
                  <a:cubicBezTo>
                    <a:pt x="18741" y="21130"/>
                    <a:pt x="19376" y="20191"/>
                    <a:pt x="19535" y="19252"/>
                  </a:cubicBezTo>
                  <a:cubicBezTo>
                    <a:pt x="19376" y="19409"/>
                    <a:pt x="19218" y="19565"/>
                    <a:pt x="18900" y="19565"/>
                  </a:cubicBezTo>
                  <a:cubicBezTo>
                    <a:pt x="18741" y="19565"/>
                    <a:pt x="18741" y="19565"/>
                    <a:pt x="18741" y="19565"/>
                  </a:cubicBezTo>
                  <a:cubicBezTo>
                    <a:pt x="18741" y="19878"/>
                    <a:pt x="18582" y="20035"/>
                    <a:pt x="18582" y="20191"/>
                  </a:cubicBezTo>
                  <a:cubicBezTo>
                    <a:pt x="18582" y="20191"/>
                    <a:pt x="18582" y="20191"/>
                    <a:pt x="18582" y="20191"/>
                  </a:cubicBezTo>
                  <a:cubicBezTo>
                    <a:pt x="18582" y="20191"/>
                    <a:pt x="18582" y="20191"/>
                    <a:pt x="18582" y="20191"/>
                  </a:cubicBezTo>
                  <a:cubicBezTo>
                    <a:pt x="18265" y="20348"/>
                    <a:pt x="18106" y="20348"/>
                    <a:pt x="17947" y="20348"/>
                  </a:cubicBezTo>
                  <a:cubicBezTo>
                    <a:pt x="17947" y="20348"/>
                    <a:pt x="17947" y="20348"/>
                    <a:pt x="17947" y="20348"/>
                  </a:cubicBezTo>
                  <a:cubicBezTo>
                    <a:pt x="17629" y="20348"/>
                    <a:pt x="17312" y="20348"/>
                    <a:pt x="17153" y="20191"/>
                  </a:cubicBezTo>
                  <a:cubicBezTo>
                    <a:pt x="16835" y="20191"/>
                    <a:pt x="16676" y="20035"/>
                    <a:pt x="16359" y="20035"/>
                  </a:cubicBezTo>
                  <a:cubicBezTo>
                    <a:pt x="16359" y="20035"/>
                    <a:pt x="16359" y="20035"/>
                    <a:pt x="16359" y="20035"/>
                  </a:cubicBezTo>
                  <a:cubicBezTo>
                    <a:pt x="16359" y="20035"/>
                    <a:pt x="16359" y="20035"/>
                    <a:pt x="16359" y="20035"/>
                  </a:cubicBezTo>
                  <a:cubicBezTo>
                    <a:pt x="15882" y="19096"/>
                    <a:pt x="15882" y="17217"/>
                    <a:pt x="16518" y="16435"/>
                  </a:cubicBezTo>
                  <a:cubicBezTo>
                    <a:pt x="16676" y="16435"/>
                    <a:pt x="16676" y="16435"/>
                    <a:pt x="16676" y="16435"/>
                  </a:cubicBezTo>
                  <a:cubicBezTo>
                    <a:pt x="16676" y="16435"/>
                    <a:pt x="16676" y="16435"/>
                    <a:pt x="16676" y="16435"/>
                  </a:cubicBezTo>
                  <a:cubicBezTo>
                    <a:pt x="17471" y="16591"/>
                    <a:pt x="18106" y="16904"/>
                    <a:pt x="18424" y="17530"/>
                  </a:cubicBezTo>
                  <a:cubicBezTo>
                    <a:pt x="18741" y="18157"/>
                    <a:pt x="18900" y="18783"/>
                    <a:pt x="18741" y="19409"/>
                  </a:cubicBezTo>
                  <a:cubicBezTo>
                    <a:pt x="18741" y="19409"/>
                    <a:pt x="18741" y="19409"/>
                    <a:pt x="18741" y="19409"/>
                  </a:cubicBezTo>
                  <a:cubicBezTo>
                    <a:pt x="19218" y="18626"/>
                    <a:pt x="18900" y="18157"/>
                    <a:pt x="18582" y="17530"/>
                  </a:cubicBezTo>
                  <a:cubicBezTo>
                    <a:pt x="18424" y="17217"/>
                    <a:pt x="18265" y="17061"/>
                    <a:pt x="18106" y="16591"/>
                  </a:cubicBezTo>
                  <a:cubicBezTo>
                    <a:pt x="18106" y="16435"/>
                    <a:pt x="18106" y="16435"/>
                    <a:pt x="18106" y="16435"/>
                  </a:cubicBezTo>
                  <a:cubicBezTo>
                    <a:pt x="18265" y="16435"/>
                    <a:pt x="18265" y="16435"/>
                    <a:pt x="18265" y="16435"/>
                  </a:cubicBezTo>
                  <a:cubicBezTo>
                    <a:pt x="18582" y="16591"/>
                    <a:pt x="19218" y="17061"/>
                    <a:pt x="19535" y="17687"/>
                  </a:cubicBezTo>
                  <a:cubicBezTo>
                    <a:pt x="19218" y="16748"/>
                    <a:pt x="18424" y="15965"/>
                    <a:pt x="17153" y="15965"/>
                  </a:cubicBezTo>
                  <a:cubicBezTo>
                    <a:pt x="16994" y="15965"/>
                    <a:pt x="16994" y="15965"/>
                    <a:pt x="16994" y="15965"/>
                  </a:cubicBezTo>
                  <a:cubicBezTo>
                    <a:pt x="16994" y="15809"/>
                    <a:pt x="16994" y="15809"/>
                    <a:pt x="16994" y="15809"/>
                  </a:cubicBezTo>
                  <a:cubicBezTo>
                    <a:pt x="17153" y="15183"/>
                    <a:pt x="17788" y="14087"/>
                    <a:pt x="18265" y="12835"/>
                  </a:cubicBezTo>
                  <a:cubicBezTo>
                    <a:pt x="19694" y="10174"/>
                    <a:pt x="21282" y="6887"/>
                    <a:pt x="21124" y="4070"/>
                  </a:cubicBezTo>
                  <a:cubicBezTo>
                    <a:pt x="20806" y="2348"/>
                    <a:pt x="20012" y="470"/>
                    <a:pt x="18265" y="313"/>
                  </a:cubicBezTo>
                  <a:cubicBezTo>
                    <a:pt x="17471" y="157"/>
                    <a:pt x="16518" y="626"/>
                    <a:pt x="16200" y="1096"/>
                  </a:cubicBezTo>
                  <a:cubicBezTo>
                    <a:pt x="16200" y="1096"/>
                    <a:pt x="16200" y="1252"/>
                    <a:pt x="16200" y="1409"/>
                  </a:cubicBezTo>
                  <a:cubicBezTo>
                    <a:pt x="16676" y="626"/>
                    <a:pt x="17312" y="470"/>
                    <a:pt x="17629" y="470"/>
                  </a:cubicBezTo>
                  <a:cubicBezTo>
                    <a:pt x="18741" y="470"/>
                    <a:pt x="19853" y="1722"/>
                    <a:pt x="20171" y="2817"/>
                  </a:cubicBezTo>
                  <a:cubicBezTo>
                    <a:pt x="21124" y="6574"/>
                    <a:pt x="17471" y="12678"/>
                    <a:pt x="16041" y="14243"/>
                  </a:cubicBezTo>
                  <a:cubicBezTo>
                    <a:pt x="16200" y="15026"/>
                    <a:pt x="15882" y="15652"/>
                    <a:pt x="15724" y="16278"/>
                  </a:cubicBezTo>
                  <a:cubicBezTo>
                    <a:pt x="15565" y="16435"/>
                    <a:pt x="15565" y="16435"/>
                    <a:pt x="15565" y="16435"/>
                  </a:cubicBezTo>
                  <a:cubicBezTo>
                    <a:pt x="15565" y="16435"/>
                    <a:pt x="15565" y="16435"/>
                    <a:pt x="15565" y="16435"/>
                  </a:cubicBezTo>
                  <a:cubicBezTo>
                    <a:pt x="13659" y="16748"/>
                    <a:pt x="11912" y="17687"/>
                    <a:pt x="10165" y="18626"/>
                  </a:cubicBezTo>
                  <a:cubicBezTo>
                    <a:pt x="8100" y="19722"/>
                    <a:pt x="5876" y="20817"/>
                    <a:pt x="3653" y="20817"/>
                  </a:cubicBezTo>
                  <a:cubicBezTo>
                    <a:pt x="2700" y="20817"/>
                    <a:pt x="1747" y="20661"/>
                    <a:pt x="794" y="20191"/>
                  </a:cubicBezTo>
                  <a:cubicBezTo>
                    <a:pt x="794" y="20191"/>
                    <a:pt x="794" y="20191"/>
                    <a:pt x="794" y="20191"/>
                  </a:cubicBezTo>
                  <a:close/>
                  <a:moveTo>
                    <a:pt x="16518" y="19878"/>
                  </a:moveTo>
                  <a:cubicBezTo>
                    <a:pt x="16835" y="19878"/>
                    <a:pt x="16994" y="19878"/>
                    <a:pt x="17153" y="20035"/>
                  </a:cubicBezTo>
                  <a:cubicBezTo>
                    <a:pt x="17629" y="20191"/>
                    <a:pt x="17947" y="20191"/>
                    <a:pt x="18424" y="20035"/>
                  </a:cubicBezTo>
                  <a:cubicBezTo>
                    <a:pt x="18741" y="19252"/>
                    <a:pt x="18741" y="18313"/>
                    <a:pt x="18265" y="17687"/>
                  </a:cubicBezTo>
                  <a:cubicBezTo>
                    <a:pt x="17947" y="17217"/>
                    <a:pt x="17312" y="16748"/>
                    <a:pt x="16676" y="16748"/>
                  </a:cubicBezTo>
                  <a:cubicBezTo>
                    <a:pt x="16200" y="17374"/>
                    <a:pt x="16200" y="18939"/>
                    <a:pt x="16518" y="19878"/>
                  </a:cubicBezTo>
                  <a:close/>
                  <a:moveTo>
                    <a:pt x="14135" y="17217"/>
                  </a:moveTo>
                  <a:cubicBezTo>
                    <a:pt x="12865" y="17530"/>
                    <a:pt x="11594" y="18313"/>
                    <a:pt x="10324" y="18939"/>
                  </a:cubicBezTo>
                  <a:cubicBezTo>
                    <a:pt x="9688" y="19252"/>
                    <a:pt x="9053" y="19565"/>
                    <a:pt x="8418" y="19878"/>
                  </a:cubicBezTo>
                  <a:cubicBezTo>
                    <a:pt x="9529" y="19722"/>
                    <a:pt x="10641" y="19096"/>
                    <a:pt x="11753" y="18470"/>
                  </a:cubicBezTo>
                  <a:cubicBezTo>
                    <a:pt x="12547" y="18000"/>
                    <a:pt x="13341" y="17530"/>
                    <a:pt x="14135" y="17217"/>
                  </a:cubicBezTo>
                  <a:close/>
                  <a:moveTo>
                    <a:pt x="318" y="18939"/>
                  </a:moveTo>
                  <a:cubicBezTo>
                    <a:pt x="318" y="19252"/>
                    <a:pt x="476" y="19565"/>
                    <a:pt x="635" y="19878"/>
                  </a:cubicBezTo>
                  <a:cubicBezTo>
                    <a:pt x="476" y="19878"/>
                    <a:pt x="476" y="19565"/>
                    <a:pt x="476" y="19409"/>
                  </a:cubicBezTo>
                  <a:cubicBezTo>
                    <a:pt x="476" y="19252"/>
                    <a:pt x="635" y="19096"/>
                    <a:pt x="476" y="18939"/>
                  </a:cubicBezTo>
                  <a:cubicBezTo>
                    <a:pt x="476" y="18939"/>
                    <a:pt x="476" y="18939"/>
                    <a:pt x="318" y="18939"/>
                  </a:cubicBezTo>
                  <a:close/>
                  <a:moveTo>
                    <a:pt x="18424" y="16904"/>
                  </a:moveTo>
                  <a:cubicBezTo>
                    <a:pt x="18582" y="17061"/>
                    <a:pt x="18741" y="17217"/>
                    <a:pt x="18741" y="17374"/>
                  </a:cubicBezTo>
                  <a:cubicBezTo>
                    <a:pt x="19059" y="18000"/>
                    <a:pt x="19376" y="18470"/>
                    <a:pt x="19059" y="19252"/>
                  </a:cubicBezTo>
                  <a:cubicBezTo>
                    <a:pt x="19376" y="19096"/>
                    <a:pt x="19535" y="18939"/>
                    <a:pt x="19535" y="18626"/>
                  </a:cubicBezTo>
                  <a:cubicBezTo>
                    <a:pt x="19535" y="18000"/>
                    <a:pt x="18900" y="17217"/>
                    <a:pt x="18424" y="16904"/>
                  </a:cubicBezTo>
                  <a:close/>
                  <a:moveTo>
                    <a:pt x="16200" y="16904"/>
                  </a:moveTo>
                  <a:cubicBezTo>
                    <a:pt x="16359" y="16122"/>
                    <a:pt x="16359" y="16122"/>
                    <a:pt x="16359" y="16122"/>
                  </a:cubicBezTo>
                  <a:cubicBezTo>
                    <a:pt x="16518" y="14400"/>
                    <a:pt x="17312" y="12835"/>
                    <a:pt x="18106" y="11270"/>
                  </a:cubicBezTo>
                  <a:cubicBezTo>
                    <a:pt x="19218" y="9391"/>
                    <a:pt x="20171" y="7357"/>
                    <a:pt x="20329" y="5009"/>
                  </a:cubicBezTo>
                  <a:cubicBezTo>
                    <a:pt x="20647" y="5009"/>
                    <a:pt x="20647" y="5009"/>
                    <a:pt x="20647" y="5009"/>
                  </a:cubicBezTo>
                  <a:cubicBezTo>
                    <a:pt x="20806" y="7983"/>
                    <a:pt x="19376" y="10643"/>
                    <a:pt x="18106" y="13148"/>
                  </a:cubicBezTo>
                  <a:cubicBezTo>
                    <a:pt x="17471" y="14087"/>
                    <a:pt x="16994" y="15183"/>
                    <a:pt x="16518" y="16122"/>
                  </a:cubicBezTo>
                  <a:lnTo>
                    <a:pt x="16200" y="16904"/>
                  </a:lnTo>
                  <a:close/>
                  <a:moveTo>
                    <a:pt x="20329" y="6887"/>
                  </a:moveTo>
                  <a:cubicBezTo>
                    <a:pt x="19853" y="8452"/>
                    <a:pt x="19059" y="9861"/>
                    <a:pt x="18424" y="11270"/>
                  </a:cubicBezTo>
                  <a:cubicBezTo>
                    <a:pt x="17629" y="12678"/>
                    <a:pt x="16994" y="13930"/>
                    <a:pt x="16676" y="15183"/>
                  </a:cubicBezTo>
                  <a:cubicBezTo>
                    <a:pt x="17153" y="14400"/>
                    <a:pt x="17471" y="13774"/>
                    <a:pt x="17788" y="12991"/>
                  </a:cubicBezTo>
                  <a:cubicBezTo>
                    <a:pt x="18900" y="11113"/>
                    <a:pt x="20012" y="9078"/>
                    <a:pt x="20329" y="6887"/>
                  </a:cubicBezTo>
                  <a:close/>
                </a:path>
              </a:pathLst>
            </a:custGeom>
            <a:solidFill>
              <a:srgbClr val="4D2A0A"/>
            </a:solidFill>
            <a:ln w="12700" cap="flat">
              <a:noFill/>
              <a:miter lim="400000"/>
            </a:ln>
            <a:effectLst/>
          </p:spPr>
          <p:txBody>
            <a:bodyPr wrap="square" lIns="45719" tIns="45719" rIns="45719" bIns="45719" numCol="1" anchor="t">
              <a:noAutofit/>
            </a:bodyPr>
            <a:lstStyle/>
            <a:p>
              <a:pPr/>
            </a:p>
          </p:txBody>
        </p:sp>
      </p:grpSp>
      <p:sp>
        <p:nvSpPr>
          <p:cNvPr id="139" name="Picture Placeholder 33"/>
          <p:cNvSpPr/>
          <p:nvPr>
            <p:ph type="pic" sz="quarter" idx="22"/>
          </p:nvPr>
        </p:nvSpPr>
        <p:spPr>
          <a:xfrm>
            <a:off x="4720923" y="1824284"/>
            <a:ext cx="2715769" cy="2776310"/>
          </a:xfrm>
          <a:prstGeom prst="rect">
            <a:avLst/>
          </a:prstGeom>
          <a:ln w="38100">
            <a:solidFill>
              <a:srgbClr val="FFFFFF"/>
            </a:solidFill>
            <a:round/>
          </a:ln>
        </p:spPr>
        <p:txBody>
          <a:bodyPr lIns="91439" rIns="91439">
            <a:noAutofit/>
          </a:bodyPr>
          <a:lstStyle/>
          <a:p>
            <a:pPr/>
          </a:p>
        </p:txBody>
      </p:sp>
      <p:sp>
        <p:nvSpPr>
          <p:cNvPr id="140" name="Text Placeholder 3"/>
          <p:cNvSpPr/>
          <p:nvPr>
            <p:ph type="body" sz="quarter" idx="23"/>
          </p:nvPr>
        </p:nvSpPr>
        <p:spPr>
          <a:xfrm>
            <a:off x="4707208" y="4947404"/>
            <a:ext cx="2743201" cy="914401"/>
          </a:xfrm>
          <a:prstGeom prst="rect">
            <a:avLst/>
          </a:prstGeom>
        </p:spPr>
        <p:txBody>
          <a:bodyPr/>
          <a:lstStyle/>
          <a:p>
            <a:pPr marL="0" indent="0">
              <a:spcBef>
                <a:spcPts val="1600"/>
              </a:spcBef>
              <a:buSzTx/>
              <a:buFontTx/>
              <a:buNone/>
              <a:defRPr sz="1600"/>
            </a:pPr>
          </a:p>
        </p:txBody>
      </p:sp>
      <p:grpSp>
        <p:nvGrpSpPr>
          <p:cNvPr id="153" name="Group 96"/>
          <p:cNvGrpSpPr/>
          <p:nvPr/>
        </p:nvGrpSpPr>
        <p:grpSpPr>
          <a:xfrm>
            <a:off x="8048120" y="1668158"/>
            <a:ext cx="3077428" cy="3113056"/>
            <a:chOff x="0" y="0"/>
            <a:chExt cx="3077426" cy="3113054"/>
          </a:xfrm>
        </p:grpSpPr>
        <p:sp>
          <p:nvSpPr>
            <p:cNvPr id="141" name="Freeform 41"/>
            <p:cNvSpPr/>
            <p:nvPr/>
          </p:nvSpPr>
          <p:spPr>
            <a:xfrm rot="5400000">
              <a:off x="1533241" y="-1024462"/>
              <a:ext cx="12701" cy="2161757"/>
            </a:xfrm>
            <a:custGeom>
              <a:avLst/>
              <a:gdLst/>
              <a:ahLst/>
              <a:cxnLst>
                <a:cxn ang="0">
                  <a:pos x="wd2" y="hd2"/>
                </a:cxn>
                <a:cxn ang="5400000">
                  <a:pos x="wd2" y="hd2"/>
                </a:cxn>
                <a:cxn ang="10800000">
                  <a:pos x="wd2" y="hd2"/>
                </a:cxn>
                <a:cxn ang="16200000">
                  <a:pos x="wd2" y="hd2"/>
                </a:cxn>
              </a:cxnLst>
              <a:rect l="0" t="0" r="r" b="b"/>
              <a:pathLst>
                <a:path w="19200" h="21600" fill="norm" stroke="1" extrusionOk="0">
                  <a:moveTo>
                    <a:pt x="12960" y="0"/>
                  </a:moveTo>
                  <a:cubicBezTo>
                    <a:pt x="17280" y="1817"/>
                    <a:pt x="17280" y="3608"/>
                    <a:pt x="17280" y="5400"/>
                  </a:cubicBezTo>
                  <a:cubicBezTo>
                    <a:pt x="17280" y="6296"/>
                    <a:pt x="12960" y="7217"/>
                    <a:pt x="12960" y="8112"/>
                  </a:cubicBezTo>
                  <a:cubicBezTo>
                    <a:pt x="12960" y="9008"/>
                    <a:pt x="12960" y="9904"/>
                    <a:pt x="17280" y="10800"/>
                  </a:cubicBezTo>
                  <a:cubicBezTo>
                    <a:pt x="17280" y="12617"/>
                    <a:pt x="21600" y="14408"/>
                    <a:pt x="17280" y="16200"/>
                  </a:cubicBezTo>
                  <a:cubicBezTo>
                    <a:pt x="21600" y="17096"/>
                    <a:pt x="17280" y="18017"/>
                    <a:pt x="17280" y="18912"/>
                  </a:cubicBezTo>
                  <a:cubicBezTo>
                    <a:pt x="17280" y="19808"/>
                    <a:pt x="12960" y="20704"/>
                    <a:pt x="12960" y="21600"/>
                  </a:cubicBezTo>
                  <a:cubicBezTo>
                    <a:pt x="8640" y="21600"/>
                    <a:pt x="8640" y="21600"/>
                    <a:pt x="8640" y="21600"/>
                  </a:cubicBezTo>
                  <a:cubicBezTo>
                    <a:pt x="8640" y="20704"/>
                    <a:pt x="4320" y="19808"/>
                    <a:pt x="4320" y="18912"/>
                  </a:cubicBezTo>
                  <a:cubicBezTo>
                    <a:pt x="4320" y="18017"/>
                    <a:pt x="0" y="17096"/>
                    <a:pt x="0" y="16200"/>
                  </a:cubicBezTo>
                  <a:cubicBezTo>
                    <a:pt x="0" y="14408"/>
                    <a:pt x="4320" y="12617"/>
                    <a:pt x="4320" y="10800"/>
                  </a:cubicBezTo>
                  <a:cubicBezTo>
                    <a:pt x="8640" y="9904"/>
                    <a:pt x="8640" y="9008"/>
                    <a:pt x="8640" y="8112"/>
                  </a:cubicBezTo>
                  <a:cubicBezTo>
                    <a:pt x="8640" y="7217"/>
                    <a:pt x="4320" y="6296"/>
                    <a:pt x="4320" y="5400"/>
                  </a:cubicBezTo>
                  <a:cubicBezTo>
                    <a:pt x="0" y="3608"/>
                    <a:pt x="4320" y="1817"/>
                    <a:pt x="8640" y="0"/>
                  </a:cubicBezTo>
                  <a:lnTo>
                    <a:pt x="12960" y="0"/>
                  </a:lnTo>
                  <a:close/>
                </a:path>
              </a:pathLst>
            </a:custGeom>
            <a:solidFill>
              <a:srgbClr val="4D2A0A"/>
            </a:solidFill>
            <a:ln w="12700" cap="flat">
              <a:noFill/>
              <a:miter lim="400000"/>
            </a:ln>
            <a:effectLst/>
          </p:spPr>
          <p:txBody>
            <a:bodyPr wrap="square" lIns="45719" tIns="45719" rIns="45719" bIns="45719" numCol="1" anchor="t">
              <a:noAutofit/>
            </a:bodyPr>
            <a:lstStyle/>
            <a:p>
              <a:pPr/>
            </a:p>
          </p:txBody>
        </p:sp>
        <p:sp>
          <p:nvSpPr>
            <p:cNvPr id="142" name="Freeform 42"/>
            <p:cNvSpPr/>
            <p:nvPr/>
          </p:nvSpPr>
          <p:spPr>
            <a:xfrm rot="5400000">
              <a:off x="-1128595" y="1563556"/>
              <a:ext cx="2365840" cy="12701"/>
            </a:xfrm>
            <a:custGeom>
              <a:avLst/>
              <a:gdLst/>
              <a:ahLst/>
              <a:cxnLst>
                <a:cxn ang="0">
                  <a:pos x="wd2" y="hd2"/>
                </a:cxn>
                <a:cxn ang="5400000">
                  <a:pos x="wd2" y="hd2"/>
                </a:cxn>
                <a:cxn ang="10800000">
                  <a:pos x="wd2" y="hd2"/>
                </a:cxn>
                <a:cxn ang="16200000">
                  <a:pos x="wd2" y="hd2"/>
                </a:cxn>
              </a:cxnLst>
              <a:rect l="0" t="0" r="r" b="b"/>
              <a:pathLst>
                <a:path w="21600" h="19069" fill="norm" stroke="1" extrusionOk="0">
                  <a:moveTo>
                    <a:pt x="0" y="8640"/>
                  </a:moveTo>
                  <a:cubicBezTo>
                    <a:pt x="1794" y="4320"/>
                    <a:pt x="3588" y="0"/>
                    <a:pt x="5400" y="4320"/>
                  </a:cubicBezTo>
                  <a:cubicBezTo>
                    <a:pt x="6288" y="4320"/>
                    <a:pt x="7194" y="8640"/>
                    <a:pt x="8100" y="8640"/>
                  </a:cubicBezTo>
                  <a:cubicBezTo>
                    <a:pt x="8988" y="8640"/>
                    <a:pt x="9894" y="4320"/>
                    <a:pt x="10800" y="4320"/>
                  </a:cubicBezTo>
                  <a:cubicBezTo>
                    <a:pt x="12594" y="4320"/>
                    <a:pt x="14388" y="0"/>
                    <a:pt x="16200" y="0"/>
                  </a:cubicBezTo>
                  <a:cubicBezTo>
                    <a:pt x="17088" y="0"/>
                    <a:pt x="17994" y="4320"/>
                    <a:pt x="18900" y="4320"/>
                  </a:cubicBezTo>
                  <a:cubicBezTo>
                    <a:pt x="19788" y="4320"/>
                    <a:pt x="20694" y="4320"/>
                    <a:pt x="21600" y="8640"/>
                  </a:cubicBezTo>
                  <a:cubicBezTo>
                    <a:pt x="21600" y="8640"/>
                    <a:pt x="21600" y="8640"/>
                    <a:pt x="21600" y="8640"/>
                  </a:cubicBezTo>
                  <a:cubicBezTo>
                    <a:pt x="20694" y="12960"/>
                    <a:pt x="19788" y="12960"/>
                    <a:pt x="18900" y="17280"/>
                  </a:cubicBezTo>
                  <a:cubicBezTo>
                    <a:pt x="17994" y="17280"/>
                    <a:pt x="17088" y="17280"/>
                    <a:pt x="16200" y="17280"/>
                  </a:cubicBezTo>
                  <a:cubicBezTo>
                    <a:pt x="14388" y="21600"/>
                    <a:pt x="12594" y="17280"/>
                    <a:pt x="10800" y="12960"/>
                  </a:cubicBezTo>
                  <a:cubicBezTo>
                    <a:pt x="9894" y="12960"/>
                    <a:pt x="8988" y="12960"/>
                    <a:pt x="8100" y="12960"/>
                  </a:cubicBezTo>
                  <a:cubicBezTo>
                    <a:pt x="7194" y="12960"/>
                    <a:pt x="6288" y="17280"/>
                    <a:pt x="5400" y="17280"/>
                  </a:cubicBezTo>
                  <a:cubicBezTo>
                    <a:pt x="3588" y="17280"/>
                    <a:pt x="1794" y="17280"/>
                    <a:pt x="0" y="8640"/>
                  </a:cubicBezTo>
                  <a:close/>
                </a:path>
              </a:pathLst>
            </a:custGeom>
            <a:solidFill>
              <a:srgbClr val="4D2A0A"/>
            </a:solidFill>
            <a:ln w="12700" cap="flat">
              <a:noFill/>
              <a:miter lim="400000"/>
            </a:ln>
            <a:effectLst/>
          </p:spPr>
          <p:txBody>
            <a:bodyPr wrap="square" lIns="45719" tIns="45719" rIns="45719" bIns="45719" numCol="1" anchor="t">
              <a:noAutofit/>
            </a:bodyPr>
            <a:lstStyle/>
            <a:p>
              <a:pPr/>
            </a:p>
          </p:txBody>
        </p:sp>
        <p:sp>
          <p:nvSpPr>
            <p:cNvPr id="143" name="Freeform 43"/>
            <p:cNvSpPr/>
            <p:nvPr/>
          </p:nvSpPr>
          <p:spPr>
            <a:xfrm rot="5400000">
              <a:off x="1814273" y="1548461"/>
              <a:ext cx="2371329" cy="12701"/>
            </a:xfrm>
            <a:custGeom>
              <a:avLst/>
              <a:gdLst/>
              <a:ahLst/>
              <a:cxnLst>
                <a:cxn ang="0">
                  <a:pos x="wd2" y="hd2"/>
                </a:cxn>
                <a:cxn ang="5400000">
                  <a:pos x="wd2" y="hd2"/>
                </a:cxn>
                <a:cxn ang="10800000">
                  <a:pos x="wd2" y="hd2"/>
                </a:cxn>
                <a:cxn ang="16200000">
                  <a:pos x="wd2" y="hd2"/>
                </a:cxn>
              </a:cxnLst>
              <a:rect l="0" t="0" r="r" b="b"/>
              <a:pathLst>
                <a:path w="21600" h="19069" fill="norm" stroke="1" extrusionOk="0">
                  <a:moveTo>
                    <a:pt x="0" y="8640"/>
                  </a:moveTo>
                  <a:cubicBezTo>
                    <a:pt x="1790" y="4320"/>
                    <a:pt x="3597" y="0"/>
                    <a:pt x="5387" y="4320"/>
                  </a:cubicBezTo>
                  <a:cubicBezTo>
                    <a:pt x="6290" y="4320"/>
                    <a:pt x="7194" y="8640"/>
                    <a:pt x="8098" y="8640"/>
                  </a:cubicBezTo>
                  <a:cubicBezTo>
                    <a:pt x="9001" y="8640"/>
                    <a:pt x="9905" y="4320"/>
                    <a:pt x="10791" y="4320"/>
                  </a:cubicBezTo>
                  <a:cubicBezTo>
                    <a:pt x="12599" y="4320"/>
                    <a:pt x="14406" y="0"/>
                    <a:pt x="16196" y="0"/>
                  </a:cubicBezTo>
                  <a:cubicBezTo>
                    <a:pt x="17099" y="0"/>
                    <a:pt x="18003" y="4320"/>
                    <a:pt x="18907" y="4320"/>
                  </a:cubicBezTo>
                  <a:cubicBezTo>
                    <a:pt x="19793" y="4320"/>
                    <a:pt x="20696" y="4320"/>
                    <a:pt x="21600" y="8640"/>
                  </a:cubicBezTo>
                  <a:cubicBezTo>
                    <a:pt x="21600" y="12960"/>
                    <a:pt x="21600" y="12960"/>
                    <a:pt x="21600" y="12960"/>
                  </a:cubicBezTo>
                  <a:cubicBezTo>
                    <a:pt x="20696" y="12960"/>
                    <a:pt x="19793" y="17280"/>
                    <a:pt x="18907" y="17280"/>
                  </a:cubicBezTo>
                  <a:cubicBezTo>
                    <a:pt x="18003" y="17280"/>
                    <a:pt x="17099" y="17280"/>
                    <a:pt x="16196" y="17280"/>
                  </a:cubicBezTo>
                  <a:cubicBezTo>
                    <a:pt x="14406" y="21600"/>
                    <a:pt x="12599" y="17280"/>
                    <a:pt x="10791" y="12960"/>
                  </a:cubicBezTo>
                  <a:cubicBezTo>
                    <a:pt x="9905" y="12960"/>
                    <a:pt x="9001" y="12960"/>
                    <a:pt x="8098" y="12960"/>
                  </a:cubicBezTo>
                  <a:cubicBezTo>
                    <a:pt x="7194" y="12960"/>
                    <a:pt x="6290" y="17280"/>
                    <a:pt x="5387" y="17280"/>
                  </a:cubicBezTo>
                  <a:cubicBezTo>
                    <a:pt x="3597" y="17280"/>
                    <a:pt x="1790" y="17280"/>
                    <a:pt x="0" y="12960"/>
                  </a:cubicBezTo>
                  <a:lnTo>
                    <a:pt x="0" y="8640"/>
                  </a:lnTo>
                  <a:close/>
                </a:path>
              </a:pathLst>
            </a:custGeom>
            <a:solidFill>
              <a:srgbClr val="4D2A0A"/>
            </a:solidFill>
            <a:ln w="12700" cap="flat">
              <a:noFill/>
              <a:miter lim="400000"/>
            </a:ln>
            <a:effectLst/>
          </p:spPr>
          <p:txBody>
            <a:bodyPr wrap="square" lIns="45719" tIns="45719" rIns="45719" bIns="45719" numCol="1" anchor="t">
              <a:noAutofit/>
            </a:bodyPr>
            <a:lstStyle/>
            <a:p>
              <a:pPr/>
            </a:p>
          </p:txBody>
        </p:sp>
        <p:sp>
          <p:nvSpPr>
            <p:cNvPr id="144" name="Freeform 44"/>
            <p:cNvSpPr/>
            <p:nvPr/>
          </p:nvSpPr>
          <p:spPr>
            <a:xfrm rot="5400000">
              <a:off x="1514788" y="2001912"/>
              <a:ext cx="12701" cy="212485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00" y="21600"/>
                  </a:moveTo>
                  <a:cubicBezTo>
                    <a:pt x="0" y="19802"/>
                    <a:pt x="0" y="18004"/>
                    <a:pt x="0" y="16206"/>
                  </a:cubicBezTo>
                  <a:cubicBezTo>
                    <a:pt x="0" y="15295"/>
                    <a:pt x="5400" y="14408"/>
                    <a:pt x="5400" y="13497"/>
                  </a:cubicBezTo>
                  <a:cubicBezTo>
                    <a:pt x="5400" y="12611"/>
                    <a:pt x="5400" y="11699"/>
                    <a:pt x="5400" y="10813"/>
                  </a:cubicBezTo>
                  <a:cubicBezTo>
                    <a:pt x="0" y="9015"/>
                    <a:pt x="0" y="7192"/>
                    <a:pt x="0" y="5394"/>
                  </a:cubicBezTo>
                  <a:cubicBezTo>
                    <a:pt x="0" y="4507"/>
                    <a:pt x="0" y="3596"/>
                    <a:pt x="0" y="2709"/>
                  </a:cubicBezTo>
                  <a:cubicBezTo>
                    <a:pt x="5400" y="1798"/>
                    <a:pt x="5400" y="912"/>
                    <a:pt x="10800" y="0"/>
                  </a:cubicBezTo>
                  <a:cubicBezTo>
                    <a:pt x="10800" y="0"/>
                    <a:pt x="10800" y="0"/>
                    <a:pt x="10800" y="0"/>
                  </a:cubicBezTo>
                  <a:cubicBezTo>
                    <a:pt x="16200" y="912"/>
                    <a:pt x="16200" y="1798"/>
                    <a:pt x="16200" y="2709"/>
                  </a:cubicBezTo>
                  <a:cubicBezTo>
                    <a:pt x="21600" y="3596"/>
                    <a:pt x="21600" y="4507"/>
                    <a:pt x="21600" y="5394"/>
                  </a:cubicBezTo>
                  <a:cubicBezTo>
                    <a:pt x="21600" y="7192"/>
                    <a:pt x="16200" y="9015"/>
                    <a:pt x="16200" y="10813"/>
                  </a:cubicBezTo>
                  <a:cubicBezTo>
                    <a:pt x="16200" y="11699"/>
                    <a:pt x="10800" y="12611"/>
                    <a:pt x="10800" y="13497"/>
                  </a:cubicBezTo>
                  <a:cubicBezTo>
                    <a:pt x="16200" y="14408"/>
                    <a:pt x="16200" y="15295"/>
                    <a:pt x="16200" y="16206"/>
                  </a:cubicBezTo>
                  <a:cubicBezTo>
                    <a:pt x="21600" y="18004"/>
                    <a:pt x="16200" y="19802"/>
                    <a:pt x="10800" y="21600"/>
                  </a:cubicBezTo>
                  <a:close/>
                </a:path>
              </a:pathLst>
            </a:custGeom>
            <a:solidFill>
              <a:srgbClr val="4D2A0A"/>
            </a:solidFill>
            <a:ln w="12700" cap="flat">
              <a:noFill/>
              <a:miter lim="400000"/>
            </a:ln>
            <a:effectLst/>
          </p:spPr>
          <p:txBody>
            <a:bodyPr wrap="square" lIns="45719" tIns="45719" rIns="45719" bIns="45719" numCol="1" anchor="t">
              <a:noAutofit/>
            </a:bodyPr>
            <a:lstStyle/>
            <a:p>
              <a:pPr/>
            </a:p>
          </p:txBody>
        </p:sp>
        <p:sp>
          <p:nvSpPr>
            <p:cNvPr id="145" name="Freeform 45"/>
            <p:cNvSpPr/>
            <p:nvPr/>
          </p:nvSpPr>
          <p:spPr>
            <a:xfrm rot="5400000">
              <a:off x="34848" y="-25128"/>
              <a:ext cx="287912" cy="352433"/>
            </a:xfrm>
            <a:custGeom>
              <a:avLst/>
              <a:gdLst/>
              <a:ahLst/>
              <a:cxnLst>
                <a:cxn ang="0">
                  <a:pos x="wd2" y="hd2"/>
                </a:cxn>
                <a:cxn ang="5400000">
                  <a:pos x="wd2" y="hd2"/>
                </a:cxn>
                <a:cxn ang="10800000">
                  <a:pos x="wd2" y="hd2"/>
                </a:cxn>
                <a:cxn ang="16200000">
                  <a:pos x="wd2" y="hd2"/>
                </a:cxn>
              </a:cxnLst>
              <a:rect l="0" t="0" r="r" b="b"/>
              <a:pathLst>
                <a:path w="21078" h="20724" fill="norm" stroke="1" extrusionOk="0">
                  <a:moveTo>
                    <a:pt x="17525" y="17805"/>
                  </a:moveTo>
                  <a:cubicBezTo>
                    <a:pt x="15820" y="17222"/>
                    <a:pt x="13546" y="19995"/>
                    <a:pt x="11415" y="19557"/>
                  </a:cubicBezTo>
                  <a:cubicBezTo>
                    <a:pt x="12552" y="20724"/>
                    <a:pt x="14541" y="18973"/>
                    <a:pt x="15394" y="19119"/>
                  </a:cubicBezTo>
                  <a:cubicBezTo>
                    <a:pt x="12978" y="21454"/>
                    <a:pt x="8857" y="18535"/>
                    <a:pt x="6299" y="20724"/>
                  </a:cubicBezTo>
                  <a:cubicBezTo>
                    <a:pt x="2178" y="20724"/>
                    <a:pt x="-380" y="17951"/>
                    <a:pt x="46" y="13865"/>
                  </a:cubicBezTo>
                  <a:cubicBezTo>
                    <a:pt x="331" y="11968"/>
                    <a:pt x="2178" y="10800"/>
                    <a:pt x="2320" y="8903"/>
                  </a:cubicBezTo>
                  <a:cubicBezTo>
                    <a:pt x="2746" y="8465"/>
                    <a:pt x="2604" y="8757"/>
                    <a:pt x="3173" y="8465"/>
                  </a:cubicBezTo>
                  <a:cubicBezTo>
                    <a:pt x="3031" y="6568"/>
                    <a:pt x="4167" y="4962"/>
                    <a:pt x="3883" y="3357"/>
                  </a:cubicBezTo>
                  <a:cubicBezTo>
                    <a:pt x="3741" y="1751"/>
                    <a:pt x="2178" y="1168"/>
                    <a:pt x="2178" y="0"/>
                  </a:cubicBezTo>
                  <a:cubicBezTo>
                    <a:pt x="4594" y="1022"/>
                    <a:pt x="5304" y="5254"/>
                    <a:pt x="4167" y="8319"/>
                  </a:cubicBezTo>
                  <a:cubicBezTo>
                    <a:pt x="4310" y="8757"/>
                    <a:pt x="5162" y="8611"/>
                    <a:pt x="5304" y="9195"/>
                  </a:cubicBezTo>
                  <a:cubicBezTo>
                    <a:pt x="5589" y="10070"/>
                    <a:pt x="5162" y="10946"/>
                    <a:pt x="4594" y="11676"/>
                  </a:cubicBezTo>
                  <a:cubicBezTo>
                    <a:pt x="3315" y="11530"/>
                    <a:pt x="2320" y="10800"/>
                    <a:pt x="3173" y="9778"/>
                  </a:cubicBezTo>
                  <a:cubicBezTo>
                    <a:pt x="-380" y="12843"/>
                    <a:pt x="1467" y="21600"/>
                    <a:pt x="8573" y="19265"/>
                  </a:cubicBezTo>
                  <a:cubicBezTo>
                    <a:pt x="7152" y="17222"/>
                    <a:pt x="9852" y="14157"/>
                    <a:pt x="11415" y="16346"/>
                  </a:cubicBezTo>
                  <a:cubicBezTo>
                    <a:pt x="11699" y="17951"/>
                    <a:pt x="10989" y="18389"/>
                    <a:pt x="10420" y="19119"/>
                  </a:cubicBezTo>
                  <a:cubicBezTo>
                    <a:pt x="13831" y="19995"/>
                    <a:pt x="18378" y="14886"/>
                    <a:pt x="21078" y="18827"/>
                  </a:cubicBezTo>
                  <a:cubicBezTo>
                    <a:pt x="19799" y="17076"/>
                    <a:pt x="17099" y="18097"/>
                    <a:pt x="15678" y="19119"/>
                  </a:cubicBezTo>
                  <a:cubicBezTo>
                    <a:pt x="15962" y="18389"/>
                    <a:pt x="16957" y="18389"/>
                    <a:pt x="17525" y="17805"/>
                  </a:cubicBezTo>
                  <a:close/>
                  <a:moveTo>
                    <a:pt x="9994" y="18681"/>
                  </a:moveTo>
                  <a:cubicBezTo>
                    <a:pt x="12410" y="18535"/>
                    <a:pt x="10562" y="14303"/>
                    <a:pt x="9141" y="16346"/>
                  </a:cubicBezTo>
                  <a:cubicBezTo>
                    <a:pt x="10136" y="16346"/>
                    <a:pt x="9283" y="17076"/>
                    <a:pt x="8857" y="17076"/>
                  </a:cubicBezTo>
                  <a:cubicBezTo>
                    <a:pt x="8857" y="17368"/>
                    <a:pt x="8857" y="17805"/>
                    <a:pt x="8857" y="18243"/>
                  </a:cubicBezTo>
                  <a:cubicBezTo>
                    <a:pt x="9141" y="18389"/>
                    <a:pt x="9283" y="18681"/>
                    <a:pt x="9852" y="18681"/>
                  </a:cubicBezTo>
                  <a:cubicBezTo>
                    <a:pt x="10136" y="18097"/>
                    <a:pt x="10846" y="17076"/>
                    <a:pt x="9994" y="16638"/>
                  </a:cubicBezTo>
                  <a:cubicBezTo>
                    <a:pt x="11415" y="16784"/>
                    <a:pt x="10562" y="18243"/>
                    <a:pt x="9994" y="18681"/>
                  </a:cubicBezTo>
                  <a:close/>
                  <a:moveTo>
                    <a:pt x="757" y="12843"/>
                  </a:moveTo>
                  <a:cubicBezTo>
                    <a:pt x="-522" y="17659"/>
                    <a:pt x="3457" y="21600"/>
                    <a:pt x="7436" y="19703"/>
                  </a:cubicBezTo>
                  <a:cubicBezTo>
                    <a:pt x="2320" y="21162"/>
                    <a:pt x="1325" y="16784"/>
                    <a:pt x="757" y="12843"/>
                  </a:cubicBezTo>
                  <a:close/>
                  <a:moveTo>
                    <a:pt x="4736" y="8903"/>
                  </a:moveTo>
                  <a:cubicBezTo>
                    <a:pt x="4878" y="10070"/>
                    <a:pt x="4310" y="10508"/>
                    <a:pt x="3883" y="11238"/>
                  </a:cubicBezTo>
                  <a:cubicBezTo>
                    <a:pt x="5162" y="11384"/>
                    <a:pt x="5446" y="9632"/>
                    <a:pt x="4736" y="8903"/>
                  </a:cubicBezTo>
                  <a:close/>
                  <a:moveTo>
                    <a:pt x="3741" y="8319"/>
                  </a:moveTo>
                  <a:cubicBezTo>
                    <a:pt x="3741" y="7151"/>
                    <a:pt x="4878" y="5838"/>
                    <a:pt x="4167" y="4524"/>
                  </a:cubicBezTo>
                  <a:cubicBezTo>
                    <a:pt x="4310" y="5984"/>
                    <a:pt x="3173" y="7151"/>
                    <a:pt x="3741" y="8319"/>
                  </a:cubicBezTo>
                  <a:close/>
                  <a:moveTo>
                    <a:pt x="3741" y="8903"/>
                  </a:moveTo>
                  <a:cubicBezTo>
                    <a:pt x="3457" y="9195"/>
                    <a:pt x="3315" y="10508"/>
                    <a:pt x="3741" y="10800"/>
                  </a:cubicBezTo>
                  <a:cubicBezTo>
                    <a:pt x="4167" y="10216"/>
                    <a:pt x="4594" y="9195"/>
                    <a:pt x="3741" y="8903"/>
                  </a:cubicBezTo>
                  <a:close/>
                </a:path>
              </a:pathLst>
            </a:custGeom>
            <a:solidFill>
              <a:srgbClr val="4D2A0A"/>
            </a:solidFill>
            <a:ln w="12700" cap="flat">
              <a:noFill/>
              <a:miter lim="400000"/>
            </a:ln>
            <a:effectLst/>
          </p:spPr>
          <p:txBody>
            <a:bodyPr wrap="square" lIns="45719" tIns="45719" rIns="45719" bIns="45719" numCol="1" anchor="t">
              <a:noAutofit/>
            </a:bodyPr>
            <a:lstStyle/>
            <a:p>
              <a:pPr/>
            </a:p>
          </p:txBody>
        </p:sp>
        <p:sp>
          <p:nvSpPr>
            <p:cNvPr id="146" name="Freeform 46"/>
            <p:cNvSpPr/>
            <p:nvPr/>
          </p:nvSpPr>
          <p:spPr>
            <a:xfrm rot="5400000">
              <a:off x="33113" y="-27634"/>
              <a:ext cx="292309" cy="358537"/>
            </a:xfrm>
            <a:custGeom>
              <a:avLst/>
              <a:gdLst/>
              <a:ahLst/>
              <a:cxnLst>
                <a:cxn ang="0">
                  <a:pos x="wd2" y="hd2"/>
                </a:cxn>
                <a:cxn ang="5400000">
                  <a:pos x="wd2" y="hd2"/>
                </a:cxn>
                <a:cxn ang="10800000">
                  <a:pos x="wd2" y="hd2"/>
                </a:cxn>
                <a:cxn ang="16200000">
                  <a:pos x="wd2" y="hd2"/>
                </a:cxn>
              </a:cxnLst>
              <a:rect l="0" t="0" r="r" b="b"/>
              <a:pathLst>
                <a:path w="21400" h="21600" fill="norm" stroke="1" extrusionOk="0">
                  <a:moveTo>
                    <a:pt x="6523" y="21600"/>
                  </a:moveTo>
                  <a:cubicBezTo>
                    <a:pt x="6380" y="21600"/>
                    <a:pt x="6380" y="21600"/>
                    <a:pt x="6380" y="21600"/>
                  </a:cubicBezTo>
                  <a:cubicBezTo>
                    <a:pt x="4377" y="21600"/>
                    <a:pt x="2518" y="20850"/>
                    <a:pt x="1374" y="19350"/>
                  </a:cubicBezTo>
                  <a:cubicBezTo>
                    <a:pt x="229" y="18150"/>
                    <a:pt x="-200" y="16350"/>
                    <a:pt x="86" y="14400"/>
                  </a:cubicBezTo>
                  <a:cubicBezTo>
                    <a:pt x="229" y="13500"/>
                    <a:pt x="658" y="12600"/>
                    <a:pt x="1230" y="11850"/>
                  </a:cubicBezTo>
                  <a:cubicBezTo>
                    <a:pt x="1660" y="10950"/>
                    <a:pt x="2232" y="10200"/>
                    <a:pt x="2232" y="9300"/>
                  </a:cubicBezTo>
                  <a:cubicBezTo>
                    <a:pt x="2232" y="9300"/>
                    <a:pt x="2232" y="9300"/>
                    <a:pt x="2232" y="9300"/>
                  </a:cubicBezTo>
                  <a:cubicBezTo>
                    <a:pt x="2518" y="9000"/>
                    <a:pt x="2661" y="8850"/>
                    <a:pt x="2804" y="8850"/>
                  </a:cubicBezTo>
                  <a:cubicBezTo>
                    <a:pt x="2804" y="8850"/>
                    <a:pt x="2947" y="8850"/>
                    <a:pt x="3090" y="8850"/>
                  </a:cubicBezTo>
                  <a:cubicBezTo>
                    <a:pt x="3090" y="7950"/>
                    <a:pt x="3233" y="7050"/>
                    <a:pt x="3519" y="6150"/>
                  </a:cubicBezTo>
                  <a:cubicBezTo>
                    <a:pt x="3805" y="5250"/>
                    <a:pt x="4091" y="4500"/>
                    <a:pt x="3948" y="3600"/>
                  </a:cubicBezTo>
                  <a:cubicBezTo>
                    <a:pt x="3805" y="2850"/>
                    <a:pt x="3376" y="2250"/>
                    <a:pt x="2947" y="1800"/>
                  </a:cubicBezTo>
                  <a:cubicBezTo>
                    <a:pt x="2518" y="1200"/>
                    <a:pt x="2089" y="750"/>
                    <a:pt x="2089" y="150"/>
                  </a:cubicBezTo>
                  <a:cubicBezTo>
                    <a:pt x="2089" y="0"/>
                    <a:pt x="2089" y="0"/>
                    <a:pt x="2089" y="0"/>
                  </a:cubicBezTo>
                  <a:cubicBezTo>
                    <a:pt x="2232" y="0"/>
                    <a:pt x="2232" y="0"/>
                    <a:pt x="2232" y="0"/>
                  </a:cubicBezTo>
                  <a:cubicBezTo>
                    <a:pt x="4807" y="1200"/>
                    <a:pt x="5522" y="5550"/>
                    <a:pt x="4377" y="8700"/>
                  </a:cubicBezTo>
                  <a:cubicBezTo>
                    <a:pt x="4377" y="8850"/>
                    <a:pt x="4664" y="8850"/>
                    <a:pt x="4807" y="9000"/>
                  </a:cubicBezTo>
                  <a:cubicBezTo>
                    <a:pt x="5093" y="9150"/>
                    <a:pt x="5379" y="9150"/>
                    <a:pt x="5522" y="9450"/>
                  </a:cubicBezTo>
                  <a:cubicBezTo>
                    <a:pt x="5951" y="10800"/>
                    <a:pt x="5093" y="11700"/>
                    <a:pt x="4664" y="12150"/>
                  </a:cubicBezTo>
                  <a:cubicBezTo>
                    <a:pt x="4664" y="12150"/>
                    <a:pt x="4664" y="12150"/>
                    <a:pt x="4664" y="12150"/>
                  </a:cubicBezTo>
                  <a:cubicBezTo>
                    <a:pt x="4664" y="12150"/>
                    <a:pt x="4664" y="12150"/>
                    <a:pt x="4664" y="12150"/>
                  </a:cubicBezTo>
                  <a:cubicBezTo>
                    <a:pt x="3805" y="12150"/>
                    <a:pt x="3090" y="11850"/>
                    <a:pt x="2947" y="11400"/>
                  </a:cubicBezTo>
                  <a:cubicBezTo>
                    <a:pt x="2804" y="11250"/>
                    <a:pt x="2804" y="10950"/>
                    <a:pt x="2804" y="10650"/>
                  </a:cubicBezTo>
                  <a:cubicBezTo>
                    <a:pt x="1517" y="12300"/>
                    <a:pt x="1230" y="14700"/>
                    <a:pt x="1946" y="16800"/>
                  </a:cubicBezTo>
                  <a:cubicBezTo>
                    <a:pt x="2661" y="19050"/>
                    <a:pt x="4377" y="20250"/>
                    <a:pt x="6380" y="20250"/>
                  </a:cubicBezTo>
                  <a:cubicBezTo>
                    <a:pt x="7095" y="20250"/>
                    <a:pt x="7811" y="20100"/>
                    <a:pt x="8526" y="19950"/>
                  </a:cubicBezTo>
                  <a:cubicBezTo>
                    <a:pt x="8097" y="19200"/>
                    <a:pt x="7954" y="18300"/>
                    <a:pt x="8383" y="17400"/>
                  </a:cubicBezTo>
                  <a:cubicBezTo>
                    <a:pt x="8812" y="16650"/>
                    <a:pt x="9527" y="16050"/>
                    <a:pt x="10242" y="16050"/>
                  </a:cubicBezTo>
                  <a:cubicBezTo>
                    <a:pt x="10528" y="16050"/>
                    <a:pt x="11101" y="16200"/>
                    <a:pt x="11673" y="16950"/>
                  </a:cubicBezTo>
                  <a:cubicBezTo>
                    <a:pt x="11673" y="16950"/>
                    <a:pt x="11673" y="16950"/>
                    <a:pt x="11673" y="16950"/>
                  </a:cubicBezTo>
                  <a:cubicBezTo>
                    <a:pt x="11816" y="18300"/>
                    <a:pt x="11387" y="18900"/>
                    <a:pt x="10815" y="19500"/>
                  </a:cubicBezTo>
                  <a:cubicBezTo>
                    <a:pt x="10815" y="19500"/>
                    <a:pt x="10815" y="19650"/>
                    <a:pt x="10672" y="19650"/>
                  </a:cubicBezTo>
                  <a:cubicBezTo>
                    <a:pt x="10958" y="19800"/>
                    <a:pt x="11244" y="19800"/>
                    <a:pt x="11530" y="19800"/>
                  </a:cubicBezTo>
                  <a:cubicBezTo>
                    <a:pt x="12674" y="19800"/>
                    <a:pt x="13819" y="19350"/>
                    <a:pt x="15106" y="18750"/>
                  </a:cubicBezTo>
                  <a:cubicBezTo>
                    <a:pt x="16250" y="18300"/>
                    <a:pt x="17395" y="17850"/>
                    <a:pt x="18539" y="17850"/>
                  </a:cubicBezTo>
                  <a:cubicBezTo>
                    <a:pt x="19683" y="17850"/>
                    <a:pt x="20685" y="18450"/>
                    <a:pt x="21400" y="19500"/>
                  </a:cubicBezTo>
                  <a:cubicBezTo>
                    <a:pt x="21257" y="19650"/>
                    <a:pt x="21257" y="19650"/>
                    <a:pt x="21257" y="19650"/>
                  </a:cubicBezTo>
                  <a:cubicBezTo>
                    <a:pt x="20685" y="19050"/>
                    <a:pt x="20113" y="18600"/>
                    <a:pt x="19254" y="18600"/>
                  </a:cubicBezTo>
                  <a:cubicBezTo>
                    <a:pt x="17824" y="18600"/>
                    <a:pt x="16250" y="19650"/>
                    <a:pt x="15821" y="19800"/>
                  </a:cubicBezTo>
                  <a:cubicBezTo>
                    <a:pt x="15535" y="20100"/>
                    <a:pt x="15535" y="20100"/>
                    <a:pt x="15535" y="20100"/>
                  </a:cubicBezTo>
                  <a:cubicBezTo>
                    <a:pt x="15535" y="19950"/>
                    <a:pt x="15535" y="19950"/>
                    <a:pt x="15535" y="19950"/>
                  </a:cubicBezTo>
                  <a:cubicBezTo>
                    <a:pt x="14820" y="20550"/>
                    <a:pt x="13962" y="20850"/>
                    <a:pt x="12674" y="20850"/>
                  </a:cubicBezTo>
                  <a:cubicBezTo>
                    <a:pt x="12102" y="20850"/>
                    <a:pt x="11530" y="20850"/>
                    <a:pt x="10958" y="20850"/>
                  </a:cubicBezTo>
                  <a:cubicBezTo>
                    <a:pt x="10385" y="20700"/>
                    <a:pt x="9813" y="20700"/>
                    <a:pt x="9241" y="20700"/>
                  </a:cubicBezTo>
                  <a:cubicBezTo>
                    <a:pt x="8097" y="20700"/>
                    <a:pt x="7238" y="21000"/>
                    <a:pt x="6523" y="21600"/>
                  </a:cubicBezTo>
                  <a:close/>
                  <a:moveTo>
                    <a:pt x="801" y="12900"/>
                  </a:moveTo>
                  <a:cubicBezTo>
                    <a:pt x="515" y="13350"/>
                    <a:pt x="372" y="13950"/>
                    <a:pt x="229" y="14400"/>
                  </a:cubicBezTo>
                  <a:cubicBezTo>
                    <a:pt x="86" y="16350"/>
                    <a:pt x="515" y="18000"/>
                    <a:pt x="1517" y="19200"/>
                  </a:cubicBezTo>
                  <a:cubicBezTo>
                    <a:pt x="2661" y="20550"/>
                    <a:pt x="4377" y="21300"/>
                    <a:pt x="6380" y="21300"/>
                  </a:cubicBezTo>
                  <a:cubicBezTo>
                    <a:pt x="7095" y="20700"/>
                    <a:pt x="7954" y="20400"/>
                    <a:pt x="9241" y="20400"/>
                  </a:cubicBezTo>
                  <a:cubicBezTo>
                    <a:pt x="9813" y="20400"/>
                    <a:pt x="10385" y="20550"/>
                    <a:pt x="10958" y="20550"/>
                  </a:cubicBezTo>
                  <a:cubicBezTo>
                    <a:pt x="11387" y="20550"/>
                    <a:pt x="11673" y="20700"/>
                    <a:pt x="12102" y="20700"/>
                  </a:cubicBezTo>
                  <a:cubicBezTo>
                    <a:pt x="11816" y="20550"/>
                    <a:pt x="11673" y="20400"/>
                    <a:pt x="11387" y="20250"/>
                  </a:cubicBezTo>
                  <a:cubicBezTo>
                    <a:pt x="11244" y="19950"/>
                    <a:pt x="11244" y="19950"/>
                    <a:pt x="11244" y="19950"/>
                  </a:cubicBezTo>
                  <a:cubicBezTo>
                    <a:pt x="11530" y="20100"/>
                    <a:pt x="11530" y="20100"/>
                    <a:pt x="11530" y="20100"/>
                  </a:cubicBezTo>
                  <a:cubicBezTo>
                    <a:pt x="11673" y="20100"/>
                    <a:pt x="11816" y="20100"/>
                    <a:pt x="12102" y="20100"/>
                  </a:cubicBezTo>
                  <a:cubicBezTo>
                    <a:pt x="12960" y="20100"/>
                    <a:pt x="13962" y="19650"/>
                    <a:pt x="14820" y="19200"/>
                  </a:cubicBezTo>
                  <a:cubicBezTo>
                    <a:pt x="14820" y="19200"/>
                    <a:pt x="14820" y="19200"/>
                    <a:pt x="14820" y="19200"/>
                  </a:cubicBezTo>
                  <a:cubicBezTo>
                    <a:pt x="13675" y="19650"/>
                    <a:pt x="12531" y="19950"/>
                    <a:pt x="11530" y="19950"/>
                  </a:cubicBezTo>
                  <a:cubicBezTo>
                    <a:pt x="11101" y="19950"/>
                    <a:pt x="10815" y="19950"/>
                    <a:pt x="10528" y="19950"/>
                  </a:cubicBezTo>
                  <a:cubicBezTo>
                    <a:pt x="10385" y="19800"/>
                    <a:pt x="10385" y="19800"/>
                    <a:pt x="10385" y="19800"/>
                  </a:cubicBezTo>
                  <a:cubicBezTo>
                    <a:pt x="10385" y="19650"/>
                    <a:pt x="10385" y="19650"/>
                    <a:pt x="10385" y="19650"/>
                  </a:cubicBezTo>
                  <a:cubicBezTo>
                    <a:pt x="10528" y="19650"/>
                    <a:pt x="10672" y="19500"/>
                    <a:pt x="10672" y="19350"/>
                  </a:cubicBezTo>
                  <a:cubicBezTo>
                    <a:pt x="10815" y="19350"/>
                    <a:pt x="10815" y="19200"/>
                    <a:pt x="10815" y="19200"/>
                  </a:cubicBezTo>
                  <a:cubicBezTo>
                    <a:pt x="10672" y="19350"/>
                    <a:pt x="10385" y="19500"/>
                    <a:pt x="10099" y="19500"/>
                  </a:cubicBezTo>
                  <a:cubicBezTo>
                    <a:pt x="9813" y="19500"/>
                    <a:pt x="9813" y="19500"/>
                    <a:pt x="9813" y="19500"/>
                  </a:cubicBezTo>
                  <a:cubicBezTo>
                    <a:pt x="9813" y="19500"/>
                    <a:pt x="9813" y="19500"/>
                    <a:pt x="9813" y="19500"/>
                  </a:cubicBezTo>
                  <a:cubicBezTo>
                    <a:pt x="9527" y="19500"/>
                    <a:pt x="9384" y="19350"/>
                    <a:pt x="9241" y="19200"/>
                  </a:cubicBezTo>
                  <a:cubicBezTo>
                    <a:pt x="9098" y="19200"/>
                    <a:pt x="8955" y="19050"/>
                    <a:pt x="8812" y="19050"/>
                  </a:cubicBezTo>
                  <a:cubicBezTo>
                    <a:pt x="8812" y="19050"/>
                    <a:pt x="8812" y="19050"/>
                    <a:pt x="8812" y="19050"/>
                  </a:cubicBezTo>
                  <a:cubicBezTo>
                    <a:pt x="8812" y="17550"/>
                    <a:pt x="8812" y="17550"/>
                    <a:pt x="8812" y="17550"/>
                  </a:cubicBezTo>
                  <a:cubicBezTo>
                    <a:pt x="8955" y="17550"/>
                    <a:pt x="8955" y="17550"/>
                    <a:pt x="8955" y="17550"/>
                  </a:cubicBezTo>
                  <a:cubicBezTo>
                    <a:pt x="8955" y="17550"/>
                    <a:pt x="8955" y="17550"/>
                    <a:pt x="8955" y="17550"/>
                  </a:cubicBezTo>
                  <a:cubicBezTo>
                    <a:pt x="9241" y="17550"/>
                    <a:pt x="9527" y="17250"/>
                    <a:pt x="9527" y="17100"/>
                  </a:cubicBezTo>
                  <a:cubicBezTo>
                    <a:pt x="9527" y="17100"/>
                    <a:pt x="9527" y="17100"/>
                    <a:pt x="9241" y="17100"/>
                  </a:cubicBezTo>
                  <a:cubicBezTo>
                    <a:pt x="9098" y="17100"/>
                    <a:pt x="9098" y="17100"/>
                    <a:pt x="9098" y="17100"/>
                  </a:cubicBezTo>
                  <a:cubicBezTo>
                    <a:pt x="9241" y="16950"/>
                    <a:pt x="9241" y="16950"/>
                    <a:pt x="9241" y="16950"/>
                  </a:cubicBezTo>
                  <a:cubicBezTo>
                    <a:pt x="9384" y="16500"/>
                    <a:pt x="9670" y="16350"/>
                    <a:pt x="9956" y="16350"/>
                  </a:cubicBezTo>
                  <a:cubicBezTo>
                    <a:pt x="9384" y="16500"/>
                    <a:pt x="8955" y="16950"/>
                    <a:pt x="8669" y="17550"/>
                  </a:cubicBezTo>
                  <a:cubicBezTo>
                    <a:pt x="8240" y="18300"/>
                    <a:pt x="8240" y="19200"/>
                    <a:pt x="8812" y="19950"/>
                  </a:cubicBezTo>
                  <a:cubicBezTo>
                    <a:pt x="8812" y="20100"/>
                    <a:pt x="8812" y="20100"/>
                    <a:pt x="8812" y="20100"/>
                  </a:cubicBezTo>
                  <a:cubicBezTo>
                    <a:pt x="8669" y="20100"/>
                    <a:pt x="8669" y="20100"/>
                    <a:pt x="8669" y="20100"/>
                  </a:cubicBezTo>
                  <a:cubicBezTo>
                    <a:pt x="8240" y="20250"/>
                    <a:pt x="7811" y="20400"/>
                    <a:pt x="7525" y="20400"/>
                  </a:cubicBezTo>
                  <a:cubicBezTo>
                    <a:pt x="7525" y="20550"/>
                    <a:pt x="7525" y="20550"/>
                    <a:pt x="7525" y="20550"/>
                  </a:cubicBezTo>
                  <a:cubicBezTo>
                    <a:pt x="6809" y="20850"/>
                    <a:pt x="6094" y="21000"/>
                    <a:pt x="5379" y="21000"/>
                  </a:cubicBezTo>
                  <a:cubicBezTo>
                    <a:pt x="3948" y="21000"/>
                    <a:pt x="2518" y="20250"/>
                    <a:pt x="1660" y="19050"/>
                  </a:cubicBezTo>
                  <a:cubicBezTo>
                    <a:pt x="515" y="17400"/>
                    <a:pt x="86" y="15450"/>
                    <a:pt x="658" y="13350"/>
                  </a:cubicBezTo>
                  <a:lnTo>
                    <a:pt x="801" y="12900"/>
                  </a:lnTo>
                  <a:close/>
                  <a:moveTo>
                    <a:pt x="801" y="13950"/>
                  </a:moveTo>
                  <a:cubicBezTo>
                    <a:pt x="372" y="15750"/>
                    <a:pt x="801" y="17550"/>
                    <a:pt x="1803" y="18900"/>
                  </a:cubicBezTo>
                  <a:cubicBezTo>
                    <a:pt x="2804" y="20250"/>
                    <a:pt x="4234" y="20850"/>
                    <a:pt x="5665" y="20850"/>
                  </a:cubicBezTo>
                  <a:cubicBezTo>
                    <a:pt x="5665" y="20850"/>
                    <a:pt x="5665" y="20850"/>
                    <a:pt x="5665" y="20850"/>
                  </a:cubicBezTo>
                  <a:cubicBezTo>
                    <a:pt x="2089" y="20850"/>
                    <a:pt x="1230" y="16950"/>
                    <a:pt x="801" y="13950"/>
                  </a:cubicBezTo>
                  <a:close/>
                  <a:moveTo>
                    <a:pt x="15249" y="19950"/>
                  </a:moveTo>
                  <a:cubicBezTo>
                    <a:pt x="14963" y="19950"/>
                    <a:pt x="14677" y="20100"/>
                    <a:pt x="14391" y="20250"/>
                  </a:cubicBezTo>
                  <a:cubicBezTo>
                    <a:pt x="13962" y="20400"/>
                    <a:pt x="13389" y="20550"/>
                    <a:pt x="12960" y="20700"/>
                  </a:cubicBezTo>
                  <a:cubicBezTo>
                    <a:pt x="13962" y="20700"/>
                    <a:pt x="14677" y="20400"/>
                    <a:pt x="15249" y="19950"/>
                  </a:cubicBezTo>
                  <a:close/>
                  <a:moveTo>
                    <a:pt x="801" y="12900"/>
                  </a:moveTo>
                  <a:cubicBezTo>
                    <a:pt x="801" y="13350"/>
                    <a:pt x="801" y="13350"/>
                    <a:pt x="801" y="13350"/>
                  </a:cubicBezTo>
                  <a:cubicBezTo>
                    <a:pt x="1517" y="17100"/>
                    <a:pt x="2232" y="20550"/>
                    <a:pt x="5665" y="20550"/>
                  </a:cubicBezTo>
                  <a:cubicBezTo>
                    <a:pt x="5951" y="20550"/>
                    <a:pt x="6237" y="20550"/>
                    <a:pt x="6666" y="20550"/>
                  </a:cubicBezTo>
                  <a:cubicBezTo>
                    <a:pt x="4377" y="20550"/>
                    <a:pt x="2518" y="19200"/>
                    <a:pt x="1660" y="16950"/>
                  </a:cubicBezTo>
                  <a:cubicBezTo>
                    <a:pt x="801" y="14400"/>
                    <a:pt x="1517" y="11550"/>
                    <a:pt x="3090" y="10050"/>
                  </a:cubicBezTo>
                  <a:cubicBezTo>
                    <a:pt x="3519" y="9750"/>
                    <a:pt x="3519" y="9750"/>
                    <a:pt x="3519" y="9750"/>
                  </a:cubicBezTo>
                  <a:cubicBezTo>
                    <a:pt x="3519" y="9450"/>
                    <a:pt x="3662" y="9300"/>
                    <a:pt x="3662" y="9300"/>
                  </a:cubicBezTo>
                  <a:cubicBezTo>
                    <a:pt x="3805" y="9150"/>
                    <a:pt x="3805" y="9150"/>
                    <a:pt x="3805" y="9150"/>
                  </a:cubicBezTo>
                  <a:cubicBezTo>
                    <a:pt x="3805" y="9150"/>
                    <a:pt x="3805" y="9150"/>
                    <a:pt x="3805" y="9150"/>
                  </a:cubicBezTo>
                  <a:cubicBezTo>
                    <a:pt x="4091" y="9300"/>
                    <a:pt x="4234" y="9450"/>
                    <a:pt x="4377" y="9600"/>
                  </a:cubicBezTo>
                  <a:cubicBezTo>
                    <a:pt x="4521" y="10200"/>
                    <a:pt x="4091" y="10950"/>
                    <a:pt x="3948" y="11250"/>
                  </a:cubicBezTo>
                  <a:cubicBezTo>
                    <a:pt x="3805" y="11400"/>
                    <a:pt x="3805" y="11400"/>
                    <a:pt x="3805" y="11400"/>
                  </a:cubicBezTo>
                  <a:cubicBezTo>
                    <a:pt x="3805" y="11400"/>
                    <a:pt x="3805" y="11400"/>
                    <a:pt x="3805" y="11400"/>
                  </a:cubicBezTo>
                  <a:cubicBezTo>
                    <a:pt x="3662" y="11250"/>
                    <a:pt x="3519" y="11100"/>
                    <a:pt x="3519" y="10800"/>
                  </a:cubicBezTo>
                  <a:cubicBezTo>
                    <a:pt x="3376" y="10500"/>
                    <a:pt x="3519" y="10200"/>
                    <a:pt x="3519" y="9900"/>
                  </a:cubicBezTo>
                  <a:cubicBezTo>
                    <a:pt x="3233" y="10200"/>
                    <a:pt x="3233" y="10200"/>
                    <a:pt x="3233" y="10200"/>
                  </a:cubicBezTo>
                  <a:cubicBezTo>
                    <a:pt x="2947" y="10650"/>
                    <a:pt x="2947" y="10950"/>
                    <a:pt x="3090" y="11250"/>
                  </a:cubicBezTo>
                  <a:cubicBezTo>
                    <a:pt x="3233" y="11700"/>
                    <a:pt x="3805" y="12000"/>
                    <a:pt x="4521" y="12000"/>
                  </a:cubicBezTo>
                  <a:cubicBezTo>
                    <a:pt x="4950" y="11550"/>
                    <a:pt x="5665" y="10650"/>
                    <a:pt x="5379" y="9600"/>
                  </a:cubicBezTo>
                  <a:cubicBezTo>
                    <a:pt x="5236" y="9450"/>
                    <a:pt x="5093" y="9300"/>
                    <a:pt x="4807" y="9300"/>
                  </a:cubicBezTo>
                  <a:cubicBezTo>
                    <a:pt x="4950" y="9300"/>
                    <a:pt x="4950" y="9300"/>
                    <a:pt x="4950" y="9300"/>
                  </a:cubicBezTo>
                  <a:cubicBezTo>
                    <a:pt x="5236" y="9600"/>
                    <a:pt x="5379" y="10350"/>
                    <a:pt x="5236" y="10950"/>
                  </a:cubicBezTo>
                  <a:cubicBezTo>
                    <a:pt x="4950" y="11550"/>
                    <a:pt x="4664" y="11850"/>
                    <a:pt x="4091" y="11850"/>
                  </a:cubicBezTo>
                  <a:cubicBezTo>
                    <a:pt x="4091" y="11850"/>
                    <a:pt x="4091" y="11850"/>
                    <a:pt x="4091" y="11850"/>
                  </a:cubicBezTo>
                  <a:cubicBezTo>
                    <a:pt x="4091" y="11850"/>
                    <a:pt x="4091" y="11850"/>
                    <a:pt x="3948" y="11850"/>
                  </a:cubicBezTo>
                  <a:cubicBezTo>
                    <a:pt x="3805" y="11700"/>
                    <a:pt x="3805" y="11700"/>
                    <a:pt x="3805" y="11700"/>
                  </a:cubicBezTo>
                  <a:cubicBezTo>
                    <a:pt x="3948" y="11700"/>
                    <a:pt x="3948" y="11700"/>
                    <a:pt x="3948" y="11700"/>
                  </a:cubicBezTo>
                  <a:cubicBezTo>
                    <a:pt x="3948" y="11400"/>
                    <a:pt x="4091" y="11250"/>
                    <a:pt x="4234" y="11100"/>
                  </a:cubicBezTo>
                  <a:cubicBezTo>
                    <a:pt x="4521" y="10650"/>
                    <a:pt x="4807" y="10200"/>
                    <a:pt x="4664" y="9300"/>
                  </a:cubicBezTo>
                  <a:cubicBezTo>
                    <a:pt x="4664" y="9150"/>
                    <a:pt x="4664" y="9150"/>
                    <a:pt x="4664" y="9150"/>
                  </a:cubicBezTo>
                  <a:cubicBezTo>
                    <a:pt x="4521" y="9150"/>
                    <a:pt x="4234" y="9000"/>
                    <a:pt x="4091" y="8700"/>
                  </a:cubicBezTo>
                  <a:cubicBezTo>
                    <a:pt x="4091" y="8700"/>
                    <a:pt x="4091" y="8700"/>
                    <a:pt x="4091" y="8700"/>
                  </a:cubicBezTo>
                  <a:cubicBezTo>
                    <a:pt x="4091" y="8700"/>
                    <a:pt x="4091" y="8700"/>
                    <a:pt x="4091" y="8700"/>
                  </a:cubicBezTo>
                  <a:cubicBezTo>
                    <a:pt x="5236" y="5850"/>
                    <a:pt x="4664" y="1500"/>
                    <a:pt x="2375" y="300"/>
                  </a:cubicBezTo>
                  <a:cubicBezTo>
                    <a:pt x="2375" y="750"/>
                    <a:pt x="2661" y="1200"/>
                    <a:pt x="3090" y="1650"/>
                  </a:cubicBezTo>
                  <a:cubicBezTo>
                    <a:pt x="3519" y="2100"/>
                    <a:pt x="3948" y="2700"/>
                    <a:pt x="4091" y="3600"/>
                  </a:cubicBezTo>
                  <a:cubicBezTo>
                    <a:pt x="4091" y="3900"/>
                    <a:pt x="4091" y="4200"/>
                    <a:pt x="4091" y="4500"/>
                  </a:cubicBezTo>
                  <a:cubicBezTo>
                    <a:pt x="4234" y="4800"/>
                    <a:pt x="4234" y="4800"/>
                    <a:pt x="4234" y="4800"/>
                  </a:cubicBezTo>
                  <a:cubicBezTo>
                    <a:pt x="4807" y="5700"/>
                    <a:pt x="4521" y="6600"/>
                    <a:pt x="4234" y="7350"/>
                  </a:cubicBezTo>
                  <a:cubicBezTo>
                    <a:pt x="4091" y="7800"/>
                    <a:pt x="3948" y="8250"/>
                    <a:pt x="3948" y="8700"/>
                  </a:cubicBezTo>
                  <a:cubicBezTo>
                    <a:pt x="3948" y="9150"/>
                    <a:pt x="3948" y="9150"/>
                    <a:pt x="3948" y="9150"/>
                  </a:cubicBezTo>
                  <a:cubicBezTo>
                    <a:pt x="3662" y="8700"/>
                    <a:pt x="3662" y="8700"/>
                    <a:pt x="3662" y="8700"/>
                  </a:cubicBezTo>
                  <a:cubicBezTo>
                    <a:pt x="3376" y="7950"/>
                    <a:pt x="3519" y="7350"/>
                    <a:pt x="3805" y="6600"/>
                  </a:cubicBezTo>
                  <a:cubicBezTo>
                    <a:pt x="3948" y="6000"/>
                    <a:pt x="4234" y="5400"/>
                    <a:pt x="4091" y="4800"/>
                  </a:cubicBezTo>
                  <a:cubicBezTo>
                    <a:pt x="4091" y="4800"/>
                    <a:pt x="4091" y="4800"/>
                    <a:pt x="4091" y="4800"/>
                  </a:cubicBezTo>
                  <a:cubicBezTo>
                    <a:pt x="4091" y="5250"/>
                    <a:pt x="3948" y="5700"/>
                    <a:pt x="3805" y="6300"/>
                  </a:cubicBezTo>
                  <a:cubicBezTo>
                    <a:pt x="3519" y="7050"/>
                    <a:pt x="3233" y="7950"/>
                    <a:pt x="3233" y="8850"/>
                  </a:cubicBezTo>
                  <a:cubicBezTo>
                    <a:pt x="3376" y="9000"/>
                    <a:pt x="3376" y="9000"/>
                    <a:pt x="3376" y="9000"/>
                  </a:cubicBezTo>
                  <a:cubicBezTo>
                    <a:pt x="3233" y="9000"/>
                    <a:pt x="3233" y="9000"/>
                    <a:pt x="3233" y="9000"/>
                  </a:cubicBezTo>
                  <a:cubicBezTo>
                    <a:pt x="3090" y="9150"/>
                    <a:pt x="2947" y="9150"/>
                    <a:pt x="2804" y="9150"/>
                  </a:cubicBezTo>
                  <a:cubicBezTo>
                    <a:pt x="2804" y="9150"/>
                    <a:pt x="2804" y="9150"/>
                    <a:pt x="2804" y="9150"/>
                  </a:cubicBezTo>
                  <a:cubicBezTo>
                    <a:pt x="2661" y="9150"/>
                    <a:pt x="2661" y="9150"/>
                    <a:pt x="2518" y="9300"/>
                  </a:cubicBezTo>
                  <a:cubicBezTo>
                    <a:pt x="2375" y="10350"/>
                    <a:pt x="1803" y="11100"/>
                    <a:pt x="1374" y="11850"/>
                  </a:cubicBezTo>
                  <a:cubicBezTo>
                    <a:pt x="1230" y="12300"/>
                    <a:pt x="944" y="12600"/>
                    <a:pt x="801" y="12900"/>
                  </a:cubicBezTo>
                  <a:close/>
                  <a:moveTo>
                    <a:pt x="11959" y="20400"/>
                  </a:moveTo>
                  <a:cubicBezTo>
                    <a:pt x="12102" y="20400"/>
                    <a:pt x="12245" y="20550"/>
                    <a:pt x="12531" y="20550"/>
                  </a:cubicBezTo>
                  <a:cubicBezTo>
                    <a:pt x="13103" y="20550"/>
                    <a:pt x="13675" y="20250"/>
                    <a:pt x="14248" y="19950"/>
                  </a:cubicBezTo>
                  <a:cubicBezTo>
                    <a:pt x="14820" y="19800"/>
                    <a:pt x="15249" y="19650"/>
                    <a:pt x="15535" y="19650"/>
                  </a:cubicBezTo>
                  <a:cubicBezTo>
                    <a:pt x="15678" y="19650"/>
                    <a:pt x="15678" y="19650"/>
                    <a:pt x="15678" y="19650"/>
                  </a:cubicBezTo>
                  <a:cubicBezTo>
                    <a:pt x="15964" y="19350"/>
                    <a:pt x="16393" y="19050"/>
                    <a:pt x="16679" y="18900"/>
                  </a:cubicBezTo>
                  <a:cubicBezTo>
                    <a:pt x="16966" y="18750"/>
                    <a:pt x="17252" y="18750"/>
                    <a:pt x="17395" y="18600"/>
                  </a:cubicBezTo>
                  <a:cubicBezTo>
                    <a:pt x="17252" y="18600"/>
                    <a:pt x="17252" y="18450"/>
                    <a:pt x="17109" y="18450"/>
                  </a:cubicBezTo>
                  <a:cubicBezTo>
                    <a:pt x="16536" y="18450"/>
                    <a:pt x="15678" y="18900"/>
                    <a:pt x="14963" y="19350"/>
                  </a:cubicBezTo>
                  <a:cubicBezTo>
                    <a:pt x="13962" y="19800"/>
                    <a:pt x="12960" y="20400"/>
                    <a:pt x="11959" y="20400"/>
                  </a:cubicBezTo>
                  <a:close/>
                  <a:moveTo>
                    <a:pt x="8955" y="18900"/>
                  </a:moveTo>
                  <a:cubicBezTo>
                    <a:pt x="9098" y="18900"/>
                    <a:pt x="9241" y="18900"/>
                    <a:pt x="9384" y="19050"/>
                  </a:cubicBezTo>
                  <a:cubicBezTo>
                    <a:pt x="9527" y="19200"/>
                    <a:pt x="9670" y="19200"/>
                    <a:pt x="9813" y="19200"/>
                  </a:cubicBezTo>
                  <a:cubicBezTo>
                    <a:pt x="9813" y="19200"/>
                    <a:pt x="9813" y="19200"/>
                    <a:pt x="9813" y="19200"/>
                  </a:cubicBezTo>
                  <a:cubicBezTo>
                    <a:pt x="9813" y="19200"/>
                    <a:pt x="9956" y="19200"/>
                    <a:pt x="9956" y="19050"/>
                  </a:cubicBezTo>
                  <a:cubicBezTo>
                    <a:pt x="10099" y="18750"/>
                    <a:pt x="10528" y="18150"/>
                    <a:pt x="10385" y="17700"/>
                  </a:cubicBezTo>
                  <a:cubicBezTo>
                    <a:pt x="10385" y="17550"/>
                    <a:pt x="10242" y="17400"/>
                    <a:pt x="10099" y="17250"/>
                  </a:cubicBezTo>
                  <a:cubicBezTo>
                    <a:pt x="9813" y="17100"/>
                    <a:pt x="9813" y="17100"/>
                    <a:pt x="9813" y="17100"/>
                  </a:cubicBezTo>
                  <a:cubicBezTo>
                    <a:pt x="9813" y="17100"/>
                    <a:pt x="9813" y="17100"/>
                    <a:pt x="9813" y="17100"/>
                  </a:cubicBezTo>
                  <a:cubicBezTo>
                    <a:pt x="9813" y="17400"/>
                    <a:pt x="9384" y="17700"/>
                    <a:pt x="8955" y="17700"/>
                  </a:cubicBezTo>
                  <a:cubicBezTo>
                    <a:pt x="8955" y="17700"/>
                    <a:pt x="8955" y="17700"/>
                    <a:pt x="8955" y="17700"/>
                  </a:cubicBezTo>
                  <a:lnTo>
                    <a:pt x="8955" y="18900"/>
                  </a:lnTo>
                  <a:close/>
                  <a:moveTo>
                    <a:pt x="10528" y="17400"/>
                  </a:moveTo>
                  <a:cubicBezTo>
                    <a:pt x="10528" y="17550"/>
                    <a:pt x="10528" y="17550"/>
                    <a:pt x="10528" y="17700"/>
                  </a:cubicBezTo>
                  <a:cubicBezTo>
                    <a:pt x="10672" y="18150"/>
                    <a:pt x="10385" y="18750"/>
                    <a:pt x="10099" y="19200"/>
                  </a:cubicBezTo>
                  <a:cubicBezTo>
                    <a:pt x="10528" y="18900"/>
                    <a:pt x="10815" y="18150"/>
                    <a:pt x="10815" y="17700"/>
                  </a:cubicBezTo>
                  <a:cubicBezTo>
                    <a:pt x="10672" y="17700"/>
                    <a:pt x="10672" y="17550"/>
                    <a:pt x="10528" y="17400"/>
                  </a:cubicBezTo>
                  <a:close/>
                  <a:moveTo>
                    <a:pt x="9813" y="17100"/>
                  </a:moveTo>
                  <a:cubicBezTo>
                    <a:pt x="10099" y="17100"/>
                    <a:pt x="10099" y="17100"/>
                    <a:pt x="10099" y="17100"/>
                  </a:cubicBezTo>
                  <a:cubicBezTo>
                    <a:pt x="10672" y="17250"/>
                    <a:pt x="10958" y="17550"/>
                    <a:pt x="10958" y="17700"/>
                  </a:cubicBezTo>
                  <a:cubicBezTo>
                    <a:pt x="11101" y="18150"/>
                    <a:pt x="10815" y="18750"/>
                    <a:pt x="10385" y="19200"/>
                  </a:cubicBezTo>
                  <a:cubicBezTo>
                    <a:pt x="11101" y="18900"/>
                    <a:pt x="11101" y="18300"/>
                    <a:pt x="11101" y="18000"/>
                  </a:cubicBezTo>
                  <a:cubicBezTo>
                    <a:pt x="11101" y="17400"/>
                    <a:pt x="10672" y="16500"/>
                    <a:pt x="10099" y="16500"/>
                  </a:cubicBezTo>
                  <a:cubicBezTo>
                    <a:pt x="9956" y="16500"/>
                    <a:pt x="9670" y="16650"/>
                    <a:pt x="9527" y="16950"/>
                  </a:cubicBezTo>
                  <a:cubicBezTo>
                    <a:pt x="9670" y="16950"/>
                    <a:pt x="9670" y="16950"/>
                    <a:pt x="9813" y="17100"/>
                  </a:cubicBezTo>
                  <a:close/>
                  <a:moveTo>
                    <a:pt x="17252" y="18300"/>
                  </a:moveTo>
                  <a:cubicBezTo>
                    <a:pt x="17395" y="18300"/>
                    <a:pt x="17538" y="18300"/>
                    <a:pt x="17681" y="18450"/>
                  </a:cubicBezTo>
                  <a:cubicBezTo>
                    <a:pt x="17824" y="18450"/>
                    <a:pt x="17824" y="18450"/>
                    <a:pt x="17824" y="18450"/>
                  </a:cubicBezTo>
                  <a:cubicBezTo>
                    <a:pt x="17681" y="18600"/>
                    <a:pt x="17681" y="18600"/>
                    <a:pt x="17681" y="18600"/>
                  </a:cubicBezTo>
                  <a:cubicBezTo>
                    <a:pt x="17681" y="18600"/>
                    <a:pt x="17538" y="18750"/>
                    <a:pt x="17395" y="18750"/>
                  </a:cubicBezTo>
                  <a:cubicBezTo>
                    <a:pt x="17967" y="18600"/>
                    <a:pt x="18539" y="18450"/>
                    <a:pt x="19254" y="18450"/>
                  </a:cubicBezTo>
                  <a:cubicBezTo>
                    <a:pt x="19683" y="18450"/>
                    <a:pt x="19970" y="18450"/>
                    <a:pt x="20256" y="18600"/>
                  </a:cubicBezTo>
                  <a:cubicBezTo>
                    <a:pt x="19826" y="18300"/>
                    <a:pt x="19254" y="18150"/>
                    <a:pt x="18539" y="18150"/>
                  </a:cubicBezTo>
                  <a:cubicBezTo>
                    <a:pt x="18110" y="18150"/>
                    <a:pt x="17681" y="18150"/>
                    <a:pt x="17252" y="18300"/>
                  </a:cubicBezTo>
                  <a:close/>
                  <a:moveTo>
                    <a:pt x="10099" y="16350"/>
                  </a:moveTo>
                  <a:cubicBezTo>
                    <a:pt x="10815" y="16350"/>
                    <a:pt x="11387" y="17250"/>
                    <a:pt x="11387" y="18000"/>
                  </a:cubicBezTo>
                  <a:cubicBezTo>
                    <a:pt x="11387" y="18150"/>
                    <a:pt x="11387" y="18300"/>
                    <a:pt x="11387" y="18450"/>
                  </a:cubicBezTo>
                  <a:cubicBezTo>
                    <a:pt x="11530" y="18150"/>
                    <a:pt x="11530" y="17700"/>
                    <a:pt x="11387" y="17100"/>
                  </a:cubicBezTo>
                  <a:cubicBezTo>
                    <a:pt x="11101" y="16500"/>
                    <a:pt x="10528" y="16200"/>
                    <a:pt x="9956" y="16350"/>
                  </a:cubicBezTo>
                  <a:cubicBezTo>
                    <a:pt x="10099" y="16350"/>
                    <a:pt x="10099" y="16350"/>
                    <a:pt x="10099" y="16350"/>
                  </a:cubicBezTo>
                  <a:close/>
                  <a:moveTo>
                    <a:pt x="4950" y="9750"/>
                  </a:moveTo>
                  <a:cubicBezTo>
                    <a:pt x="4950" y="10350"/>
                    <a:pt x="4664" y="10800"/>
                    <a:pt x="4377" y="11100"/>
                  </a:cubicBezTo>
                  <a:cubicBezTo>
                    <a:pt x="4377" y="11250"/>
                    <a:pt x="4234" y="11400"/>
                    <a:pt x="4234" y="11550"/>
                  </a:cubicBezTo>
                  <a:cubicBezTo>
                    <a:pt x="4664" y="11550"/>
                    <a:pt x="4950" y="11100"/>
                    <a:pt x="4950" y="10950"/>
                  </a:cubicBezTo>
                  <a:cubicBezTo>
                    <a:pt x="5093" y="10500"/>
                    <a:pt x="5093" y="10050"/>
                    <a:pt x="4950" y="9750"/>
                  </a:cubicBezTo>
                  <a:close/>
                  <a:moveTo>
                    <a:pt x="3805" y="9450"/>
                  </a:moveTo>
                  <a:cubicBezTo>
                    <a:pt x="3662" y="9750"/>
                    <a:pt x="3662" y="10350"/>
                    <a:pt x="3662" y="10800"/>
                  </a:cubicBezTo>
                  <a:cubicBezTo>
                    <a:pt x="3662" y="10950"/>
                    <a:pt x="3805" y="10950"/>
                    <a:pt x="3805" y="11100"/>
                  </a:cubicBezTo>
                  <a:cubicBezTo>
                    <a:pt x="4091" y="10650"/>
                    <a:pt x="4377" y="10050"/>
                    <a:pt x="4234" y="9750"/>
                  </a:cubicBezTo>
                  <a:cubicBezTo>
                    <a:pt x="4091" y="9600"/>
                    <a:pt x="4091" y="9450"/>
                    <a:pt x="3805" y="9450"/>
                  </a:cubicBezTo>
                  <a:close/>
                  <a:moveTo>
                    <a:pt x="4377" y="5400"/>
                  </a:moveTo>
                  <a:cubicBezTo>
                    <a:pt x="4234" y="5850"/>
                    <a:pt x="4091" y="6300"/>
                    <a:pt x="3948" y="6600"/>
                  </a:cubicBezTo>
                  <a:cubicBezTo>
                    <a:pt x="3805" y="7200"/>
                    <a:pt x="3662" y="7650"/>
                    <a:pt x="3805" y="8250"/>
                  </a:cubicBezTo>
                  <a:cubicBezTo>
                    <a:pt x="3805" y="7950"/>
                    <a:pt x="3948" y="7650"/>
                    <a:pt x="3948" y="7350"/>
                  </a:cubicBezTo>
                  <a:cubicBezTo>
                    <a:pt x="4234" y="6750"/>
                    <a:pt x="4377" y="6150"/>
                    <a:pt x="4377" y="5400"/>
                  </a:cubicBezTo>
                  <a:close/>
                </a:path>
              </a:pathLst>
            </a:custGeom>
            <a:solidFill>
              <a:srgbClr val="4D2A0A"/>
            </a:solidFill>
            <a:ln w="12700" cap="flat">
              <a:noFill/>
              <a:miter lim="400000"/>
            </a:ln>
            <a:effectLst/>
          </p:spPr>
          <p:txBody>
            <a:bodyPr wrap="square" lIns="45719" tIns="45719" rIns="45719" bIns="45719" numCol="1" anchor="t">
              <a:noAutofit/>
            </a:bodyPr>
            <a:lstStyle/>
            <a:p>
              <a:pPr/>
            </a:p>
          </p:txBody>
        </p:sp>
        <p:sp>
          <p:nvSpPr>
            <p:cNvPr id="147" name="Freeform 47"/>
            <p:cNvSpPr/>
            <p:nvPr/>
          </p:nvSpPr>
          <p:spPr>
            <a:xfrm rot="5400000">
              <a:off x="2746943" y="-36826"/>
              <a:ext cx="290130" cy="363809"/>
            </a:xfrm>
            <a:custGeom>
              <a:avLst/>
              <a:gdLst/>
              <a:ahLst/>
              <a:cxnLst>
                <a:cxn ang="0">
                  <a:pos x="wd2" y="hd2"/>
                </a:cxn>
                <a:cxn ang="5400000">
                  <a:pos x="wd2" y="hd2"/>
                </a:cxn>
                <a:cxn ang="10800000">
                  <a:pos x="wd2" y="hd2"/>
                </a:cxn>
                <a:cxn ang="16200000">
                  <a:pos x="wd2" y="hd2"/>
                </a:cxn>
              </a:cxnLst>
              <a:rect l="0" t="0" r="r" b="b"/>
              <a:pathLst>
                <a:path w="19942" h="21600" fill="norm" stroke="1" extrusionOk="0">
                  <a:moveTo>
                    <a:pt x="6235" y="1184"/>
                  </a:moveTo>
                  <a:cubicBezTo>
                    <a:pt x="6906" y="2071"/>
                    <a:pt x="6638" y="2959"/>
                    <a:pt x="7577" y="3699"/>
                  </a:cubicBezTo>
                  <a:cubicBezTo>
                    <a:pt x="7845" y="3403"/>
                    <a:pt x="7308" y="2663"/>
                    <a:pt x="6772" y="2515"/>
                  </a:cubicBezTo>
                  <a:cubicBezTo>
                    <a:pt x="8113" y="1923"/>
                    <a:pt x="8247" y="3699"/>
                    <a:pt x="7979" y="5030"/>
                  </a:cubicBezTo>
                  <a:cubicBezTo>
                    <a:pt x="7443" y="5326"/>
                    <a:pt x="6906" y="5474"/>
                    <a:pt x="6101" y="5474"/>
                  </a:cubicBezTo>
                  <a:cubicBezTo>
                    <a:pt x="5296" y="4586"/>
                    <a:pt x="5296" y="2811"/>
                    <a:pt x="5028" y="1923"/>
                  </a:cubicBezTo>
                  <a:cubicBezTo>
                    <a:pt x="1405" y="2071"/>
                    <a:pt x="734" y="6066"/>
                    <a:pt x="1674" y="9173"/>
                  </a:cubicBezTo>
                  <a:cubicBezTo>
                    <a:pt x="2076" y="10652"/>
                    <a:pt x="3552" y="11984"/>
                    <a:pt x="4088" y="13611"/>
                  </a:cubicBezTo>
                  <a:cubicBezTo>
                    <a:pt x="5028" y="16422"/>
                    <a:pt x="4625" y="19085"/>
                    <a:pt x="3149" y="21600"/>
                  </a:cubicBezTo>
                  <a:cubicBezTo>
                    <a:pt x="3284" y="20268"/>
                    <a:pt x="4759" y="17901"/>
                    <a:pt x="3954" y="15386"/>
                  </a:cubicBezTo>
                  <a:cubicBezTo>
                    <a:pt x="3686" y="15090"/>
                    <a:pt x="3418" y="15090"/>
                    <a:pt x="3015" y="15090"/>
                  </a:cubicBezTo>
                  <a:cubicBezTo>
                    <a:pt x="3015" y="14795"/>
                    <a:pt x="3284" y="14942"/>
                    <a:pt x="3552" y="14942"/>
                  </a:cubicBezTo>
                  <a:cubicBezTo>
                    <a:pt x="3284" y="13167"/>
                    <a:pt x="466" y="11688"/>
                    <a:pt x="64" y="8877"/>
                  </a:cubicBezTo>
                  <a:cubicBezTo>
                    <a:pt x="-339" y="5030"/>
                    <a:pt x="1137" y="888"/>
                    <a:pt x="5028" y="1479"/>
                  </a:cubicBezTo>
                  <a:cubicBezTo>
                    <a:pt x="5564" y="1332"/>
                    <a:pt x="5833" y="740"/>
                    <a:pt x="6369" y="592"/>
                  </a:cubicBezTo>
                  <a:cubicBezTo>
                    <a:pt x="11065" y="148"/>
                    <a:pt x="16700" y="6805"/>
                    <a:pt x="18980" y="1923"/>
                  </a:cubicBezTo>
                  <a:cubicBezTo>
                    <a:pt x="19115" y="888"/>
                    <a:pt x="18846" y="444"/>
                    <a:pt x="18578" y="0"/>
                  </a:cubicBezTo>
                  <a:cubicBezTo>
                    <a:pt x="21127" y="296"/>
                    <a:pt x="19517" y="4290"/>
                    <a:pt x="18444" y="4882"/>
                  </a:cubicBezTo>
                  <a:cubicBezTo>
                    <a:pt x="14419" y="6953"/>
                    <a:pt x="9052" y="592"/>
                    <a:pt x="6235" y="1184"/>
                  </a:cubicBezTo>
                  <a:close/>
                  <a:moveTo>
                    <a:pt x="17907" y="4586"/>
                  </a:moveTo>
                  <a:cubicBezTo>
                    <a:pt x="18578" y="4290"/>
                    <a:pt x="19785" y="2515"/>
                    <a:pt x="19383" y="2367"/>
                  </a:cubicBezTo>
                  <a:cubicBezTo>
                    <a:pt x="16968" y="6362"/>
                    <a:pt x="12004" y="2071"/>
                    <a:pt x="8918" y="1184"/>
                  </a:cubicBezTo>
                  <a:cubicBezTo>
                    <a:pt x="11199" y="3107"/>
                    <a:pt x="13614" y="4882"/>
                    <a:pt x="17907" y="4586"/>
                  </a:cubicBezTo>
                  <a:close/>
                  <a:moveTo>
                    <a:pt x="3015" y="12427"/>
                  </a:moveTo>
                  <a:cubicBezTo>
                    <a:pt x="869" y="10504"/>
                    <a:pt x="466" y="3995"/>
                    <a:pt x="2479" y="2367"/>
                  </a:cubicBezTo>
                  <a:cubicBezTo>
                    <a:pt x="-473" y="4290"/>
                    <a:pt x="198" y="11540"/>
                    <a:pt x="3015" y="12427"/>
                  </a:cubicBezTo>
                  <a:close/>
                  <a:moveTo>
                    <a:pt x="7174" y="4142"/>
                  </a:moveTo>
                  <a:cubicBezTo>
                    <a:pt x="6906" y="3255"/>
                    <a:pt x="6638" y="2367"/>
                    <a:pt x="5698" y="2367"/>
                  </a:cubicBezTo>
                  <a:cubicBezTo>
                    <a:pt x="5698" y="3403"/>
                    <a:pt x="6235" y="3995"/>
                    <a:pt x="7174" y="4142"/>
                  </a:cubicBezTo>
                  <a:close/>
                  <a:moveTo>
                    <a:pt x="7174" y="4586"/>
                  </a:moveTo>
                  <a:cubicBezTo>
                    <a:pt x="6369" y="4882"/>
                    <a:pt x="6101" y="3551"/>
                    <a:pt x="5698" y="4142"/>
                  </a:cubicBezTo>
                  <a:cubicBezTo>
                    <a:pt x="5833" y="4586"/>
                    <a:pt x="7040" y="5918"/>
                    <a:pt x="7174" y="4586"/>
                  </a:cubicBezTo>
                  <a:close/>
                </a:path>
              </a:pathLst>
            </a:custGeom>
            <a:solidFill>
              <a:srgbClr val="4D2A0A"/>
            </a:solidFill>
            <a:ln w="12700" cap="flat">
              <a:noFill/>
              <a:miter lim="400000"/>
            </a:ln>
            <a:effectLst/>
          </p:spPr>
          <p:txBody>
            <a:bodyPr wrap="square" lIns="45719" tIns="45719" rIns="45719" bIns="45719" numCol="1" anchor="t">
              <a:noAutofit/>
            </a:bodyPr>
            <a:lstStyle/>
            <a:p>
              <a:pPr/>
            </a:p>
          </p:txBody>
        </p:sp>
        <p:sp>
          <p:nvSpPr>
            <p:cNvPr id="148" name="Freeform 48"/>
            <p:cNvSpPr/>
            <p:nvPr/>
          </p:nvSpPr>
          <p:spPr>
            <a:xfrm rot="5400000">
              <a:off x="2744786" y="-41714"/>
              <a:ext cx="290928" cy="37435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1728"/>
                  </a:moveTo>
                  <a:cubicBezTo>
                    <a:pt x="21600" y="2880"/>
                    <a:pt x="20592" y="4608"/>
                    <a:pt x="19872" y="4896"/>
                  </a:cubicBezTo>
                  <a:cubicBezTo>
                    <a:pt x="17280" y="6192"/>
                    <a:pt x="14256" y="4608"/>
                    <a:pt x="11664" y="3168"/>
                  </a:cubicBezTo>
                  <a:cubicBezTo>
                    <a:pt x="9936" y="2160"/>
                    <a:pt x="8208" y="1296"/>
                    <a:pt x="6912" y="1440"/>
                  </a:cubicBezTo>
                  <a:cubicBezTo>
                    <a:pt x="7200" y="1728"/>
                    <a:pt x="7344" y="2160"/>
                    <a:pt x="7488" y="2448"/>
                  </a:cubicBezTo>
                  <a:cubicBezTo>
                    <a:pt x="7488" y="2448"/>
                    <a:pt x="7488" y="2448"/>
                    <a:pt x="7488" y="2448"/>
                  </a:cubicBezTo>
                  <a:cubicBezTo>
                    <a:pt x="7776" y="2304"/>
                    <a:pt x="8064" y="2304"/>
                    <a:pt x="8352" y="2448"/>
                  </a:cubicBezTo>
                  <a:cubicBezTo>
                    <a:pt x="8784" y="2736"/>
                    <a:pt x="8784" y="3456"/>
                    <a:pt x="8784" y="3888"/>
                  </a:cubicBezTo>
                  <a:cubicBezTo>
                    <a:pt x="8784" y="4320"/>
                    <a:pt x="8784" y="4752"/>
                    <a:pt x="8640" y="5040"/>
                  </a:cubicBezTo>
                  <a:cubicBezTo>
                    <a:pt x="8640" y="5040"/>
                    <a:pt x="8640" y="5040"/>
                    <a:pt x="8640" y="5040"/>
                  </a:cubicBezTo>
                  <a:cubicBezTo>
                    <a:pt x="8640" y="5184"/>
                    <a:pt x="8640" y="5184"/>
                    <a:pt x="8640" y="5184"/>
                  </a:cubicBezTo>
                  <a:cubicBezTo>
                    <a:pt x="8208" y="5472"/>
                    <a:pt x="7488" y="5616"/>
                    <a:pt x="6480" y="5616"/>
                  </a:cubicBezTo>
                  <a:cubicBezTo>
                    <a:pt x="6480" y="5616"/>
                    <a:pt x="6480" y="5616"/>
                    <a:pt x="6480" y="5616"/>
                  </a:cubicBezTo>
                  <a:cubicBezTo>
                    <a:pt x="6480" y="5472"/>
                    <a:pt x="6480" y="5472"/>
                    <a:pt x="6480" y="5472"/>
                  </a:cubicBezTo>
                  <a:cubicBezTo>
                    <a:pt x="5904" y="4896"/>
                    <a:pt x="5760" y="3744"/>
                    <a:pt x="5616" y="2880"/>
                  </a:cubicBezTo>
                  <a:cubicBezTo>
                    <a:pt x="5616" y="2592"/>
                    <a:pt x="5472" y="2304"/>
                    <a:pt x="5472" y="2016"/>
                  </a:cubicBezTo>
                  <a:cubicBezTo>
                    <a:pt x="3024" y="2160"/>
                    <a:pt x="1584" y="3888"/>
                    <a:pt x="1584" y="6768"/>
                  </a:cubicBezTo>
                  <a:cubicBezTo>
                    <a:pt x="1584" y="7488"/>
                    <a:pt x="1728" y="8352"/>
                    <a:pt x="2016" y="9072"/>
                  </a:cubicBezTo>
                  <a:cubicBezTo>
                    <a:pt x="2160" y="9792"/>
                    <a:pt x="2592" y="10368"/>
                    <a:pt x="3168" y="11088"/>
                  </a:cubicBezTo>
                  <a:cubicBezTo>
                    <a:pt x="3744" y="11808"/>
                    <a:pt x="4320" y="12528"/>
                    <a:pt x="4608" y="13392"/>
                  </a:cubicBezTo>
                  <a:cubicBezTo>
                    <a:pt x="5616" y="15984"/>
                    <a:pt x="5184" y="18720"/>
                    <a:pt x="3600" y="21312"/>
                  </a:cubicBezTo>
                  <a:cubicBezTo>
                    <a:pt x="3312" y="21600"/>
                    <a:pt x="3312" y="21600"/>
                    <a:pt x="3312" y="21600"/>
                  </a:cubicBezTo>
                  <a:cubicBezTo>
                    <a:pt x="3312" y="21168"/>
                    <a:pt x="3312" y="21168"/>
                    <a:pt x="3312" y="21168"/>
                  </a:cubicBezTo>
                  <a:cubicBezTo>
                    <a:pt x="3456" y="20736"/>
                    <a:pt x="3600" y="20304"/>
                    <a:pt x="3744" y="19728"/>
                  </a:cubicBezTo>
                  <a:cubicBezTo>
                    <a:pt x="4032" y="18864"/>
                    <a:pt x="4464" y="17712"/>
                    <a:pt x="4464" y="16704"/>
                  </a:cubicBezTo>
                  <a:cubicBezTo>
                    <a:pt x="4464" y="16128"/>
                    <a:pt x="4320" y="15552"/>
                    <a:pt x="4176" y="15120"/>
                  </a:cubicBezTo>
                  <a:cubicBezTo>
                    <a:pt x="4032" y="14976"/>
                    <a:pt x="3744" y="14976"/>
                    <a:pt x="3312" y="14976"/>
                  </a:cubicBezTo>
                  <a:cubicBezTo>
                    <a:pt x="3168" y="14976"/>
                    <a:pt x="3168" y="14976"/>
                    <a:pt x="3168" y="14976"/>
                  </a:cubicBezTo>
                  <a:cubicBezTo>
                    <a:pt x="3168" y="14832"/>
                    <a:pt x="3168" y="14832"/>
                    <a:pt x="3168" y="14832"/>
                  </a:cubicBezTo>
                  <a:cubicBezTo>
                    <a:pt x="3168" y="14544"/>
                    <a:pt x="3456" y="14544"/>
                    <a:pt x="3744" y="14544"/>
                  </a:cubicBezTo>
                  <a:cubicBezTo>
                    <a:pt x="3744" y="14544"/>
                    <a:pt x="3744" y="14544"/>
                    <a:pt x="3744" y="14544"/>
                  </a:cubicBezTo>
                  <a:cubicBezTo>
                    <a:pt x="3600" y="13968"/>
                    <a:pt x="3024" y="13392"/>
                    <a:pt x="2448" y="12672"/>
                  </a:cubicBezTo>
                  <a:cubicBezTo>
                    <a:pt x="1440" y="11664"/>
                    <a:pt x="288" y="10368"/>
                    <a:pt x="144" y="8784"/>
                  </a:cubicBezTo>
                  <a:cubicBezTo>
                    <a:pt x="0" y="8352"/>
                    <a:pt x="0" y="7920"/>
                    <a:pt x="0" y="7488"/>
                  </a:cubicBezTo>
                  <a:cubicBezTo>
                    <a:pt x="0" y="5328"/>
                    <a:pt x="720" y="3456"/>
                    <a:pt x="1872" y="2448"/>
                  </a:cubicBezTo>
                  <a:cubicBezTo>
                    <a:pt x="2880" y="1584"/>
                    <a:pt x="4032" y="1296"/>
                    <a:pt x="5472" y="1440"/>
                  </a:cubicBezTo>
                  <a:cubicBezTo>
                    <a:pt x="5760" y="1440"/>
                    <a:pt x="5904" y="1296"/>
                    <a:pt x="6192" y="1008"/>
                  </a:cubicBezTo>
                  <a:cubicBezTo>
                    <a:pt x="6336" y="864"/>
                    <a:pt x="6624" y="720"/>
                    <a:pt x="6912" y="576"/>
                  </a:cubicBezTo>
                  <a:cubicBezTo>
                    <a:pt x="8928" y="432"/>
                    <a:pt x="11088" y="1296"/>
                    <a:pt x="13104" y="2304"/>
                  </a:cubicBezTo>
                  <a:cubicBezTo>
                    <a:pt x="16272" y="3600"/>
                    <a:pt x="18864" y="4752"/>
                    <a:pt x="20304" y="1872"/>
                  </a:cubicBezTo>
                  <a:cubicBezTo>
                    <a:pt x="20448" y="1728"/>
                    <a:pt x="20448" y="1584"/>
                    <a:pt x="20448" y="1440"/>
                  </a:cubicBezTo>
                  <a:cubicBezTo>
                    <a:pt x="20448" y="1008"/>
                    <a:pt x="20160" y="576"/>
                    <a:pt x="20016" y="288"/>
                  </a:cubicBezTo>
                  <a:cubicBezTo>
                    <a:pt x="19872" y="0"/>
                    <a:pt x="19872" y="0"/>
                    <a:pt x="19872" y="0"/>
                  </a:cubicBezTo>
                  <a:cubicBezTo>
                    <a:pt x="20016" y="0"/>
                    <a:pt x="20016" y="0"/>
                    <a:pt x="20016" y="0"/>
                  </a:cubicBezTo>
                  <a:cubicBezTo>
                    <a:pt x="21024" y="144"/>
                    <a:pt x="21600" y="720"/>
                    <a:pt x="21600" y="1728"/>
                  </a:cubicBezTo>
                  <a:close/>
                  <a:moveTo>
                    <a:pt x="6480" y="1296"/>
                  </a:moveTo>
                  <a:cubicBezTo>
                    <a:pt x="6768" y="1296"/>
                    <a:pt x="6768" y="1296"/>
                    <a:pt x="6768" y="1296"/>
                  </a:cubicBezTo>
                  <a:cubicBezTo>
                    <a:pt x="8064" y="1008"/>
                    <a:pt x="9792" y="1872"/>
                    <a:pt x="11808" y="2880"/>
                  </a:cubicBezTo>
                  <a:cubicBezTo>
                    <a:pt x="14400" y="4320"/>
                    <a:pt x="17280" y="5904"/>
                    <a:pt x="19872" y="4752"/>
                  </a:cubicBezTo>
                  <a:cubicBezTo>
                    <a:pt x="20448" y="4464"/>
                    <a:pt x="21312" y="2880"/>
                    <a:pt x="21312" y="1728"/>
                  </a:cubicBezTo>
                  <a:cubicBezTo>
                    <a:pt x="21312" y="1152"/>
                    <a:pt x="21168" y="432"/>
                    <a:pt x="20304" y="288"/>
                  </a:cubicBezTo>
                  <a:cubicBezTo>
                    <a:pt x="20448" y="576"/>
                    <a:pt x="20592" y="1008"/>
                    <a:pt x="20592" y="1440"/>
                  </a:cubicBezTo>
                  <a:cubicBezTo>
                    <a:pt x="20592" y="1584"/>
                    <a:pt x="20592" y="1872"/>
                    <a:pt x="20592" y="2016"/>
                  </a:cubicBezTo>
                  <a:cubicBezTo>
                    <a:pt x="20592" y="2016"/>
                    <a:pt x="20592" y="2016"/>
                    <a:pt x="20592" y="2016"/>
                  </a:cubicBezTo>
                  <a:cubicBezTo>
                    <a:pt x="19008" y="5040"/>
                    <a:pt x="16128" y="3744"/>
                    <a:pt x="13104" y="2448"/>
                  </a:cubicBezTo>
                  <a:cubicBezTo>
                    <a:pt x="10944" y="1584"/>
                    <a:pt x="8928" y="720"/>
                    <a:pt x="6912" y="864"/>
                  </a:cubicBezTo>
                  <a:cubicBezTo>
                    <a:pt x="6624" y="864"/>
                    <a:pt x="6480" y="1008"/>
                    <a:pt x="6336" y="1296"/>
                  </a:cubicBezTo>
                  <a:cubicBezTo>
                    <a:pt x="6048" y="1440"/>
                    <a:pt x="5904" y="1584"/>
                    <a:pt x="5616" y="1728"/>
                  </a:cubicBezTo>
                  <a:cubicBezTo>
                    <a:pt x="5472" y="1728"/>
                    <a:pt x="5472" y="1728"/>
                    <a:pt x="5472" y="1728"/>
                  </a:cubicBezTo>
                  <a:cubicBezTo>
                    <a:pt x="5472" y="1728"/>
                    <a:pt x="5472" y="1728"/>
                    <a:pt x="5472" y="1728"/>
                  </a:cubicBezTo>
                  <a:cubicBezTo>
                    <a:pt x="4176" y="1440"/>
                    <a:pt x="2880" y="1872"/>
                    <a:pt x="2016" y="2592"/>
                  </a:cubicBezTo>
                  <a:cubicBezTo>
                    <a:pt x="864" y="3600"/>
                    <a:pt x="288" y="5328"/>
                    <a:pt x="288" y="7488"/>
                  </a:cubicBezTo>
                  <a:cubicBezTo>
                    <a:pt x="288" y="7920"/>
                    <a:pt x="288" y="8352"/>
                    <a:pt x="288" y="8640"/>
                  </a:cubicBezTo>
                  <a:cubicBezTo>
                    <a:pt x="576" y="10368"/>
                    <a:pt x="1584" y="11520"/>
                    <a:pt x="2592" y="12528"/>
                  </a:cubicBezTo>
                  <a:cubicBezTo>
                    <a:pt x="3312" y="13248"/>
                    <a:pt x="3888" y="13968"/>
                    <a:pt x="4032" y="14688"/>
                  </a:cubicBezTo>
                  <a:cubicBezTo>
                    <a:pt x="4032" y="14688"/>
                    <a:pt x="4032" y="14688"/>
                    <a:pt x="4032" y="14688"/>
                  </a:cubicBezTo>
                  <a:cubicBezTo>
                    <a:pt x="3888" y="14688"/>
                    <a:pt x="3888" y="14688"/>
                    <a:pt x="3888" y="14688"/>
                  </a:cubicBezTo>
                  <a:cubicBezTo>
                    <a:pt x="3888" y="14688"/>
                    <a:pt x="3888" y="14688"/>
                    <a:pt x="3888" y="14688"/>
                  </a:cubicBezTo>
                  <a:cubicBezTo>
                    <a:pt x="4032" y="14832"/>
                    <a:pt x="4176" y="14832"/>
                    <a:pt x="4320" y="14976"/>
                  </a:cubicBezTo>
                  <a:cubicBezTo>
                    <a:pt x="4464" y="14976"/>
                    <a:pt x="4464" y="14976"/>
                    <a:pt x="4464" y="14976"/>
                  </a:cubicBezTo>
                  <a:cubicBezTo>
                    <a:pt x="4464" y="14976"/>
                    <a:pt x="4464" y="14976"/>
                    <a:pt x="4464" y="14976"/>
                  </a:cubicBezTo>
                  <a:cubicBezTo>
                    <a:pt x="4608" y="15552"/>
                    <a:pt x="4608" y="16128"/>
                    <a:pt x="4608" y="16704"/>
                  </a:cubicBezTo>
                  <a:cubicBezTo>
                    <a:pt x="4608" y="17856"/>
                    <a:pt x="4320" y="18864"/>
                    <a:pt x="4032" y="19872"/>
                  </a:cubicBezTo>
                  <a:cubicBezTo>
                    <a:pt x="3888" y="20160"/>
                    <a:pt x="3744" y="20304"/>
                    <a:pt x="3744" y="20592"/>
                  </a:cubicBezTo>
                  <a:cubicBezTo>
                    <a:pt x="5040" y="18288"/>
                    <a:pt x="5328" y="15840"/>
                    <a:pt x="4464" y="13392"/>
                  </a:cubicBezTo>
                  <a:cubicBezTo>
                    <a:pt x="4032" y="12672"/>
                    <a:pt x="3600" y="11952"/>
                    <a:pt x="3024" y="11232"/>
                  </a:cubicBezTo>
                  <a:cubicBezTo>
                    <a:pt x="2448" y="10512"/>
                    <a:pt x="2016" y="9936"/>
                    <a:pt x="1728" y="9216"/>
                  </a:cubicBezTo>
                  <a:cubicBezTo>
                    <a:pt x="1728" y="9072"/>
                    <a:pt x="1728" y="8928"/>
                    <a:pt x="1584" y="8784"/>
                  </a:cubicBezTo>
                  <a:cubicBezTo>
                    <a:pt x="1872" y="10224"/>
                    <a:pt x="2448" y="11376"/>
                    <a:pt x="3312" y="12096"/>
                  </a:cubicBezTo>
                  <a:cubicBezTo>
                    <a:pt x="3744" y="12384"/>
                    <a:pt x="3744" y="12384"/>
                    <a:pt x="3744" y="12384"/>
                  </a:cubicBezTo>
                  <a:cubicBezTo>
                    <a:pt x="3312" y="12240"/>
                    <a:pt x="3312" y="12240"/>
                    <a:pt x="3312" y="12240"/>
                  </a:cubicBezTo>
                  <a:cubicBezTo>
                    <a:pt x="1440" y="11808"/>
                    <a:pt x="576" y="9216"/>
                    <a:pt x="576" y="7056"/>
                  </a:cubicBezTo>
                  <a:cubicBezTo>
                    <a:pt x="576" y="4896"/>
                    <a:pt x="1296" y="3024"/>
                    <a:pt x="2592" y="2304"/>
                  </a:cubicBezTo>
                  <a:cubicBezTo>
                    <a:pt x="2736" y="2448"/>
                    <a:pt x="2736" y="2448"/>
                    <a:pt x="2736" y="2448"/>
                  </a:cubicBezTo>
                  <a:cubicBezTo>
                    <a:pt x="2160" y="3024"/>
                    <a:pt x="1728" y="4032"/>
                    <a:pt x="1440" y="5328"/>
                  </a:cubicBezTo>
                  <a:cubicBezTo>
                    <a:pt x="1872" y="3168"/>
                    <a:pt x="3312" y="2016"/>
                    <a:pt x="5472" y="1872"/>
                  </a:cubicBezTo>
                  <a:cubicBezTo>
                    <a:pt x="5616" y="1872"/>
                    <a:pt x="5616" y="1872"/>
                    <a:pt x="5616" y="1872"/>
                  </a:cubicBezTo>
                  <a:cubicBezTo>
                    <a:pt x="5616" y="1872"/>
                    <a:pt x="5616" y="1872"/>
                    <a:pt x="5616" y="1872"/>
                  </a:cubicBezTo>
                  <a:cubicBezTo>
                    <a:pt x="5760" y="2160"/>
                    <a:pt x="5760" y="2592"/>
                    <a:pt x="5760" y="2880"/>
                  </a:cubicBezTo>
                  <a:cubicBezTo>
                    <a:pt x="5904" y="3312"/>
                    <a:pt x="5904" y="3744"/>
                    <a:pt x="6048" y="4176"/>
                  </a:cubicBezTo>
                  <a:cubicBezTo>
                    <a:pt x="6048" y="4176"/>
                    <a:pt x="6048" y="4176"/>
                    <a:pt x="6048" y="4176"/>
                  </a:cubicBezTo>
                  <a:cubicBezTo>
                    <a:pt x="6192" y="4032"/>
                    <a:pt x="6336" y="3888"/>
                    <a:pt x="6336" y="3888"/>
                  </a:cubicBezTo>
                  <a:cubicBezTo>
                    <a:pt x="6624" y="3888"/>
                    <a:pt x="6768" y="4032"/>
                    <a:pt x="6912" y="4176"/>
                  </a:cubicBezTo>
                  <a:cubicBezTo>
                    <a:pt x="7200" y="4464"/>
                    <a:pt x="7488" y="4608"/>
                    <a:pt x="7776" y="4464"/>
                  </a:cubicBezTo>
                  <a:cubicBezTo>
                    <a:pt x="7920" y="4464"/>
                    <a:pt x="7920" y="4464"/>
                    <a:pt x="7920" y="4464"/>
                  </a:cubicBezTo>
                  <a:cubicBezTo>
                    <a:pt x="7920" y="4608"/>
                    <a:pt x="7920" y="4608"/>
                    <a:pt x="7920" y="4608"/>
                  </a:cubicBezTo>
                  <a:cubicBezTo>
                    <a:pt x="7776" y="5040"/>
                    <a:pt x="7632" y="5184"/>
                    <a:pt x="7488" y="5328"/>
                  </a:cubicBezTo>
                  <a:cubicBezTo>
                    <a:pt x="6912" y="5472"/>
                    <a:pt x="6192" y="4608"/>
                    <a:pt x="6048" y="4320"/>
                  </a:cubicBezTo>
                  <a:cubicBezTo>
                    <a:pt x="6048" y="4320"/>
                    <a:pt x="6048" y="4320"/>
                    <a:pt x="6048" y="4320"/>
                  </a:cubicBezTo>
                  <a:cubicBezTo>
                    <a:pt x="6192" y="4752"/>
                    <a:pt x="6336" y="5040"/>
                    <a:pt x="6624" y="5328"/>
                  </a:cubicBezTo>
                  <a:cubicBezTo>
                    <a:pt x="7488" y="5472"/>
                    <a:pt x="8064" y="5328"/>
                    <a:pt x="8496" y="5040"/>
                  </a:cubicBezTo>
                  <a:cubicBezTo>
                    <a:pt x="8640" y="4608"/>
                    <a:pt x="8640" y="4320"/>
                    <a:pt x="8640" y="3888"/>
                  </a:cubicBezTo>
                  <a:cubicBezTo>
                    <a:pt x="8640" y="3312"/>
                    <a:pt x="8496" y="2880"/>
                    <a:pt x="8208" y="2592"/>
                  </a:cubicBezTo>
                  <a:cubicBezTo>
                    <a:pt x="8064" y="2592"/>
                    <a:pt x="7920" y="2592"/>
                    <a:pt x="7632" y="2592"/>
                  </a:cubicBezTo>
                  <a:cubicBezTo>
                    <a:pt x="8064" y="2736"/>
                    <a:pt x="8352" y="3168"/>
                    <a:pt x="8352" y="3600"/>
                  </a:cubicBezTo>
                  <a:cubicBezTo>
                    <a:pt x="8352" y="3744"/>
                    <a:pt x="8352" y="3744"/>
                    <a:pt x="8208" y="3888"/>
                  </a:cubicBezTo>
                  <a:cubicBezTo>
                    <a:pt x="8208" y="3888"/>
                    <a:pt x="8208" y="3888"/>
                    <a:pt x="8208" y="3888"/>
                  </a:cubicBezTo>
                  <a:cubicBezTo>
                    <a:pt x="8064" y="3888"/>
                    <a:pt x="8064" y="3888"/>
                    <a:pt x="8064" y="3888"/>
                  </a:cubicBezTo>
                  <a:cubicBezTo>
                    <a:pt x="7632" y="3456"/>
                    <a:pt x="7488" y="3024"/>
                    <a:pt x="7344" y="2736"/>
                  </a:cubicBezTo>
                  <a:cubicBezTo>
                    <a:pt x="7056" y="2592"/>
                    <a:pt x="7056" y="2592"/>
                    <a:pt x="7056" y="2592"/>
                  </a:cubicBezTo>
                  <a:cubicBezTo>
                    <a:pt x="7200" y="2592"/>
                    <a:pt x="7200" y="2592"/>
                    <a:pt x="7200" y="2592"/>
                  </a:cubicBezTo>
                  <a:cubicBezTo>
                    <a:pt x="7200" y="2448"/>
                    <a:pt x="7200" y="2448"/>
                    <a:pt x="7200" y="2448"/>
                  </a:cubicBezTo>
                  <a:cubicBezTo>
                    <a:pt x="7056" y="2160"/>
                    <a:pt x="7056" y="1728"/>
                    <a:pt x="6624" y="1440"/>
                  </a:cubicBezTo>
                  <a:lnTo>
                    <a:pt x="6480" y="1296"/>
                  </a:lnTo>
                  <a:close/>
                  <a:moveTo>
                    <a:pt x="8208" y="3600"/>
                  </a:moveTo>
                  <a:cubicBezTo>
                    <a:pt x="8208" y="3456"/>
                    <a:pt x="7920" y="3024"/>
                    <a:pt x="7632" y="2736"/>
                  </a:cubicBezTo>
                  <a:cubicBezTo>
                    <a:pt x="7632" y="3024"/>
                    <a:pt x="7776" y="3312"/>
                    <a:pt x="8208" y="3600"/>
                  </a:cubicBezTo>
                  <a:close/>
                  <a:moveTo>
                    <a:pt x="6336" y="4176"/>
                  </a:moveTo>
                  <a:cubicBezTo>
                    <a:pt x="6480" y="4608"/>
                    <a:pt x="7056" y="5184"/>
                    <a:pt x="7344" y="5040"/>
                  </a:cubicBezTo>
                  <a:cubicBezTo>
                    <a:pt x="7488" y="5040"/>
                    <a:pt x="7632" y="4896"/>
                    <a:pt x="7632" y="4752"/>
                  </a:cubicBezTo>
                  <a:cubicBezTo>
                    <a:pt x="7344" y="4752"/>
                    <a:pt x="7056" y="4608"/>
                    <a:pt x="6768" y="4320"/>
                  </a:cubicBezTo>
                  <a:cubicBezTo>
                    <a:pt x="6624" y="4320"/>
                    <a:pt x="6480" y="4176"/>
                    <a:pt x="6480" y="4176"/>
                  </a:cubicBezTo>
                  <a:cubicBezTo>
                    <a:pt x="6336" y="4176"/>
                    <a:pt x="6336" y="4176"/>
                    <a:pt x="6336" y="4176"/>
                  </a:cubicBezTo>
                  <a:close/>
                  <a:moveTo>
                    <a:pt x="720" y="7056"/>
                  </a:moveTo>
                  <a:cubicBezTo>
                    <a:pt x="720" y="8928"/>
                    <a:pt x="1440" y="11088"/>
                    <a:pt x="2736" y="11808"/>
                  </a:cubicBezTo>
                  <a:cubicBezTo>
                    <a:pt x="1728" y="10656"/>
                    <a:pt x="1152" y="8352"/>
                    <a:pt x="1152" y="6624"/>
                  </a:cubicBezTo>
                  <a:cubicBezTo>
                    <a:pt x="1152" y="5184"/>
                    <a:pt x="1440" y="4032"/>
                    <a:pt x="1872" y="3168"/>
                  </a:cubicBezTo>
                  <a:cubicBezTo>
                    <a:pt x="1152" y="4176"/>
                    <a:pt x="720" y="5472"/>
                    <a:pt x="720" y="7056"/>
                  </a:cubicBezTo>
                  <a:close/>
                  <a:moveTo>
                    <a:pt x="21024" y="2592"/>
                  </a:moveTo>
                  <a:cubicBezTo>
                    <a:pt x="21024" y="2592"/>
                    <a:pt x="21024" y="2592"/>
                    <a:pt x="21024" y="2592"/>
                  </a:cubicBezTo>
                  <a:cubicBezTo>
                    <a:pt x="21024" y="3024"/>
                    <a:pt x="20016" y="4464"/>
                    <a:pt x="19296" y="4752"/>
                  </a:cubicBezTo>
                  <a:cubicBezTo>
                    <a:pt x="19296" y="4752"/>
                    <a:pt x="19296" y="4752"/>
                    <a:pt x="19296" y="4752"/>
                  </a:cubicBezTo>
                  <a:cubicBezTo>
                    <a:pt x="14832" y="5040"/>
                    <a:pt x="12240" y="3456"/>
                    <a:pt x="9504" y="1440"/>
                  </a:cubicBezTo>
                  <a:cubicBezTo>
                    <a:pt x="9072" y="1152"/>
                    <a:pt x="9072" y="1152"/>
                    <a:pt x="9072" y="1152"/>
                  </a:cubicBezTo>
                  <a:cubicBezTo>
                    <a:pt x="9648" y="1296"/>
                    <a:pt x="9648" y="1296"/>
                    <a:pt x="9648" y="1296"/>
                  </a:cubicBezTo>
                  <a:cubicBezTo>
                    <a:pt x="10512" y="1440"/>
                    <a:pt x="11520" y="1872"/>
                    <a:pt x="12672" y="2448"/>
                  </a:cubicBezTo>
                  <a:cubicBezTo>
                    <a:pt x="15552" y="3744"/>
                    <a:pt x="18864" y="5184"/>
                    <a:pt x="20736" y="2304"/>
                  </a:cubicBezTo>
                  <a:cubicBezTo>
                    <a:pt x="20880" y="2304"/>
                    <a:pt x="20880" y="2304"/>
                    <a:pt x="20880" y="2304"/>
                  </a:cubicBezTo>
                  <a:cubicBezTo>
                    <a:pt x="20880" y="2304"/>
                    <a:pt x="20880" y="2304"/>
                    <a:pt x="20880" y="2304"/>
                  </a:cubicBezTo>
                  <a:cubicBezTo>
                    <a:pt x="21024" y="2304"/>
                    <a:pt x="21024" y="2304"/>
                    <a:pt x="21024" y="2592"/>
                  </a:cubicBezTo>
                  <a:close/>
                  <a:moveTo>
                    <a:pt x="19152" y="4464"/>
                  </a:moveTo>
                  <a:cubicBezTo>
                    <a:pt x="19872" y="4176"/>
                    <a:pt x="20736" y="3024"/>
                    <a:pt x="20880" y="2592"/>
                  </a:cubicBezTo>
                  <a:cubicBezTo>
                    <a:pt x="18864" y="5328"/>
                    <a:pt x="15552" y="3888"/>
                    <a:pt x="12528" y="2592"/>
                  </a:cubicBezTo>
                  <a:cubicBezTo>
                    <a:pt x="11664" y="2160"/>
                    <a:pt x="10944" y="1872"/>
                    <a:pt x="10224" y="1584"/>
                  </a:cubicBezTo>
                  <a:cubicBezTo>
                    <a:pt x="12672" y="3312"/>
                    <a:pt x="15120" y="4752"/>
                    <a:pt x="19152" y="4464"/>
                  </a:cubicBezTo>
                  <a:close/>
                  <a:moveTo>
                    <a:pt x="7920" y="4320"/>
                  </a:moveTo>
                  <a:cubicBezTo>
                    <a:pt x="7776" y="4320"/>
                    <a:pt x="7776" y="4320"/>
                    <a:pt x="7776" y="4320"/>
                  </a:cubicBezTo>
                  <a:cubicBezTo>
                    <a:pt x="6768" y="4176"/>
                    <a:pt x="6048" y="3600"/>
                    <a:pt x="6048" y="2448"/>
                  </a:cubicBezTo>
                  <a:cubicBezTo>
                    <a:pt x="6048" y="2304"/>
                    <a:pt x="6048" y="2304"/>
                    <a:pt x="6048" y="2304"/>
                  </a:cubicBezTo>
                  <a:cubicBezTo>
                    <a:pt x="6192" y="2304"/>
                    <a:pt x="6192" y="2304"/>
                    <a:pt x="6192" y="2304"/>
                  </a:cubicBezTo>
                  <a:cubicBezTo>
                    <a:pt x="7200" y="2448"/>
                    <a:pt x="7632" y="3312"/>
                    <a:pt x="7920" y="4176"/>
                  </a:cubicBezTo>
                  <a:lnTo>
                    <a:pt x="7920" y="4320"/>
                  </a:lnTo>
                  <a:close/>
                  <a:moveTo>
                    <a:pt x="6192" y="2448"/>
                  </a:moveTo>
                  <a:cubicBezTo>
                    <a:pt x="6336" y="3456"/>
                    <a:pt x="6768" y="3888"/>
                    <a:pt x="7632" y="4032"/>
                  </a:cubicBezTo>
                  <a:cubicBezTo>
                    <a:pt x="7344" y="3312"/>
                    <a:pt x="7056" y="2736"/>
                    <a:pt x="6192" y="2448"/>
                  </a:cubicBezTo>
                  <a:close/>
                </a:path>
              </a:pathLst>
            </a:custGeom>
            <a:solidFill>
              <a:srgbClr val="4D2A0A"/>
            </a:solidFill>
            <a:ln w="12700" cap="flat">
              <a:noFill/>
              <a:miter lim="400000"/>
            </a:ln>
            <a:effectLst/>
          </p:spPr>
          <p:txBody>
            <a:bodyPr wrap="square" lIns="45719" tIns="45719" rIns="45719" bIns="45719" numCol="1" anchor="t">
              <a:noAutofit/>
            </a:bodyPr>
            <a:lstStyle/>
            <a:p>
              <a:pPr/>
            </a:p>
          </p:txBody>
        </p:sp>
        <p:sp>
          <p:nvSpPr>
            <p:cNvPr id="149" name="Freeform 49"/>
            <p:cNvSpPr/>
            <p:nvPr/>
          </p:nvSpPr>
          <p:spPr>
            <a:xfrm rot="5400000">
              <a:off x="2711671" y="2790876"/>
              <a:ext cx="287613" cy="340507"/>
            </a:xfrm>
            <a:custGeom>
              <a:avLst/>
              <a:gdLst/>
              <a:ahLst/>
              <a:cxnLst>
                <a:cxn ang="0">
                  <a:pos x="wd2" y="hd2"/>
                </a:cxn>
                <a:cxn ang="5400000">
                  <a:pos x="wd2" y="hd2"/>
                </a:cxn>
                <a:cxn ang="10800000">
                  <a:pos x="wd2" y="hd2"/>
                </a:cxn>
                <a:cxn ang="16200000">
                  <a:pos x="wd2" y="hd2"/>
                </a:cxn>
              </a:cxnLst>
              <a:rect l="0" t="0" r="r" b="b"/>
              <a:pathLst>
                <a:path w="21455" h="20216" fill="norm" stroke="1" extrusionOk="0">
                  <a:moveTo>
                    <a:pt x="8843" y="1533"/>
                  </a:moveTo>
                  <a:cubicBezTo>
                    <a:pt x="9278" y="1533"/>
                    <a:pt x="9713" y="350"/>
                    <a:pt x="10148" y="941"/>
                  </a:cubicBezTo>
                  <a:cubicBezTo>
                    <a:pt x="9858" y="1237"/>
                    <a:pt x="9423" y="1533"/>
                    <a:pt x="9713" y="2273"/>
                  </a:cubicBezTo>
                  <a:cubicBezTo>
                    <a:pt x="11307" y="2273"/>
                    <a:pt x="10438" y="645"/>
                    <a:pt x="10293" y="202"/>
                  </a:cubicBezTo>
                  <a:cubicBezTo>
                    <a:pt x="10872" y="-390"/>
                    <a:pt x="11742" y="1237"/>
                    <a:pt x="11162" y="1977"/>
                  </a:cubicBezTo>
                  <a:cubicBezTo>
                    <a:pt x="14932" y="-982"/>
                    <a:pt x="20875" y="54"/>
                    <a:pt x="21165" y="4788"/>
                  </a:cubicBezTo>
                  <a:cubicBezTo>
                    <a:pt x="21455" y="8339"/>
                    <a:pt x="17831" y="10706"/>
                    <a:pt x="18121" y="14256"/>
                  </a:cubicBezTo>
                  <a:cubicBezTo>
                    <a:pt x="18846" y="14552"/>
                    <a:pt x="20005" y="12925"/>
                    <a:pt x="21165" y="13665"/>
                  </a:cubicBezTo>
                  <a:cubicBezTo>
                    <a:pt x="21600" y="14404"/>
                    <a:pt x="21310" y="15884"/>
                    <a:pt x="21455" y="16771"/>
                  </a:cubicBezTo>
                  <a:cubicBezTo>
                    <a:pt x="20585" y="17511"/>
                    <a:pt x="19570" y="17067"/>
                    <a:pt x="18701" y="16623"/>
                  </a:cubicBezTo>
                  <a:cubicBezTo>
                    <a:pt x="18701" y="18399"/>
                    <a:pt x="18701" y="20174"/>
                    <a:pt x="20440" y="20174"/>
                  </a:cubicBezTo>
                  <a:cubicBezTo>
                    <a:pt x="17396" y="20618"/>
                    <a:pt x="18121" y="17511"/>
                    <a:pt x="17976" y="14996"/>
                  </a:cubicBezTo>
                  <a:cubicBezTo>
                    <a:pt x="17831" y="13073"/>
                    <a:pt x="17106" y="12037"/>
                    <a:pt x="17541" y="10262"/>
                  </a:cubicBezTo>
                  <a:cubicBezTo>
                    <a:pt x="18121" y="7451"/>
                    <a:pt x="21600" y="4936"/>
                    <a:pt x="19136" y="1681"/>
                  </a:cubicBezTo>
                  <a:cubicBezTo>
                    <a:pt x="14642" y="-242"/>
                    <a:pt x="11017" y="3900"/>
                    <a:pt x="6668" y="3604"/>
                  </a:cubicBezTo>
                  <a:cubicBezTo>
                    <a:pt x="4494" y="3456"/>
                    <a:pt x="2319" y="1385"/>
                    <a:pt x="0" y="3013"/>
                  </a:cubicBezTo>
                  <a:cubicBezTo>
                    <a:pt x="2030" y="793"/>
                    <a:pt x="5364" y="2421"/>
                    <a:pt x="8698" y="2569"/>
                  </a:cubicBezTo>
                  <a:cubicBezTo>
                    <a:pt x="8988" y="2273"/>
                    <a:pt x="8408" y="1237"/>
                    <a:pt x="8408" y="645"/>
                  </a:cubicBezTo>
                  <a:cubicBezTo>
                    <a:pt x="8843" y="497"/>
                    <a:pt x="9278" y="-390"/>
                    <a:pt x="9858" y="202"/>
                  </a:cubicBezTo>
                  <a:cubicBezTo>
                    <a:pt x="9713" y="350"/>
                    <a:pt x="8553" y="350"/>
                    <a:pt x="8843" y="1533"/>
                  </a:cubicBezTo>
                  <a:close/>
                  <a:moveTo>
                    <a:pt x="8408" y="3013"/>
                  </a:moveTo>
                  <a:cubicBezTo>
                    <a:pt x="7103" y="2717"/>
                    <a:pt x="5944" y="2273"/>
                    <a:pt x="4494" y="2717"/>
                  </a:cubicBezTo>
                  <a:cubicBezTo>
                    <a:pt x="5944" y="2865"/>
                    <a:pt x="7103" y="3752"/>
                    <a:pt x="8408" y="3013"/>
                  </a:cubicBezTo>
                  <a:close/>
                  <a:moveTo>
                    <a:pt x="14642" y="645"/>
                  </a:moveTo>
                  <a:cubicBezTo>
                    <a:pt x="14207" y="1089"/>
                    <a:pt x="12322" y="1237"/>
                    <a:pt x="12757" y="1977"/>
                  </a:cubicBezTo>
                  <a:cubicBezTo>
                    <a:pt x="13047" y="1237"/>
                    <a:pt x="15077" y="1385"/>
                    <a:pt x="14642" y="645"/>
                  </a:cubicBezTo>
                  <a:close/>
                  <a:moveTo>
                    <a:pt x="20585" y="3752"/>
                  </a:moveTo>
                  <a:cubicBezTo>
                    <a:pt x="20295" y="3308"/>
                    <a:pt x="20005" y="3456"/>
                    <a:pt x="20440" y="4048"/>
                  </a:cubicBezTo>
                  <a:cubicBezTo>
                    <a:pt x="20150" y="7747"/>
                    <a:pt x="17541" y="8930"/>
                    <a:pt x="17686" y="13073"/>
                  </a:cubicBezTo>
                  <a:cubicBezTo>
                    <a:pt x="18411" y="9818"/>
                    <a:pt x="21165" y="7747"/>
                    <a:pt x="20585" y="3752"/>
                  </a:cubicBezTo>
                  <a:close/>
                  <a:moveTo>
                    <a:pt x="21020" y="16623"/>
                  </a:moveTo>
                  <a:cubicBezTo>
                    <a:pt x="21020" y="15736"/>
                    <a:pt x="21020" y="15144"/>
                    <a:pt x="20585" y="14700"/>
                  </a:cubicBezTo>
                  <a:cubicBezTo>
                    <a:pt x="20150" y="14700"/>
                    <a:pt x="19570" y="14700"/>
                    <a:pt x="19136" y="14700"/>
                  </a:cubicBezTo>
                  <a:cubicBezTo>
                    <a:pt x="18266" y="15736"/>
                    <a:pt x="19426" y="16919"/>
                    <a:pt x="21020" y="16623"/>
                  </a:cubicBezTo>
                  <a:close/>
                  <a:moveTo>
                    <a:pt x="21165" y="14256"/>
                  </a:moveTo>
                  <a:cubicBezTo>
                    <a:pt x="20585" y="13813"/>
                    <a:pt x="19860" y="13813"/>
                    <a:pt x="19426" y="14256"/>
                  </a:cubicBezTo>
                  <a:cubicBezTo>
                    <a:pt x="20150" y="13960"/>
                    <a:pt x="20875" y="14848"/>
                    <a:pt x="21165" y="14256"/>
                  </a:cubicBezTo>
                  <a:close/>
                </a:path>
              </a:pathLst>
            </a:custGeom>
            <a:solidFill>
              <a:srgbClr val="4D2A0A"/>
            </a:solidFill>
            <a:ln w="12700" cap="flat">
              <a:noFill/>
              <a:miter lim="400000"/>
            </a:ln>
            <a:effectLst/>
          </p:spPr>
          <p:txBody>
            <a:bodyPr wrap="square" lIns="45719" tIns="45719" rIns="45719" bIns="45719" numCol="1" anchor="t">
              <a:noAutofit/>
            </a:bodyPr>
            <a:lstStyle/>
            <a:p>
              <a:pPr/>
            </a:p>
          </p:txBody>
        </p:sp>
        <p:sp>
          <p:nvSpPr>
            <p:cNvPr id="150" name="Freeform 50"/>
            <p:cNvSpPr/>
            <p:nvPr/>
          </p:nvSpPr>
          <p:spPr>
            <a:xfrm rot="5400000">
              <a:off x="2710322" y="2790741"/>
              <a:ext cx="289556" cy="34271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9423" y="0"/>
                  </a:moveTo>
                  <a:cubicBezTo>
                    <a:pt x="9568" y="0"/>
                    <a:pt x="9858" y="157"/>
                    <a:pt x="10003" y="313"/>
                  </a:cubicBezTo>
                  <a:cubicBezTo>
                    <a:pt x="10003" y="313"/>
                    <a:pt x="10003" y="313"/>
                    <a:pt x="10003" y="313"/>
                  </a:cubicBezTo>
                  <a:cubicBezTo>
                    <a:pt x="10003" y="470"/>
                    <a:pt x="10003" y="470"/>
                    <a:pt x="10003" y="470"/>
                  </a:cubicBezTo>
                  <a:cubicBezTo>
                    <a:pt x="9858" y="470"/>
                    <a:pt x="9858" y="470"/>
                    <a:pt x="9713" y="626"/>
                  </a:cubicBezTo>
                  <a:cubicBezTo>
                    <a:pt x="9423" y="626"/>
                    <a:pt x="9133" y="626"/>
                    <a:pt x="8988" y="939"/>
                  </a:cubicBezTo>
                  <a:cubicBezTo>
                    <a:pt x="8988" y="1096"/>
                    <a:pt x="8843" y="1252"/>
                    <a:pt x="8988" y="1565"/>
                  </a:cubicBezTo>
                  <a:cubicBezTo>
                    <a:pt x="9133" y="1409"/>
                    <a:pt x="9133" y="1252"/>
                    <a:pt x="9278" y="1096"/>
                  </a:cubicBezTo>
                  <a:cubicBezTo>
                    <a:pt x="9568" y="939"/>
                    <a:pt x="9713" y="783"/>
                    <a:pt x="9858" y="783"/>
                  </a:cubicBezTo>
                  <a:cubicBezTo>
                    <a:pt x="10003" y="783"/>
                    <a:pt x="10148" y="783"/>
                    <a:pt x="10148" y="939"/>
                  </a:cubicBezTo>
                  <a:cubicBezTo>
                    <a:pt x="10293" y="939"/>
                    <a:pt x="10293" y="939"/>
                    <a:pt x="10293" y="939"/>
                  </a:cubicBezTo>
                  <a:cubicBezTo>
                    <a:pt x="10148" y="1096"/>
                    <a:pt x="10148" y="1096"/>
                    <a:pt x="10148" y="1096"/>
                  </a:cubicBezTo>
                  <a:cubicBezTo>
                    <a:pt x="10148" y="1252"/>
                    <a:pt x="10003" y="1252"/>
                    <a:pt x="10003" y="1409"/>
                  </a:cubicBezTo>
                  <a:cubicBezTo>
                    <a:pt x="9858" y="1722"/>
                    <a:pt x="9713" y="1878"/>
                    <a:pt x="9713" y="2504"/>
                  </a:cubicBezTo>
                  <a:cubicBezTo>
                    <a:pt x="10148" y="2504"/>
                    <a:pt x="10293" y="2348"/>
                    <a:pt x="10438" y="2191"/>
                  </a:cubicBezTo>
                  <a:cubicBezTo>
                    <a:pt x="10728" y="1722"/>
                    <a:pt x="10293" y="783"/>
                    <a:pt x="10148" y="470"/>
                  </a:cubicBezTo>
                  <a:cubicBezTo>
                    <a:pt x="10148" y="313"/>
                    <a:pt x="10148" y="313"/>
                    <a:pt x="10148" y="313"/>
                  </a:cubicBezTo>
                  <a:cubicBezTo>
                    <a:pt x="10293" y="313"/>
                    <a:pt x="10293" y="313"/>
                    <a:pt x="10293" y="313"/>
                  </a:cubicBezTo>
                  <a:cubicBezTo>
                    <a:pt x="10293" y="157"/>
                    <a:pt x="10438" y="157"/>
                    <a:pt x="10583" y="157"/>
                  </a:cubicBezTo>
                  <a:cubicBezTo>
                    <a:pt x="10583" y="157"/>
                    <a:pt x="10583" y="157"/>
                    <a:pt x="10583" y="157"/>
                  </a:cubicBezTo>
                  <a:cubicBezTo>
                    <a:pt x="10872" y="157"/>
                    <a:pt x="11162" y="470"/>
                    <a:pt x="11307" y="783"/>
                  </a:cubicBezTo>
                  <a:cubicBezTo>
                    <a:pt x="11452" y="1096"/>
                    <a:pt x="11452" y="1409"/>
                    <a:pt x="11452" y="1722"/>
                  </a:cubicBezTo>
                  <a:cubicBezTo>
                    <a:pt x="12757" y="783"/>
                    <a:pt x="14352" y="313"/>
                    <a:pt x="15946" y="313"/>
                  </a:cubicBezTo>
                  <a:cubicBezTo>
                    <a:pt x="18991" y="313"/>
                    <a:pt x="21020" y="2191"/>
                    <a:pt x="21310" y="5165"/>
                  </a:cubicBezTo>
                  <a:cubicBezTo>
                    <a:pt x="21455" y="7043"/>
                    <a:pt x="20585" y="8609"/>
                    <a:pt x="19860" y="10174"/>
                  </a:cubicBezTo>
                  <a:cubicBezTo>
                    <a:pt x="18991" y="11739"/>
                    <a:pt x="18121" y="13304"/>
                    <a:pt x="18266" y="15183"/>
                  </a:cubicBezTo>
                  <a:cubicBezTo>
                    <a:pt x="18411" y="15183"/>
                    <a:pt x="18846" y="15026"/>
                    <a:pt x="19136" y="14870"/>
                  </a:cubicBezTo>
                  <a:cubicBezTo>
                    <a:pt x="19570" y="14557"/>
                    <a:pt x="20005" y="14243"/>
                    <a:pt x="20585" y="14243"/>
                  </a:cubicBezTo>
                  <a:cubicBezTo>
                    <a:pt x="20875" y="14243"/>
                    <a:pt x="21020" y="14400"/>
                    <a:pt x="21310" y="14557"/>
                  </a:cubicBezTo>
                  <a:cubicBezTo>
                    <a:pt x="21310" y="14557"/>
                    <a:pt x="21310" y="14557"/>
                    <a:pt x="21310" y="14557"/>
                  </a:cubicBezTo>
                  <a:cubicBezTo>
                    <a:pt x="21600" y="15026"/>
                    <a:pt x="21600" y="15809"/>
                    <a:pt x="21600" y="16591"/>
                  </a:cubicBezTo>
                  <a:cubicBezTo>
                    <a:pt x="21455" y="17061"/>
                    <a:pt x="21455" y="17530"/>
                    <a:pt x="21600" y="17843"/>
                  </a:cubicBezTo>
                  <a:cubicBezTo>
                    <a:pt x="21600" y="18000"/>
                    <a:pt x="21600" y="18000"/>
                    <a:pt x="21600" y="18000"/>
                  </a:cubicBezTo>
                  <a:cubicBezTo>
                    <a:pt x="21455" y="18000"/>
                    <a:pt x="21455" y="18000"/>
                    <a:pt x="21455" y="18000"/>
                  </a:cubicBezTo>
                  <a:cubicBezTo>
                    <a:pt x="21165" y="18313"/>
                    <a:pt x="20730" y="18470"/>
                    <a:pt x="20440" y="18470"/>
                  </a:cubicBezTo>
                  <a:cubicBezTo>
                    <a:pt x="19860" y="18470"/>
                    <a:pt x="19426" y="18157"/>
                    <a:pt x="18846" y="17843"/>
                  </a:cubicBezTo>
                  <a:cubicBezTo>
                    <a:pt x="18846" y="18000"/>
                    <a:pt x="18846" y="18000"/>
                    <a:pt x="18846" y="18000"/>
                  </a:cubicBezTo>
                  <a:cubicBezTo>
                    <a:pt x="18846" y="19722"/>
                    <a:pt x="18846" y="21287"/>
                    <a:pt x="20440" y="21287"/>
                  </a:cubicBezTo>
                  <a:cubicBezTo>
                    <a:pt x="20440" y="21600"/>
                    <a:pt x="20440" y="21600"/>
                    <a:pt x="20440" y="21600"/>
                  </a:cubicBezTo>
                  <a:cubicBezTo>
                    <a:pt x="20150" y="21600"/>
                    <a:pt x="20005" y="21600"/>
                    <a:pt x="19860" y="21600"/>
                  </a:cubicBezTo>
                  <a:cubicBezTo>
                    <a:pt x="17831" y="21600"/>
                    <a:pt x="17831" y="19565"/>
                    <a:pt x="17831" y="17530"/>
                  </a:cubicBezTo>
                  <a:cubicBezTo>
                    <a:pt x="17831" y="16904"/>
                    <a:pt x="17831" y="16435"/>
                    <a:pt x="17831" y="15965"/>
                  </a:cubicBezTo>
                  <a:cubicBezTo>
                    <a:pt x="17831" y="15496"/>
                    <a:pt x="17686" y="15026"/>
                    <a:pt x="17686" y="14713"/>
                  </a:cubicBezTo>
                  <a:cubicBezTo>
                    <a:pt x="17686" y="14713"/>
                    <a:pt x="17686" y="14713"/>
                    <a:pt x="17686" y="14713"/>
                  </a:cubicBezTo>
                  <a:cubicBezTo>
                    <a:pt x="17686" y="14557"/>
                    <a:pt x="17686" y="14557"/>
                    <a:pt x="17686" y="14557"/>
                  </a:cubicBezTo>
                  <a:cubicBezTo>
                    <a:pt x="17541" y="14400"/>
                    <a:pt x="17541" y="14243"/>
                    <a:pt x="17541" y="14087"/>
                  </a:cubicBezTo>
                  <a:cubicBezTo>
                    <a:pt x="17396" y="13148"/>
                    <a:pt x="17106" y="12209"/>
                    <a:pt x="17396" y="10957"/>
                  </a:cubicBezTo>
                  <a:cubicBezTo>
                    <a:pt x="17686" y="10017"/>
                    <a:pt x="18121" y="8922"/>
                    <a:pt x="18701" y="7983"/>
                  </a:cubicBezTo>
                  <a:cubicBezTo>
                    <a:pt x="19715" y="6104"/>
                    <a:pt x="20730" y="4226"/>
                    <a:pt x="19136" y="2035"/>
                  </a:cubicBezTo>
                  <a:cubicBezTo>
                    <a:pt x="18266" y="1722"/>
                    <a:pt x="17541" y="1565"/>
                    <a:pt x="16671" y="1565"/>
                  </a:cubicBezTo>
                  <a:cubicBezTo>
                    <a:pt x="15077" y="1565"/>
                    <a:pt x="13482" y="2191"/>
                    <a:pt x="12032" y="2817"/>
                  </a:cubicBezTo>
                  <a:cubicBezTo>
                    <a:pt x="10438" y="3443"/>
                    <a:pt x="8843" y="4070"/>
                    <a:pt x="7103" y="4070"/>
                  </a:cubicBezTo>
                  <a:cubicBezTo>
                    <a:pt x="6958" y="4070"/>
                    <a:pt x="6813" y="4070"/>
                    <a:pt x="6523" y="4070"/>
                  </a:cubicBezTo>
                  <a:cubicBezTo>
                    <a:pt x="5799" y="3913"/>
                    <a:pt x="5074" y="3600"/>
                    <a:pt x="4349" y="3443"/>
                  </a:cubicBezTo>
                  <a:cubicBezTo>
                    <a:pt x="3624" y="2974"/>
                    <a:pt x="2754" y="2661"/>
                    <a:pt x="1885" y="2661"/>
                  </a:cubicBezTo>
                  <a:cubicBezTo>
                    <a:pt x="1305" y="2661"/>
                    <a:pt x="580" y="2974"/>
                    <a:pt x="145" y="3287"/>
                  </a:cubicBezTo>
                  <a:cubicBezTo>
                    <a:pt x="0" y="3130"/>
                    <a:pt x="0" y="3130"/>
                    <a:pt x="0" y="3130"/>
                  </a:cubicBezTo>
                  <a:cubicBezTo>
                    <a:pt x="725" y="2348"/>
                    <a:pt x="1595" y="2035"/>
                    <a:pt x="2899" y="2035"/>
                  </a:cubicBezTo>
                  <a:cubicBezTo>
                    <a:pt x="2899" y="2035"/>
                    <a:pt x="2899" y="2035"/>
                    <a:pt x="2899" y="2035"/>
                  </a:cubicBezTo>
                  <a:cubicBezTo>
                    <a:pt x="3769" y="2035"/>
                    <a:pt x="4784" y="2191"/>
                    <a:pt x="5654" y="2348"/>
                  </a:cubicBezTo>
                  <a:cubicBezTo>
                    <a:pt x="6668" y="2504"/>
                    <a:pt x="7683" y="2661"/>
                    <a:pt x="8553" y="2661"/>
                  </a:cubicBezTo>
                  <a:cubicBezTo>
                    <a:pt x="8843" y="2504"/>
                    <a:pt x="8698" y="2035"/>
                    <a:pt x="8553" y="1565"/>
                  </a:cubicBezTo>
                  <a:cubicBezTo>
                    <a:pt x="8408" y="1252"/>
                    <a:pt x="8408" y="1096"/>
                    <a:pt x="8408" y="783"/>
                  </a:cubicBezTo>
                  <a:cubicBezTo>
                    <a:pt x="8408" y="783"/>
                    <a:pt x="8408" y="783"/>
                    <a:pt x="8408" y="783"/>
                  </a:cubicBezTo>
                  <a:cubicBezTo>
                    <a:pt x="8408" y="626"/>
                    <a:pt x="8408" y="626"/>
                    <a:pt x="8408" y="626"/>
                  </a:cubicBezTo>
                  <a:cubicBezTo>
                    <a:pt x="8553" y="626"/>
                    <a:pt x="8553" y="470"/>
                    <a:pt x="8698" y="470"/>
                  </a:cubicBezTo>
                  <a:cubicBezTo>
                    <a:pt x="8988" y="157"/>
                    <a:pt x="9133" y="0"/>
                    <a:pt x="9423" y="0"/>
                  </a:cubicBezTo>
                  <a:close/>
                  <a:moveTo>
                    <a:pt x="9713" y="313"/>
                  </a:moveTo>
                  <a:cubicBezTo>
                    <a:pt x="9423" y="157"/>
                    <a:pt x="9133" y="313"/>
                    <a:pt x="8843" y="626"/>
                  </a:cubicBezTo>
                  <a:cubicBezTo>
                    <a:pt x="8698" y="626"/>
                    <a:pt x="8698" y="783"/>
                    <a:pt x="8553" y="783"/>
                  </a:cubicBezTo>
                  <a:cubicBezTo>
                    <a:pt x="8553" y="1096"/>
                    <a:pt x="8698" y="1252"/>
                    <a:pt x="8698" y="1565"/>
                  </a:cubicBezTo>
                  <a:cubicBezTo>
                    <a:pt x="8698" y="1565"/>
                    <a:pt x="8698" y="1565"/>
                    <a:pt x="8698" y="1565"/>
                  </a:cubicBezTo>
                  <a:cubicBezTo>
                    <a:pt x="8698" y="1252"/>
                    <a:pt x="8698" y="1096"/>
                    <a:pt x="8843" y="783"/>
                  </a:cubicBezTo>
                  <a:cubicBezTo>
                    <a:pt x="8988" y="470"/>
                    <a:pt x="9423" y="470"/>
                    <a:pt x="9568" y="313"/>
                  </a:cubicBezTo>
                  <a:cubicBezTo>
                    <a:pt x="9568" y="313"/>
                    <a:pt x="9713" y="313"/>
                    <a:pt x="9713" y="313"/>
                  </a:cubicBezTo>
                  <a:close/>
                  <a:moveTo>
                    <a:pt x="11162" y="2191"/>
                  </a:moveTo>
                  <a:cubicBezTo>
                    <a:pt x="11017" y="2035"/>
                    <a:pt x="11017" y="2035"/>
                    <a:pt x="11017" y="2035"/>
                  </a:cubicBezTo>
                  <a:cubicBezTo>
                    <a:pt x="11307" y="1722"/>
                    <a:pt x="11307" y="1252"/>
                    <a:pt x="11162" y="939"/>
                  </a:cubicBezTo>
                  <a:cubicBezTo>
                    <a:pt x="10872" y="470"/>
                    <a:pt x="10583" y="157"/>
                    <a:pt x="10438" y="313"/>
                  </a:cubicBezTo>
                  <a:cubicBezTo>
                    <a:pt x="10583" y="783"/>
                    <a:pt x="11017" y="1722"/>
                    <a:pt x="10583" y="2348"/>
                  </a:cubicBezTo>
                  <a:cubicBezTo>
                    <a:pt x="10438" y="2504"/>
                    <a:pt x="10148" y="2661"/>
                    <a:pt x="9713" y="2661"/>
                  </a:cubicBezTo>
                  <a:cubicBezTo>
                    <a:pt x="9568" y="2661"/>
                    <a:pt x="9568" y="2661"/>
                    <a:pt x="9568" y="2661"/>
                  </a:cubicBezTo>
                  <a:cubicBezTo>
                    <a:pt x="9568" y="2661"/>
                    <a:pt x="9568" y="2661"/>
                    <a:pt x="9568" y="2661"/>
                  </a:cubicBezTo>
                  <a:cubicBezTo>
                    <a:pt x="9423" y="1878"/>
                    <a:pt x="9568" y="1565"/>
                    <a:pt x="9858" y="1252"/>
                  </a:cubicBezTo>
                  <a:cubicBezTo>
                    <a:pt x="9858" y="1252"/>
                    <a:pt x="9858" y="1096"/>
                    <a:pt x="10003" y="1096"/>
                  </a:cubicBezTo>
                  <a:cubicBezTo>
                    <a:pt x="10003" y="939"/>
                    <a:pt x="9858" y="939"/>
                    <a:pt x="9858" y="939"/>
                  </a:cubicBezTo>
                  <a:cubicBezTo>
                    <a:pt x="9713" y="939"/>
                    <a:pt x="9568" y="1096"/>
                    <a:pt x="9423" y="1252"/>
                  </a:cubicBezTo>
                  <a:cubicBezTo>
                    <a:pt x="9278" y="1565"/>
                    <a:pt x="9133" y="1722"/>
                    <a:pt x="8843" y="1878"/>
                  </a:cubicBezTo>
                  <a:cubicBezTo>
                    <a:pt x="8843" y="1878"/>
                    <a:pt x="8843" y="1878"/>
                    <a:pt x="8843" y="1878"/>
                  </a:cubicBezTo>
                  <a:cubicBezTo>
                    <a:pt x="8843" y="2191"/>
                    <a:pt x="8988" y="2661"/>
                    <a:pt x="8698" y="2817"/>
                  </a:cubicBezTo>
                  <a:cubicBezTo>
                    <a:pt x="8698" y="2974"/>
                    <a:pt x="8698" y="2974"/>
                    <a:pt x="8698" y="2974"/>
                  </a:cubicBezTo>
                  <a:cubicBezTo>
                    <a:pt x="8698" y="2974"/>
                    <a:pt x="8698" y="2974"/>
                    <a:pt x="8698" y="2974"/>
                  </a:cubicBezTo>
                  <a:cubicBezTo>
                    <a:pt x="7683" y="2817"/>
                    <a:pt x="6668" y="2661"/>
                    <a:pt x="5654" y="2504"/>
                  </a:cubicBezTo>
                  <a:cubicBezTo>
                    <a:pt x="4639" y="2348"/>
                    <a:pt x="3769" y="2191"/>
                    <a:pt x="2899" y="2191"/>
                  </a:cubicBezTo>
                  <a:cubicBezTo>
                    <a:pt x="2899" y="2191"/>
                    <a:pt x="2899" y="2191"/>
                    <a:pt x="2899" y="2191"/>
                  </a:cubicBezTo>
                  <a:cubicBezTo>
                    <a:pt x="2174" y="2191"/>
                    <a:pt x="1595" y="2348"/>
                    <a:pt x="1015" y="2661"/>
                  </a:cubicBezTo>
                  <a:cubicBezTo>
                    <a:pt x="1305" y="2504"/>
                    <a:pt x="1595" y="2504"/>
                    <a:pt x="1885" y="2504"/>
                  </a:cubicBezTo>
                  <a:cubicBezTo>
                    <a:pt x="2609" y="2504"/>
                    <a:pt x="3479" y="2817"/>
                    <a:pt x="4204" y="2974"/>
                  </a:cubicBezTo>
                  <a:cubicBezTo>
                    <a:pt x="4494" y="2974"/>
                    <a:pt x="4494" y="2974"/>
                    <a:pt x="4494" y="2974"/>
                  </a:cubicBezTo>
                  <a:cubicBezTo>
                    <a:pt x="4929" y="2817"/>
                    <a:pt x="5364" y="2661"/>
                    <a:pt x="5799" y="2661"/>
                  </a:cubicBezTo>
                  <a:cubicBezTo>
                    <a:pt x="5799" y="2661"/>
                    <a:pt x="5799" y="2661"/>
                    <a:pt x="5799" y="2661"/>
                  </a:cubicBezTo>
                  <a:cubicBezTo>
                    <a:pt x="6523" y="2661"/>
                    <a:pt x="7103" y="2817"/>
                    <a:pt x="7828" y="2974"/>
                  </a:cubicBezTo>
                  <a:cubicBezTo>
                    <a:pt x="7973" y="2974"/>
                    <a:pt x="8263" y="3130"/>
                    <a:pt x="8408" y="3130"/>
                  </a:cubicBezTo>
                  <a:cubicBezTo>
                    <a:pt x="8698" y="3130"/>
                    <a:pt x="8698" y="3130"/>
                    <a:pt x="8698" y="3130"/>
                  </a:cubicBezTo>
                  <a:cubicBezTo>
                    <a:pt x="8553" y="3287"/>
                    <a:pt x="8553" y="3287"/>
                    <a:pt x="8553" y="3287"/>
                  </a:cubicBezTo>
                  <a:cubicBezTo>
                    <a:pt x="8118" y="3600"/>
                    <a:pt x="7683" y="3757"/>
                    <a:pt x="7248" y="3757"/>
                  </a:cubicBezTo>
                  <a:cubicBezTo>
                    <a:pt x="6813" y="3757"/>
                    <a:pt x="6234" y="3600"/>
                    <a:pt x="5799" y="3443"/>
                  </a:cubicBezTo>
                  <a:cubicBezTo>
                    <a:pt x="5364" y="3287"/>
                    <a:pt x="4929" y="3130"/>
                    <a:pt x="4494" y="3130"/>
                  </a:cubicBezTo>
                  <a:cubicBezTo>
                    <a:pt x="4349" y="3130"/>
                    <a:pt x="4349" y="3130"/>
                    <a:pt x="4349" y="3130"/>
                  </a:cubicBezTo>
                  <a:cubicBezTo>
                    <a:pt x="4349" y="3130"/>
                    <a:pt x="4494" y="3130"/>
                    <a:pt x="4494" y="3130"/>
                  </a:cubicBezTo>
                  <a:cubicBezTo>
                    <a:pt x="5219" y="3443"/>
                    <a:pt x="5944" y="3757"/>
                    <a:pt x="6668" y="3757"/>
                  </a:cubicBezTo>
                  <a:cubicBezTo>
                    <a:pt x="6813" y="3757"/>
                    <a:pt x="6958" y="3757"/>
                    <a:pt x="7103" y="3757"/>
                  </a:cubicBezTo>
                  <a:cubicBezTo>
                    <a:pt x="8843" y="3757"/>
                    <a:pt x="10438" y="3130"/>
                    <a:pt x="11887" y="2504"/>
                  </a:cubicBezTo>
                  <a:cubicBezTo>
                    <a:pt x="12177" y="2504"/>
                    <a:pt x="12467" y="2348"/>
                    <a:pt x="12757" y="2191"/>
                  </a:cubicBezTo>
                  <a:cubicBezTo>
                    <a:pt x="12757" y="2191"/>
                    <a:pt x="12757" y="2191"/>
                    <a:pt x="12757" y="2191"/>
                  </a:cubicBezTo>
                  <a:cubicBezTo>
                    <a:pt x="12612" y="2035"/>
                    <a:pt x="12612" y="1878"/>
                    <a:pt x="12612" y="1878"/>
                  </a:cubicBezTo>
                  <a:cubicBezTo>
                    <a:pt x="12757" y="1565"/>
                    <a:pt x="13192" y="1409"/>
                    <a:pt x="13627" y="1096"/>
                  </a:cubicBezTo>
                  <a:cubicBezTo>
                    <a:pt x="14062" y="1096"/>
                    <a:pt x="14352" y="939"/>
                    <a:pt x="14497" y="783"/>
                  </a:cubicBezTo>
                  <a:cubicBezTo>
                    <a:pt x="14642" y="626"/>
                    <a:pt x="14642" y="626"/>
                    <a:pt x="14642" y="626"/>
                  </a:cubicBezTo>
                  <a:cubicBezTo>
                    <a:pt x="13337" y="939"/>
                    <a:pt x="12177" y="1409"/>
                    <a:pt x="11162" y="2191"/>
                  </a:cubicBezTo>
                  <a:close/>
                  <a:moveTo>
                    <a:pt x="18266" y="15339"/>
                  </a:moveTo>
                  <a:cubicBezTo>
                    <a:pt x="18266" y="15339"/>
                    <a:pt x="18121" y="15339"/>
                    <a:pt x="18121" y="15339"/>
                  </a:cubicBezTo>
                  <a:cubicBezTo>
                    <a:pt x="17976" y="15339"/>
                    <a:pt x="17976" y="15339"/>
                    <a:pt x="17976" y="15339"/>
                  </a:cubicBezTo>
                  <a:cubicBezTo>
                    <a:pt x="17976" y="15183"/>
                    <a:pt x="17976" y="15183"/>
                    <a:pt x="17976" y="15183"/>
                  </a:cubicBezTo>
                  <a:cubicBezTo>
                    <a:pt x="17831" y="13304"/>
                    <a:pt x="18701" y="11583"/>
                    <a:pt x="19570" y="10017"/>
                  </a:cubicBezTo>
                  <a:cubicBezTo>
                    <a:pt x="20440" y="8452"/>
                    <a:pt x="21310" y="7043"/>
                    <a:pt x="21165" y="5322"/>
                  </a:cubicBezTo>
                  <a:cubicBezTo>
                    <a:pt x="20875" y="2348"/>
                    <a:pt x="18846" y="626"/>
                    <a:pt x="15946" y="626"/>
                  </a:cubicBezTo>
                  <a:cubicBezTo>
                    <a:pt x="15511" y="626"/>
                    <a:pt x="15077" y="626"/>
                    <a:pt x="14642" y="626"/>
                  </a:cubicBezTo>
                  <a:cubicBezTo>
                    <a:pt x="14787" y="783"/>
                    <a:pt x="14787" y="783"/>
                    <a:pt x="14787" y="783"/>
                  </a:cubicBezTo>
                  <a:cubicBezTo>
                    <a:pt x="14787" y="939"/>
                    <a:pt x="14787" y="939"/>
                    <a:pt x="14787" y="1096"/>
                  </a:cubicBezTo>
                  <a:cubicBezTo>
                    <a:pt x="14642" y="1409"/>
                    <a:pt x="14352" y="1565"/>
                    <a:pt x="13917" y="1722"/>
                  </a:cubicBezTo>
                  <a:cubicBezTo>
                    <a:pt x="13482" y="1722"/>
                    <a:pt x="13047" y="1878"/>
                    <a:pt x="12902" y="2191"/>
                  </a:cubicBezTo>
                  <a:cubicBezTo>
                    <a:pt x="14062" y="1722"/>
                    <a:pt x="15366" y="1252"/>
                    <a:pt x="16671" y="1252"/>
                  </a:cubicBezTo>
                  <a:cubicBezTo>
                    <a:pt x="17541" y="1252"/>
                    <a:pt x="18411" y="1409"/>
                    <a:pt x="19136" y="1878"/>
                  </a:cubicBezTo>
                  <a:cubicBezTo>
                    <a:pt x="19281" y="1878"/>
                    <a:pt x="19281" y="1878"/>
                    <a:pt x="19281" y="1878"/>
                  </a:cubicBezTo>
                  <a:cubicBezTo>
                    <a:pt x="19281" y="1878"/>
                    <a:pt x="19281" y="1878"/>
                    <a:pt x="19281" y="1878"/>
                  </a:cubicBezTo>
                  <a:cubicBezTo>
                    <a:pt x="21020" y="4226"/>
                    <a:pt x="19860" y="6261"/>
                    <a:pt x="18846" y="8139"/>
                  </a:cubicBezTo>
                  <a:cubicBezTo>
                    <a:pt x="18266" y="9078"/>
                    <a:pt x="17831" y="10017"/>
                    <a:pt x="17686" y="11113"/>
                  </a:cubicBezTo>
                  <a:cubicBezTo>
                    <a:pt x="17396" y="11896"/>
                    <a:pt x="17541" y="12522"/>
                    <a:pt x="17541" y="13148"/>
                  </a:cubicBezTo>
                  <a:cubicBezTo>
                    <a:pt x="17686" y="11270"/>
                    <a:pt x="18266" y="9861"/>
                    <a:pt x="18991" y="8609"/>
                  </a:cubicBezTo>
                  <a:cubicBezTo>
                    <a:pt x="19570" y="7357"/>
                    <a:pt x="20150" y="6104"/>
                    <a:pt x="20295" y="4383"/>
                  </a:cubicBezTo>
                  <a:cubicBezTo>
                    <a:pt x="20150" y="4226"/>
                    <a:pt x="20005" y="3913"/>
                    <a:pt x="20150" y="3757"/>
                  </a:cubicBezTo>
                  <a:cubicBezTo>
                    <a:pt x="20150" y="3757"/>
                    <a:pt x="20150" y="3757"/>
                    <a:pt x="20295" y="3757"/>
                  </a:cubicBezTo>
                  <a:cubicBezTo>
                    <a:pt x="20295" y="3757"/>
                    <a:pt x="20295" y="3757"/>
                    <a:pt x="20295" y="3757"/>
                  </a:cubicBezTo>
                  <a:cubicBezTo>
                    <a:pt x="20440" y="3757"/>
                    <a:pt x="20585" y="3757"/>
                    <a:pt x="20730" y="4070"/>
                  </a:cubicBezTo>
                  <a:cubicBezTo>
                    <a:pt x="20730" y="4070"/>
                    <a:pt x="20730" y="4070"/>
                    <a:pt x="20730" y="4070"/>
                  </a:cubicBezTo>
                  <a:cubicBezTo>
                    <a:pt x="21020" y="6730"/>
                    <a:pt x="20150" y="8609"/>
                    <a:pt x="19281" y="10330"/>
                  </a:cubicBezTo>
                  <a:cubicBezTo>
                    <a:pt x="18701" y="11426"/>
                    <a:pt x="18121" y="12678"/>
                    <a:pt x="17831" y="13930"/>
                  </a:cubicBezTo>
                  <a:cubicBezTo>
                    <a:pt x="17831" y="14087"/>
                    <a:pt x="17831" y="14087"/>
                    <a:pt x="17831" y="14087"/>
                  </a:cubicBezTo>
                  <a:cubicBezTo>
                    <a:pt x="17831" y="14713"/>
                    <a:pt x="17976" y="15183"/>
                    <a:pt x="17976" y="15965"/>
                  </a:cubicBezTo>
                  <a:cubicBezTo>
                    <a:pt x="18121" y="16435"/>
                    <a:pt x="18121" y="16904"/>
                    <a:pt x="18121" y="17530"/>
                  </a:cubicBezTo>
                  <a:cubicBezTo>
                    <a:pt x="18121" y="19409"/>
                    <a:pt x="18121" y="21130"/>
                    <a:pt x="19570" y="21443"/>
                  </a:cubicBezTo>
                  <a:cubicBezTo>
                    <a:pt x="18701" y="20817"/>
                    <a:pt x="18701" y="19409"/>
                    <a:pt x="18701" y="18000"/>
                  </a:cubicBezTo>
                  <a:cubicBezTo>
                    <a:pt x="18701" y="17530"/>
                    <a:pt x="18701" y="17530"/>
                    <a:pt x="18701" y="17530"/>
                  </a:cubicBezTo>
                  <a:cubicBezTo>
                    <a:pt x="18846" y="17530"/>
                    <a:pt x="18846" y="17530"/>
                    <a:pt x="18846" y="17530"/>
                  </a:cubicBezTo>
                  <a:cubicBezTo>
                    <a:pt x="19281" y="18000"/>
                    <a:pt x="19860" y="18157"/>
                    <a:pt x="20440" y="18157"/>
                  </a:cubicBezTo>
                  <a:cubicBezTo>
                    <a:pt x="20730" y="18157"/>
                    <a:pt x="21020" y="18000"/>
                    <a:pt x="21310" y="17843"/>
                  </a:cubicBezTo>
                  <a:cubicBezTo>
                    <a:pt x="21310" y="17530"/>
                    <a:pt x="21310" y="17061"/>
                    <a:pt x="21310" y="16591"/>
                  </a:cubicBezTo>
                  <a:cubicBezTo>
                    <a:pt x="21310" y="16122"/>
                    <a:pt x="21310" y="15652"/>
                    <a:pt x="21310" y="15339"/>
                  </a:cubicBezTo>
                  <a:cubicBezTo>
                    <a:pt x="21310" y="15339"/>
                    <a:pt x="21310" y="15339"/>
                    <a:pt x="21310" y="15339"/>
                  </a:cubicBezTo>
                  <a:cubicBezTo>
                    <a:pt x="21165" y="15496"/>
                    <a:pt x="21020" y="15496"/>
                    <a:pt x="20875" y="15496"/>
                  </a:cubicBezTo>
                  <a:cubicBezTo>
                    <a:pt x="20730" y="15496"/>
                    <a:pt x="20585" y="15496"/>
                    <a:pt x="20440" y="15496"/>
                  </a:cubicBezTo>
                  <a:cubicBezTo>
                    <a:pt x="20005" y="15339"/>
                    <a:pt x="19715" y="15183"/>
                    <a:pt x="19426" y="15339"/>
                  </a:cubicBezTo>
                  <a:cubicBezTo>
                    <a:pt x="18991" y="15496"/>
                    <a:pt x="18991" y="15496"/>
                    <a:pt x="18991" y="15496"/>
                  </a:cubicBezTo>
                  <a:cubicBezTo>
                    <a:pt x="19281" y="15183"/>
                    <a:pt x="19281" y="15183"/>
                    <a:pt x="19281" y="15183"/>
                  </a:cubicBezTo>
                  <a:cubicBezTo>
                    <a:pt x="19860" y="14557"/>
                    <a:pt x="20585" y="14557"/>
                    <a:pt x="21310" y="15183"/>
                  </a:cubicBezTo>
                  <a:cubicBezTo>
                    <a:pt x="21310" y="15183"/>
                    <a:pt x="21310" y="15183"/>
                    <a:pt x="21310" y="15183"/>
                  </a:cubicBezTo>
                  <a:cubicBezTo>
                    <a:pt x="21310" y="15026"/>
                    <a:pt x="21165" y="14870"/>
                    <a:pt x="21165" y="14713"/>
                  </a:cubicBezTo>
                  <a:cubicBezTo>
                    <a:pt x="21020" y="14557"/>
                    <a:pt x="20730" y="14557"/>
                    <a:pt x="20585" y="14557"/>
                  </a:cubicBezTo>
                  <a:cubicBezTo>
                    <a:pt x="20150" y="14557"/>
                    <a:pt x="19715" y="14713"/>
                    <a:pt x="19281" y="15026"/>
                  </a:cubicBezTo>
                  <a:cubicBezTo>
                    <a:pt x="18846" y="15183"/>
                    <a:pt x="18556" y="15339"/>
                    <a:pt x="18266" y="15339"/>
                  </a:cubicBezTo>
                  <a:close/>
                  <a:moveTo>
                    <a:pt x="12757" y="1878"/>
                  </a:moveTo>
                  <a:cubicBezTo>
                    <a:pt x="13047" y="1722"/>
                    <a:pt x="13482" y="1565"/>
                    <a:pt x="13772" y="1409"/>
                  </a:cubicBezTo>
                  <a:cubicBezTo>
                    <a:pt x="14207" y="1252"/>
                    <a:pt x="14497" y="1252"/>
                    <a:pt x="14642" y="1096"/>
                  </a:cubicBezTo>
                  <a:cubicBezTo>
                    <a:pt x="14642" y="1096"/>
                    <a:pt x="14642" y="939"/>
                    <a:pt x="14642" y="939"/>
                  </a:cubicBezTo>
                  <a:cubicBezTo>
                    <a:pt x="14352" y="1096"/>
                    <a:pt x="14062" y="1252"/>
                    <a:pt x="13772" y="1409"/>
                  </a:cubicBezTo>
                  <a:cubicBezTo>
                    <a:pt x="13337" y="1565"/>
                    <a:pt x="12902" y="1722"/>
                    <a:pt x="12757" y="1878"/>
                  </a:cubicBezTo>
                  <a:close/>
                  <a:moveTo>
                    <a:pt x="8118" y="3287"/>
                  </a:moveTo>
                  <a:cubicBezTo>
                    <a:pt x="7973" y="3287"/>
                    <a:pt x="7828" y="3287"/>
                    <a:pt x="7683" y="3130"/>
                  </a:cubicBezTo>
                  <a:cubicBezTo>
                    <a:pt x="7103" y="2974"/>
                    <a:pt x="6523" y="2974"/>
                    <a:pt x="5799" y="2974"/>
                  </a:cubicBezTo>
                  <a:cubicBezTo>
                    <a:pt x="5654" y="2974"/>
                    <a:pt x="5364" y="2974"/>
                    <a:pt x="5074" y="2974"/>
                  </a:cubicBezTo>
                  <a:cubicBezTo>
                    <a:pt x="5364" y="3130"/>
                    <a:pt x="5509" y="3130"/>
                    <a:pt x="5799" y="3130"/>
                  </a:cubicBezTo>
                  <a:cubicBezTo>
                    <a:pt x="6379" y="3287"/>
                    <a:pt x="6813" y="3443"/>
                    <a:pt x="7248" y="3443"/>
                  </a:cubicBezTo>
                  <a:cubicBezTo>
                    <a:pt x="7538" y="3443"/>
                    <a:pt x="7828" y="3443"/>
                    <a:pt x="8118" y="3287"/>
                  </a:cubicBezTo>
                  <a:close/>
                  <a:moveTo>
                    <a:pt x="20440" y="4226"/>
                  </a:moveTo>
                  <a:cubicBezTo>
                    <a:pt x="20440" y="4070"/>
                    <a:pt x="20440" y="4070"/>
                    <a:pt x="20295" y="3913"/>
                  </a:cubicBezTo>
                  <a:cubicBezTo>
                    <a:pt x="20440" y="4070"/>
                    <a:pt x="20440" y="4226"/>
                    <a:pt x="20440" y="4226"/>
                  </a:cubicBezTo>
                  <a:cubicBezTo>
                    <a:pt x="20440" y="4383"/>
                    <a:pt x="20440" y="4383"/>
                    <a:pt x="20440" y="4383"/>
                  </a:cubicBezTo>
                  <a:cubicBezTo>
                    <a:pt x="20440" y="4383"/>
                    <a:pt x="20440" y="4383"/>
                    <a:pt x="20440" y="4383"/>
                  </a:cubicBezTo>
                  <a:cubicBezTo>
                    <a:pt x="20440" y="6261"/>
                    <a:pt x="19715" y="7513"/>
                    <a:pt x="19136" y="8765"/>
                  </a:cubicBezTo>
                  <a:cubicBezTo>
                    <a:pt x="18556" y="10017"/>
                    <a:pt x="17831" y="11270"/>
                    <a:pt x="17831" y="13148"/>
                  </a:cubicBezTo>
                  <a:cubicBezTo>
                    <a:pt x="18121" y="12052"/>
                    <a:pt x="18556" y="11113"/>
                    <a:pt x="18991" y="10330"/>
                  </a:cubicBezTo>
                  <a:cubicBezTo>
                    <a:pt x="20005" y="8452"/>
                    <a:pt x="20875" y="6730"/>
                    <a:pt x="20440" y="4226"/>
                  </a:cubicBezTo>
                  <a:close/>
                  <a:moveTo>
                    <a:pt x="21020" y="15339"/>
                  </a:moveTo>
                  <a:cubicBezTo>
                    <a:pt x="20585" y="14870"/>
                    <a:pt x="20150" y="14870"/>
                    <a:pt x="19715" y="15026"/>
                  </a:cubicBezTo>
                  <a:cubicBezTo>
                    <a:pt x="20005" y="15026"/>
                    <a:pt x="20295" y="15183"/>
                    <a:pt x="20440" y="15183"/>
                  </a:cubicBezTo>
                  <a:cubicBezTo>
                    <a:pt x="20730" y="15339"/>
                    <a:pt x="20875" y="15339"/>
                    <a:pt x="21020" y="15339"/>
                  </a:cubicBezTo>
                  <a:close/>
                  <a:moveTo>
                    <a:pt x="19136" y="15652"/>
                  </a:moveTo>
                  <a:cubicBezTo>
                    <a:pt x="20585" y="15652"/>
                    <a:pt x="20585" y="15652"/>
                    <a:pt x="20585" y="15652"/>
                  </a:cubicBezTo>
                  <a:cubicBezTo>
                    <a:pt x="20730" y="15652"/>
                    <a:pt x="20730" y="15652"/>
                    <a:pt x="20730" y="15652"/>
                  </a:cubicBezTo>
                  <a:cubicBezTo>
                    <a:pt x="21165" y="15965"/>
                    <a:pt x="21165" y="16904"/>
                    <a:pt x="21165" y="17687"/>
                  </a:cubicBezTo>
                  <a:cubicBezTo>
                    <a:pt x="21165" y="17843"/>
                    <a:pt x="21165" y="17843"/>
                    <a:pt x="21165" y="17843"/>
                  </a:cubicBezTo>
                  <a:cubicBezTo>
                    <a:pt x="21020" y="17843"/>
                    <a:pt x="21020" y="17843"/>
                    <a:pt x="21020" y="17843"/>
                  </a:cubicBezTo>
                  <a:cubicBezTo>
                    <a:pt x="20005" y="18000"/>
                    <a:pt x="19136" y="17530"/>
                    <a:pt x="18846" y="16904"/>
                  </a:cubicBezTo>
                  <a:cubicBezTo>
                    <a:pt x="18701" y="16435"/>
                    <a:pt x="18701" y="15965"/>
                    <a:pt x="19136" y="15652"/>
                  </a:cubicBezTo>
                  <a:close/>
                  <a:moveTo>
                    <a:pt x="20585" y="15809"/>
                  </a:moveTo>
                  <a:cubicBezTo>
                    <a:pt x="19281" y="15809"/>
                    <a:pt x="19281" y="15809"/>
                    <a:pt x="19281" y="15809"/>
                  </a:cubicBezTo>
                  <a:cubicBezTo>
                    <a:pt x="18991" y="16122"/>
                    <a:pt x="18846" y="16435"/>
                    <a:pt x="18991" y="16748"/>
                  </a:cubicBezTo>
                  <a:cubicBezTo>
                    <a:pt x="19281" y="17374"/>
                    <a:pt x="20005" y="17687"/>
                    <a:pt x="20875" y="17530"/>
                  </a:cubicBezTo>
                  <a:cubicBezTo>
                    <a:pt x="21020" y="16591"/>
                    <a:pt x="20875" y="16122"/>
                    <a:pt x="20585" y="15809"/>
                  </a:cubicBezTo>
                  <a:close/>
                </a:path>
              </a:pathLst>
            </a:custGeom>
            <a:solidFill>
              <a:srgbClr val="4D2A0A"/>
            </a:solidFill>
            <a:ln w="12700" cap="flat">
              <a:noFill/>
              <a:miter lim="400000"/>
            </a:ln>
            <a:effectLst/>
          </p:spPr>
          <p:txBody>
            <a:bodyPr wrap="square" lIns="45719" tIns="45719" rIns="45719" bIns="45719" numCol="1" anchor="t">
              <a:noAutofit/>
            </a:bodyPr>
            <a:lstStyle/>
            <a:p>
              <a:pPr/>
            </a:p>
          </p:txBody>
        </p:sp>
        <p:sp>
          <p:nvSpPr>
            <p:cNvPr id="151" name="Freeform 51"/>
            <p:cNvSpPr/>
            <p:nvPr/>
          </p:nvSpPr>
          <p:spPr>
            <a:xfrm rot="5400000">
              <a:off x="65844" y="2813040"/>
              <a:ext cx="256788" cy="339458"/>
            </a:xfrm>
            <a:custGeom>
              <a:avLst/>
              <a:gdLst/>
              <a:ahLst/>
              <a:cxnLst>
                <a:cxn ang="0">
                  <a:pos x="wd2" y="hd2"/>
                </a:cxn>
                <a:cxn ang="5400000">
                  <a:pos x="wd2" y="hd2"/>
                </a:cxn>
                <a:cxn ang="10800000">
                  <a:pos x="wd2" y="hd2"/>
                </a:cxn>
                <a:cxn ang="16200000">
                  <a:pos x="wd2" y="hd2"/>
                </a:cxn>
              </a:cxnLst>
              <a:rect l="0" t="0" r="r" b="b"/>
              <a:pathLst>
                <a:path w="21161" h="19225" fill="norm" stroke="1" extrusionOk="0">
                  <a:moveTo>
                    <a:pt x="7520" y="18088"/>
                  </a:moveTo>
                  <a:cubicBezTo>
                    <a:pt x="9920" y="18088"/>
                    <a:pt x="12160" y="16112"/>
                    <a:pt x="14560" y="15406"/>
                  </a:cubicBezTo>
                  <a:cubicBezTo>
                    <a:pt x="13120" y="16253"/>
                    <a:pt x="10080" y="18230"/>
                    <a:pt x="7520" y="18794"/>
                  </a:cubicBezTo>
                  <a:cubicBezTo>
                    <a:pt x="4480" y="19500"/>
                    <a:pt x="0" y="19641"/>
                    <a:pt x="0" y="16818"/>
                  </a:cubicBezTo>
                  <a:cubicBezTo>
                    <a:pt x="960" y="16677"/>
                    <a:pt x="160" y="17947"/>
                    <a:pt x="640" y="18088"/>
                  </a:cubicBezTo>
                  <a:cubicBezTo>
                    <a:pt x="6080" y="20206"/>
                    <a:pt x="10400" y="15265"/>
                    <a:pt x="15520" y="14700"/>
                  </a:cubicBezTo>
                  <a:cubicBezTo>
                    <a:pt x="15680" y="13994"/>
                    <a:pt x="16000" y="13430"/>
                    <a:pt x="16000" y="12583"/>
                  </a:cubicBezTo>
                  <a:cubicBezTo>
                    <a:pt x="17440" y="11312"/>
                    <a:pt x="20960" y="5806"/>
                    <a:pt x="20000" y="2418"/>
                  </a:cubicBezTo>
                  <a:cubicBezTo>
                    <a:pt x="19680" y="1006"/>
                    <a:pt x="17440" y="-688"/>
                    <a:pt x="16160" y="1430"/>
                  </a:cubicBezTo>
                  <a:cubicBezTo>
                    <a:pt x="15520" y="583"/>
                    <a:pt x="17120" y="-123"/>
                    <a:pt x="18240" y="18"/>
                  </a:cubicBezTo>
                  <a:cubicBezTo>
                    <a:pt x="20000" y="159"/>
                    <a:pt x="20960" y="1853"/>
                    <a:pt x="21120" y="3547"/>
                  </a:cubicBezTo>
                  <a:cubicBezTo>
                    <a:pt x="21600" y="7218"/>
                    <a:pt x="17760" y="12018"/>
                    <a:pt x="17120" y="14277"/>
                  </a:cubicBezTo>
                  <a:cubicBezTo>
                    <a:pt x="21280" y="14136"/>
                    <a:pt x="20160" y="20912"/>
                    <a:pt x="16000" y="18653"/>
                  </a:cubicBezTo>
                  <a:cubicBezTo>
                    <a:pt x="15520" y="17665"/>
                    <a:pt x="15680" y="16253"/>
                    <a:pt x="15200" y="15265"/>
                  </a:cubicBezTo>
                  <a:cubicBezTo>
                    <a:pt x="12480" y="15265"/>
                    <a:pt x="10080" y="17241"/>
                    <a:pt x="7520" y="18088"/>
                  </a:cubicBezTo>
                  <a:close/>
                  <a:moveTo>
                    <a:pt x="16320" y="14418"/>
                  </a:moveTo>
                  <a:cubicBezTo>
                    <a:pt x="17920" y="11171"/>
                    <a:pt x="20800" y="8206"/>
                    <a:pt x="20480" y="4394"/>
                  </a:cubicBezTo>
                  <a:cubicBezTo>
                    <a:pt x="20160" y="8488"/>
                    <a:pt x="16800" y="11030"/>
                    <a:pt x="16320" y="14418"/>
                  </a:cubicBezTo>
                  <a:close/>
                  <a:moveTo>
                    <a:pt x="18240" y="14841"/>
                  </a:moveTo>
                  <a:cubicBezTo>
                    <a:pt x="18720" y="15971"/>
                    <a:pt x="19360" y="16394"/>
                    <a:pt x="18880" y="17383"/>
                  </a:cubicBezTo>
                  <a:cubicBezTo>
                    <a:pt x="20480" y="16959"/>
                    <a:pt x="19040" y="15124"/>
                    <a:pt x="18240" y="14841"/>
                  </a:cubicBezTo>
                  <a:close/>
                  <a:moveTo>
                    <a:pt x="16640" y="14841"/>
                  </a:moveTo>
                  <a:cubicBezTo>
                    <a:pt x="16000" y="15406"/>
                    <a:pt x="16000" y="16959"/>
                    <a:pt x="16320" y="17806"/>
                  </a:cubicBezTo>
                  <a:cubicBezTo>
                    <a:pt x="17280" y="17947"/>
                    <a:pt x="17600" y="18371"/>
                    <a:pt x="18400" y="18088"/>
                  </a:cubicBezTo>
                  <a:cubicBezTo>
                    <a:pt x="19200" y="16394"/>
                    <a:pt x="18240" y="14983"/>
                    <a:pt x="16640" y="14841"/>
                  </a:cubicBezTo>
                  <a:close/>
                </a:path>
              </a:pathLst>
            </a:custGeom>
            <a:solidFill>
              <a:srgbClr val="4D2A0A"/>
            </a:solidFill>
            <a:ln w="12700" cap="flat">
              <a:noFill/>
              <a:miter lim="400000"/>
            </a:ln>
            <a:effectLst/>
          </p:spPr>
          <p:txBody>
            <a:bodyPr wrap="square" lIns="45719" tIns="45719" rIns="45719" bIns="45719" numCol="1" anchor="t">
              <a:noAutofit/>
            </a:bodyPr>
            <a:lstStyle/>
            <a:p>
              <a:pPr/>
            </a:p>
          </p:txBody>
        </p:sp>
        <p:sp>
          <p:nvSpPr>
            <p:cNvPr id="152" name="Freeform 52"/>
            <p:cNvSpPr/>
            <p:nvPr/>
          </p:nvSpPr>
          <p:spPr>
            <a:xfrm rot="5400000">
              <a:off x="62616" y="2810105"/>
              <a:ext cx="261424" cy="344476"/>
            </a:xfrm>
            <a:custGeom>
              <a:avLst/>
              <a:gdLst/>
              <a:ahLst/>
              <a:cxnLst>
                <a:cxn ang="0">
                  <a:pos x="wd2" y="hd2"/>
                </a:cxn>
                <a:cxn ang="5400000">
                  <a:pos x="wd2" y="hd2"/>
                </a:cxn>
                <a:cxn ang="10800000">
                  <a:pos x="wd2" y="hd2"/>
                </a:cxn>
                <a:cxn ang="16200000">
                  <a:pos x="wd2" y="hd2"/>
                </a:cxn>
              </a:cxnLst>
              <a:rect l="0" t="0" r="r" b="b"/>
              <a:pathLst>
                <a:path w="21320" h="21600" fill="norm" stroke="1" extrusionOk="0">
                  <a:moveTo>
                    <a:pt x="4129" y="21600"/>
                  </a:moveTo>
                  <a:cubicBezTo>
                    <a:pt x="2541" y="21600"/>
                    <a:pt x="1429" y="21287"/>
                    <a:pt x="794" y="20504"/>
                  </a:cubicBezTo>
                  <a:cubicBezTo>
                    <a:pt x="318" y="20191"/>
                    <a:pt x="0" y="19565"/>
                    <a:pt x="0" y="18783"/>
                  </a:cubicBezTo>
                  <a:cubicBezTo>
                    <a:pt x="0" y="18783"/>
                    <a:pt x="0" y="18783"/>
                    <a:pt x="0" y="18783"/>
                  </a:cubicBezTo>
                  <a:cubicBezTo>
                    <a:pt x="159" y="18626"/>
                    <a:pt x="159" y="18626"/>
                    <a:pt x="159" y="18626"/>
                  </a:cubicBezTo>
                  <a:cubicBezTo>
                    <a:pt x="318" y="18626"/>
                    <a:pt x="476" y="18626"/>
                    <a:pt x="635" y="18783"/>
                  </a:cubicBezTo>
                  <a:cubicBezTo>
                    <a:pt x="794" y="18939"/>
                    <a:pt x="794" y="19252"/>
                    <a:pt x="794" y="19409"/>
                  </a:cubicBezTo>
                  <a:cubicBezTo>
                    <a:pt x="794" y="19722"/>
                    <a:pt x="794" y="20035"/>
                    <a:pt x="953" y="20035"/>
                  </a:cubicBezTo>
                  <a:cubicBezTo>
                    <a:pt x="1747" y="20504"/>
                    <a:pt x="2700" y="20661"/>
                    <a:pt x="3653" y="20661"/>
                  </a:cubicBezTo>
                  <a:cubicBezTo>
                    <a:pt x="5876" y="20661"/>
                    <a:pt x="7782" y="19565"/>
                    <a:pt x="10006" y="18470"/>
                  </a:cubicBezTo>
                  <a:cubicBezTo>
                    <a:pt x="11753" y="17530"/>
                    <a:pt x="13500" y="16591"/>
                    <a:pt x="15406" y="16278"/>
                  </a:cubicBezTo>
                  <a:cubicBezTo>
                    <a:pt x="15406" y="16278"/>
                    <a:pt x="15406" y="16278"/>
                    <a:pt x="15406" y="16278"/>
                  </a:cubicBezTo>
                  <a:cubicBezTo>
                    <a:pt x="15724" y="15652"/>
                    <a:pt x="15882" y="15026"/>
                    <a:pt x="15882" y="14087"/>
                  </a:cubicBezTo>
                  <a:cubicBezTo>
                    <a:pt x="15882" y="14087"/>
                    <a:pt x="15882" y="14087"/>
                    <a:pt x="15882" y="14087"/>
                  </a:cubicBezTo>
                  <a:cubicBezTo>
                    <a:pt x="15882" y="14087"/>
                    <a:pt x="15882" y="14087"/>
                    <a:pt x="15882" y="14087"/>
                  </a:cubicBezTo>
                  <a:cubicBezTo>
                    <a:pt x="17312" y="12678"/>
                    <a:pt x="20965" y="6574"/>
                    <a:pt x="19853" y="2817"/>
                  </a:cubicBezTo>
                  <a:cubicBezTo>
                    <a:pt x="19694" y="1878"/>
                    <a:pt x="18582" y="626"/>
                    <a:pt x="17629" y="626"/>
                  </a:cubicBezTo>
                  <a:cubicBezTo>
                    <a:pt x="17153" y="626"/>
                    <a:pt x="16676" y="1096"/>
                    <a:pt x="16359" y="1722"/>
                  </a:cubicBezTo>
                  <a:cubicBezTo>
                    <a:pt x="16200" y="1878"/>
                    <a:pt x="16200" y="1878"/>
                    <a:pt x="16200" y="1878"/>
                  </a:cubicBezTo>
                  <a:cubicBezTo>
                    <a:pt x="16041" y="1722"/>
                    <a:pt x="16041" y="1722"/>
                    <a:pt x="16041" y="1722"/>
                  </a:cubicBezTo>
                  <a:cubicBezTo>
                    <a:pt x="15882" y="1409"/>
                    <a:pt x="15882" y="1252"/>
                    <a:pt x="16041" y="939"/>
                  </a:cubicBezTo>
                  <a:cubicBezTo>
                    <a:pt x="16359" y="313"/>
                    <a:pt x="17312" y="0"/>
                    <a:pt x="18106" y="0"/>
                  </a:cubicBezTo>
                  <a:cubicBezTo>
                    <a:pt x="18106" y="0"/>
                    <a:pt x="18106" y="0"/>
                    <a:pt x="18265" y="0"/>
                  </a:cubicBezTo>
                  <a:cubicBezTo>
                    <a:pt x="20171" y="157"/>
                    <a:pt x="21124" y="2191"/>
                    <a:pt x="21282" y="4070"/>
                  </a:cubicBezTo>
                  <a:cubicBezTo>
                    <a:pt x="21600" y="6887"/>
                    <a:pt x="19853" y="10330"/>
                    <a:pt x="18582" y="12991"/>
                  </a:cubicBezTo>
                  <a:cubicBezTo>
                    <a:pt x="17947" y="14087"/>
                    <a:pt x="17471" y="15026"/>
                    <a:pt x="17312" y="15809"/>
                  </a:cubicBezTo>
                  <a:cubicBezTo>
                    <a:pt x="19059" y="15809"/>
                    <a:pt x="19853" y="17217"/>
                    <a:pt x="19853" y="18626"/>
                  </a:cubicBezTo>
                  <a:cubicBezTo>
                    <a:pt x="19853" y="20035"/>
                    <a:pt x="19059" y="21443"/>
                    <a:pt x="17629" y="21443"/>
                  </a:cubicBezTo>
                  <a:cubicBezTo>
                    <a:pt x="16994" y="21443"/>
                    <a:pt x="16518" y="21287"/>
                    <a:pt x="15882" y="20974"/>
                  </a:cubicBezTo>
                  <a:cubicBezTo>
                    <a:pt x="15882" y="20817"/>
                    <a:pt x="15882" y="20817"/>
                    <a:pt x="15882" y="20817"/>
                  </a:cubicBezTo>
                  <a:cubicBezTo>
                    <a:pt x="15882" y="20817"/>
                    <a:pt x="15882" y="20817"/>
                    <a:pt x="15882" y="20817"/>
                  </a:cubicBezTo>
                  <a:cubicBezTo>
                    <a:pt x="15565" y="20348"/>
                    <a:pt x="15565" y="19565"/>
                    <a:pt x="15406" y="18783"/>
                  </a:cubicBezTo>
                  <a:cubicBezTo>
                    <a:pt x="15406" y="18157"/>
                    <a:pt x="15406" y="17687"/>
                    <a:pt x="15247" y="17217"/>
                  </a:cubicBezTo>
                  <a:cubicBezTo>
                    <a:pt x="15088" y="17217"/>
                    <a:pt x="15088" y="17217"/>
                    <a:pt x="14929" y="17217"/>
                  </a:cubicBezTo>
                  <a:cubicBezTo>
                    <a:pt x="14612" y="17374"/>
                    <a:pt x="14612" y="17374"/>
                    <a:pt x="14612" y="17374"/>
                  </a:cubicBezTo>
                  <a:cubicBezTo>
                    <a:pt x="14453" y="17530"/>
                    <a:pt x="14135" y="17687"/>
                    <a:pt x="13818" y="18000"/>
                  </a:cubicBezTo>
                  <a:cubicBezTo>
                    <a:pt x="12229" y="18939"/>
                    <a:pt x="9688" y="20661"/>
                    <a:pt x="7624" y="21130"/>
                  </a:cubicBezTo>
                  <a:cubicBezTo>
                    <a:pt x="6512" y="21443"/>
                    <a:pt x="5241" y="21600"/>
                    <a:pt x="4129" y="21600"/>
                  </a:cubicBezTo>
                  <a:close/>
                  <a:moveTo>
                    <a:pt x="794" y="20191"/>
                  </a:moveTo>
                  <a:cubicBezTo>
                    <a:pt x="794" y="20348"/>
                    <a:pt x="794" y="20348"/>
                    <a:pt x="953" y="20348"/>
                  </a:cubicBezTo>
                  <a:cubicBezTo>
                    <a:pt x="1588" y="20974"/>
                    <a:pt x="2700" y="21443"/>
                    <a:pt x="4129" y="21443"/>
                  </a:cubicBezTo>
                  <a:cubicBezTo>
                    <a:pt x="5241" y="21443"/>
                    <a:pt x="6512" y="21130"/>
                    <a:pt x="7624" y="20974"/>
                  </a:cubicBezTo>
                  <a:cubicBezTo>
                    <a:pt x="9688" y="20348"/>
                    <a:pt x="12071" y="18783"/>
                    <a:pt x="13659" y="17843"/>
                  </a:cubicBezTo>
                  <a:cubicBezTo>
                    <a:pt x="13024" y="18000"/>
                    <a:pt x="12388" y="18313"/>
                    <a:pt x="11912" y="18626"/>
                  </a:cubicBezTo>
                  <a:cubicBezTo>
                    <a:pt x="10482" y="19409"/>
                    <a:pt x="9053" y="20191"/>
                    <a:pt x="7624" y="20191"/>
                  </a:cubicBezTo>
                  <a:cubicBezTo>
                    <a:pt x="6988" y="20191"/>
                    <a:pt x="6988" y="20191"/>
                    <a:pt x="6988" y="20191"/>
                  </a:cubicBezTo>
                  <a:cubicBezTo>
                    <a:pt x="7624" y="20035"/>
                    <a:pt x="7624" y="20035"/>
                    <a:pt x="7624" y="20035"/>
                  </a:cubicBezTo>
                  <a:cubicBezTo>
                    <a:pt x="8576" y="19722"/>
                    <a:pt x="9371" y="19252"/>
                    <a:pt x="10324" y="18783"/>
                  </a:cubicBezTo>
                  <a:cubicBezTo>
                    <a:pt x="11912" y="17843"/>
                    <a:pt x="13500" y="16904"/>
                    <a:pt x="15247" y="16904"/>
                  </a:cubicBezTo>
                  <a:cubicBezTo>
                    <a:pt x="15247" y="16904"/>
                    <a:pt x="15247" y="16904"/>
                    <a:pt x="15247" y="16904"/>
                  </a:cubicBezTo>
                  <a:cubicBezTo>
                    <a:pt x="15406" y="16904"/>
                    <a:pt x="15406" y="16904"/>
                    <a:pt x="15406" y="16904"/>
                  </a:cubicBezTo>
                  <a:cubicBezTo>
                    <a:pt x="15406" y="16904"/>
                    <a:pt x="15406" y="16904"/>
                    <a:pt x="15406" y="16904"/>
                  </a:cubicBezTo>
                  <a:cubicBezTo>
                    <a:pt x="15406" y="16904"/>
                    <a:pt x="15406" y="16904"/>
                    <a:pt x="15406" y="16904"/>
                  </a:cubicBezTo>
                  <a:cubicBezTo>
                    <a:pt x="15406" y="17061"/>
                    <a:pt x="15406" y="17061"/>
                    <a:pt x="15406" y="17061"/>
                  </a:cubicBezTo>
                  <a:cubicBezTo>
                    <a:pt x="15565" y="17530"/>
                    <a:pt x="15724" y="18157"/>
                    <a:pt x="15724" y="18783"/>
                  </a:cubicBezTo>
                  <a:cubicBezTo>
                    <a:pt x="15724" y="19409"/>
                    <a:pt x="15882" y="20191"/>
                    <a:pt x="16041" y="20661"/>
                  </a:cubicBezTo>
                  <a:cubicBezTo>
                    <a:pt x="16518" y="20974"/>
                    <a:pt x="17153" y="21130"/>
                    <a:pt x="17629" y="21130"/>
                  </a:cubicBezTo>
                  <a:cubicBezTo>
                    <a:pt x="18741" y="21130"/>
                    <a:pt x="19376" y="20191"/>
                    <a:pt x="19535" y="19252"/>
                  </a:cubicBezTo>
                  <a:cubicBezTo>
                    <a:pt x="19376" y="19409"/>
                    <a:pt x="19218" y="19565"/>
                    <a:pt x="18900" y="19565"/>
                  </a:cubicBezTo>
                  <a:cubicBezTo>
                    <a:pt x="18741" y="19565"/>
                    <a:pt x="18741" y="19565"/>
                    <a:pt x="18741" y="19565"/>
                  </a:cubicBezTo>
                  <a:cubicBezTo>
                    <a:pt x="18741" y="19878"/>
                    <a:pt x="18582" y="20035"/>
                    <a:pt x="18582" y="20191"/>
                  </a:cubicBezTo>
                  <a:cubicBezTo>
                    <a:pt x="18582" y="20191"/>
                    <a:pt x="18582" y="20191"/>
                    <a:pt x="18582" y="20191"/>
                  </a:cubicBezTo>
                  <a:cubicBezTo>
                    <a:pt x="18582" y="20191"/>
                    <a:pt x="18582" y="20191"/>
                    <a:pt x="18582" y="20191"/>
                  </a:cubicBezTo>
                  <a:cubicBezTo>
                    <a:pt x="18265" y="20348"/>
                    <a:pt x="18106" y="20348"/>
                    <a:pt x="17947" y="20348"/>
                  </a:cubicBezTo>
                  <a:cubicBezTo>
                    <a:pt x="17947" y="20348"/>
                    <a:pt x="17947" y="20348"/>
                    <a:pt x="17947" y="20348"/>
                  </a:cubicBezTo>
                  <a:cubicBezTo>
                    <a:pt x="17629" y="20348"/>
                    <a:pt x="17312" y="20348"/>
                    <a:pt x="17153" y="20191"/>
                  </a:cubicBezTo>
                  <a:cubicBezTo>
                    <a:pt x="16835" y="20191"/>
                    <a:pt x="16676" y="20035"/>
                    <a:pt x="16359" y="20035"/>
                  </a:cubicBezTo>
                  <a:cubicBezTo>
                    <a:pt x="16359" y="20035"/>
                    <a:pt x="16359" y="20035"/>
                    <a:pt x="16359" y="20035"/>
                  </a:cubicBezTo>
                  <a:cubicBezTo>
                    <a:pt x="16359" y="20035"/>
                    <a:pt x="16359" y="20035"/>
                    <a:pt x="16359" y="20035"/>
                  </a:cubicBezTo>
                  <a:cubicBezTo>
                    <a:pt x="15882" y="19096"/>
                    <a:pt x="15882" y="17217"/>
                    <a:pt x="16518" y="16435"/>
                  </a:cubicBezTo>
                  <a:cubicBezTo>
                    <a:pt x="16676" y="16435"/>
                    <a:pt x="16676" y="16435"/>
                    <a:pt x="16676" y="16435"/>
                  </a:cubicBezTo>
                  <a:cubicBezTo>
                    <a:pt x="16676" y="16435"/>
                    <a:pt x="16676" y="16435"/>
                    <a:pt x="16676" y="16435"/>
                  </a:cubicBezTo>
                  <a:cubicBezTo>
                    <a:pt x="17471" y="16591"/>
                    <a:pt x="18106" y="16904"/>
                    <a:pt x="18424" y="17530"/>
                  </a:cubicBezTo>
                  <a:cubicBezTo>
                    <a:pt x="18741" y="18157"/>
                    <a:pt x="18900" y="18783"/>
                    <a:pt x="18741" y="19409"/>
                  </a:cubicBezTo>
                  <a:cubicBezTo>
                    <a:pt x="18741" y="19409"/>
                    <a:pt x="18741" y="19409"/>
                    <a:pt x="18741" y="19409"/>
                  </a:cubicBezTo>
                  <a:cubicBezTo>
                    <a:pt x="19218" y="18626"/>
                    <a:pt x="18900" y="18157"/>
                    <a:pt x="18582" y="17530"/>
                  </a:cubicBezTo>
                  <a:cubicBezTo>
                    <a:pt x="18424" y="17217"/>
                    <a:pt x="18265" y="17061"/>
                    <a:pt x="18106" y="16591"/>
                  </a:cubicBezTo>
                  <a:cubicBezTo>
                    <a:pt x="18106" y="16435"/>
                    <a:pt x="18106" y="16435"/>
                    <a:pt x="18106" y="16435"/>
                  </a:cubicBezTo>
                  <a:cubicBezTo>
                    <a:pt x="18265" y="16435"/>
                    <a:pt x="18265" y="16435"/>
                    <a:pt x="18265" y="16435"/>
                  </a:cubicBezTo>
                  <a:cubicBezTo>
                    <a:pt x="18582" y="16591"/>
                    <a:pt x="19218" y="17061"/>
                    <a:pt x="19535" y="17687"/>
                  </a:cubicBezTo>
                  <a:cubicBezTo>
                    <a:pt x="19218" y="16748"/>
                    <a:pt x="18424" y="15965"/>
                    <a:pt x="17153" y="15965"/>
                  </a:cubicBezTo>
                  <a:cubicBezTo>
                    <a:pt x="16994" y="15965"/>
                    <a:pt x="16994" y="15965"/>
                    <a:pt x="16994" y="15965"/>
                  </a:cubicBezTo>
                  <a:cubicBezTo>
                    <a:pt x="16994" y="15809"/>
                    <a:pt x="16994" y="15809"/>
                    <a:pt x="16994" y="15809"/>
                  </a:cubicBezTo>
                  <a:cubicBezTo>
                    <a:pt x="17153" y="15183"/>
                    <a:pt x="17788" y="14087"/>
                    <a:pt x="18265" y="12835"/>
                  </a:cubicBezTo>
                  <a:cubicBezTo>
                    <a:pt x="19694" y="10174"/>
                    <a:pt x="21282" y="6887"/>
                    <a:pt x="21124" y="4070"/>
                  </a:cubicBezTo>
                  <a:cubicBezTo>
                    <a:pt x="20806" y="2348"/>
                    <a:pt x="20012" y="470"/>
                    <a:pt x="18265" y="313"/>
                  </a:cubicBezTo>
                  <a:cubicBezTo>
                    <a:pt x="17471" y="157"/>
                    <a:pt x="16518" y="626"/>
                    <a:pt x="16200" y="1096"/>
                  </a:cubicBezTo>
                  <a:cubicBezTo>
                    <a:pt x="16200" y="1096"/>
                    <a:pt x="16200" y="1252"/>
                    <a:pt x="16200" y="1409"/>
                  </a:cubicBezTo>
                  <a:cubicBezTo>
                    <a:pt x="16676" y="626"/>
                    <a:pt x="17312" y="470"/>
                    <a:pt x="17629" y="470"/>
                  </a:cubicBezTo>
                  <a:cubicBezTo>
                    <a:pt x="18741" y="470"/>
                    <a:pt x="19853" y="1722"/>
                    <a:pt x="20171" y="2817"/>
                  </a:cubicBezTo>
                  <a:cubicBezTo>
                    <a:pt x="21124" y="6574"/>
                    <a:pt x="17471" y="12678"/>
                    <a:pt x="16041" y="14243"/>
                  </a:cubicBezTo>
                  <a:cubicBezTo>
                    <a:pt x="16200" y="15026"/>
                    <a:pt x="15882" y="15652"/>
                    <a:pt x="15724" y="16278"/>
                  </a:cubicBezTo>
                  <a:cubicBezTo>
                    <a:pt x="15565" y="16435"/>
                    <a:pt x="15565" y="16435"/>
                    <a:pt x="15565" y="16435"/>
                  </a:cubicBezTo>
                  <a:cubicBezTo>
                    <a:pt x="15565" y="16435"/>
                    <a:pt x="15565" y="16435"/>
                    <a:pt x="15565" y="16435"/>
                  </a:cubicBezTo>
                  <a:cubicBezTo>
                    <a:pt x="13659" y="16748"/>
                    <a:pt x="11912" y="17687"/>
                    <a:pt x="10165" y="18626"/>
                  </a:cubicBezTo>
                  <a:cubicBezTo>
                    <a:pt x="8100" y="19722"/>
                    <a:pt x="5876" y="20817"/>
                    <a:pt x="3653" y="20817"/>
                  </a:cubicBezTo>
                  <a:cubicBezTo>
                    <a:pt x="2700" y="20817"/>
                    <a:pt x="1747" y="20661"/>
                    <a:pt x="794" y="20191"/>
                  </a:cubicBezTo>
                  <a:cubicBezTo>
                    <a:pt x="794" y="20191"/>
                    <a:pt x="794" y="20191"/>
                    <a:pt x="794" y="20191"/>
                  </a:cubicBezTo>
                  <a:close/>
                  <a:moveTo>
                    <a:pt x="16518" y="19878"/>
                  </a:moveTo>
                  <a:cubicBezTo>
                    <a:pt x="16835" y="19878"/>
                    <a:pt x="16994" y="19878"/>
                    <a:pt x="17153" y="20035"/>
                  </a:cubicBezTo>
                  <a:cubicBezTo>
                    <a:pt x="17629" y="20191"/>
                    <a:pt x="17947" y="20191"/>
                    <a:pt x="18424" y="20035"/>
                  </a:cubicBezTo>
                  <a:cubicBezTo>
                    <a:pt x="18741" y="19252"/>
                    <a:pt x="18741" y="18313"/>
                    <a:pt x="18265" y="17687"/>
                  </a:cubicBezTo>
                  <a:cubicBezTo>
                    <a:pt x="17947" y="17217"/>
                    <a:pt x="17312" y="16748"/>
                    <a:pt x="16676" y="16748"/>
                  </a:cubicBezTo>
                  <a:cubicBezTo>
                    <a:pt x="16200" y="17374"/>
                    <a:pt x="16200" y="18939"/>
                    <a:pt x="16518" y="19878"/>
                  </a:cubicBezTo>
                  <a:close/>
                  <a:moveTo>
                    <a:pt x="14135" y="17217"/>
                  </a:moveTo>
                  <a:cubicBezTo>
                    <a:pt x="12865" y="17530"/>
                    <a:pt x="11594" y="18313"/>
                    <a:pt x="10324" y="18939"/>
                  </a:cubicBezTo>
                  <a:cubicBezTo>
                    <a:pt x="9688" y="19252"/>
                    <a:pt x="9053" y="19565"/>
                    <a:pt x="8418" y="19878"/>
                  </a:cubicBezTo>
                  <a:cubicBezTo>
                    <a:pt x="9529" y="19722"/>
                    <a:pt x="10641" y="19096"/>
                    <a:pt x="11753" y="18470"/>
                  </a:cubicBezTo>
                  <a:cubicBezTo>
                    <a:pt x="12547" y="18000"/>
                    <a:pt x="13341" y="17530"/>
                    <a:pt x="14135" y="17217"/>
                  </a:cubicBezTo>
                  <a:close/>
                  <a:moveTo>
                    <a:pt x="318" y="18939"/>
                  </a:moveTo>
                  <a:cubicBezTo>
                    <a:pt x="318" y="19252"/>
                    <a:pt x="476" y="19565"/>
                    <a:pt x="635" y="19878"/>
                  </a:cubicBezTo>
                  <a:cubicBezTo>
                    <a:pt x="476" y="19878"/>
                    <a:pt x="476" y="19565"/>
                    <a:pt x="476" y="19409"/>
                  </a:cubicBezTo>
                  <a:cubicBezTo>
                    <a:pt x="476" y="19252"/>
                    <a:pt x="635" y="19096"/>
                    <a:pt x="476" y="18939"/>
                  </a:cubicBezTo>
                  <a:cubicBezTo>
                    <a:pt x="476" y="18939"/>
                    <a:pt x="476" y="18939"/>
                    <a:pt x="318" y="18939"/>
                  </a:cubicBezTo>
                  <a:close/>
                  <a:moveTo>
                    <a:pt x="18424" y="16904"/>
                  </a:moveTo>
                  <a:cubicBezTo>
                    <a:pt x="18582" y="17061"/>
                    <a:pt x="18741" y="17217"/>
                    <a:pt x="18741" y="17374"/>
                  </a:cubicBezTo>
                  <a:cubicBezTo>
                    <a:pt x="19059" y="18000"/>
                    <a:pt x="19376" y="18470"/>
                    <a:pt x="19059" y="19252"/>
                  </a:cubicBezTo>
                  <a:cubicBezTo>
                    <a:pt x="19376" y="19096"/>
                    <a:pt x="19535" y="18939"/>
                    <a:pt x="19535" y="18626"/>
                  </a:cubicBezTo>
                  <a:cubicBezTo>
                    <a:pt x="19535" y="18000"/>
                    <a:pt x="18900" y="17217"/>
                    <a:pt x="18424" y="16904"/>
                  </a:cubicBezTo>
                  <a:close/>
                  <a:moveTo>
                    <a:pt x="16200" y="16904"/>
                  </a:moveTo>
                  <a:cubicBezTo>
                    <a:pt x="16359" y="16122"/>
                    <a:pt x="16359" y="16122"/>
                    <a:pt x="16359" y="16122"/>
                  </a:cubicBezTo>
                  <a:cubicBezTo>
                    <a:pt x="16518" y="14400"/>
                    <a:pt x="17312" y="12835"/>
                    <a:pt x="18106" y="11270"/>
                  </a:cubicBezTo>
                  <a:cubicBezTo>
                    <a:pt x="19218" y="9391"/>
                    <a:pt x="20171" y="7357"/>
                    <a:pt x="20329" y="5009"/>
                  </a:cubicBezTo>
                  <a:cubicBezTo>
                    <a:pt x="20647" y="5009"/>
                    <a:pt x="20647" y="5009"/>
                    <a:pt x="20647" y="5009"/>
                  </a:cubicBezTo>
                  <a:cubicBezTo>
                    <a:pt x="20806" y="7983"/>
                    <a:pt x="19376" y="10643"/>
                    <a:pt x="18106" y="13148"/>
                  </a:cubicBezTo>
                  <a:cubicBezTo>
                    <a:pt x="17471" y="14087"/>
                    <a:pt x="16994" y="15183"/>
                    <a:pt x="16518" y="16122"/>
                  </a:cubicBezTo>
                  <a:lnTo>
                    <a:pt x="16200" y="16904"/>
                  </a:lnTo>
                  <a:close/>
                  <a:moveTo>
                    <a:pt x="20329" y="6887"/>
                  </a:moveTo>
                  <a:cubicBezTo>
                    <a:pt x="19853" y="8452"/>
                    <a:pt x="19059" y="9861"/>
                    <a:pt x="18424" y="11270"/>
                  </a:cubicBezTo>
                  <a:cubicBezTo>
                    <a:pt x="17629" y="12678"/>
                    <a:pt x="16994" y="13930"/>
                    <a:pt x="16676" y="15183"/>
                  </a:cubicBezTo>
                  <a:cubicBezTo>
                    <a:pt x="17153" y="14400"/>
                    <a:pt x="17471" y="13774"/>
                    <a:pt x="17788" y="12991"/>
                  </a:cubicBezTo>
                  <a:cubicBezTo>
                    <a:pt x="18900" y="11113"/>
                    <a:pt x="20012" y="9078"/>
                    <a:pt x="20329" y="6887"/>
                  </a:cubicBezTo>
                  <a:close/>
                </a:path>
              </a:pathLst>
            </a:custGeom>
            <a:solidFill>
              <a:srgbClr val="4D2A0A"/>
            </a:solidFill>
            <a:ln w="12700" cap="flat">
              <a:noFill/>
              <a:miter lim="400000"/>
            </a:ln>
            <a:effectLst/>
          </p:spPr>
          <p:txBody>
            <a:bodyPr wrap="square" lIns="45719" tIns="45719" rIns="45719" bIns="45719" numCol="1" anchor="t">
              <a:noAutofit/>
            </a:bodyPr>
            <a:lstStyle/>
            <a:p>
              <a:pPr/>
            </a:p>
          </p:txBody>
        </p:sp>
      </p:grpSp>
      <p:sp>
        <p:nvSpPr>
          <p:cNvPr id="154" name="Picture Placeholder 33"/>
          <p:cNvSpPr/>
          <p:nvPr>
            <p:ph type="pic" sz="quarter" idx="24"/>
          </p:nvPr>
        </p:nvSpPr>
        <p:spPr>
          <a:xfrm>
            <a:off x="8222798" y="1824284"/>
            <a:ext cx="2715769" cy="2776310"/>
          </a:xfrm>
          <a:prstGeom prst="rect">
            <a:avLst/>
          </a:prstGeom>
          <a:ln w="38100">
            <a:solidFill>
              <a:srgbClr val="FFFFFF"/>
            </a:solidFill>
            <a:round/>
          </a:ln>
        </p:spPr>
        <p:txBody>
          <a:bodyPr lIns="91439" rIns="91439">
            <a:noAutofit/>
          </a:bodyPr>
          <a:lstStyle/>
          <a:p>
            <a:pPr/>
          </a:p>
        </p:txBody>
      </p:sp>
      <p:sp>
        <p:nvSpPr>
          <p:cNvPr id="155" name="Text Placeholder 3"/>
          <p:cNvSpPr/>
          <p:nvPr>
            <p:ph type="body" sz="quarter" idx="25"/>
          </p:nvPr>
        </p:nvSpPr>
        <p:spPr>
          <a:xfrm>
            <a:off x="8209081" y="4947404"/>
            <a:ext cx="2743201" cy="914401"/>
          </a:xfrm>
          <a:prstGeom prst="rect">
            <a:avLst/>
          </a:prstGeom>
        </p:spPr>
        <p:txBody>
          <a:bodyPr/>
          <a:lstStyle/>
          <a:p>
            <a:pPr marL="0" indent="0">
              <a:spcBef>
                <a:spcPts val="1600"/>
              </a:spcBef>
              <a:buSzTx/>
              <a:buFontTx/>
              <a:buNone/>
              <a:defRPr sz="1600"/>
            </a:pPr>
          </a:p>
        </p:txBody>
      </p:sp>
      <p:sp>
        <p:nvSpPr>
          <p:cNvPr id="15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slideLayout" Target="../slideLayouts/slideLayout1.xml"/><Relationship Id="rId4" Type="http://schemas.openxmlformats.org/officeDocument/2006/relationships/slideLayout" Target="../slideLayouts/slideLayout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 Id="rId9" Type="http://schemas.openxmlformats.org/officeDocument/2006/relationships/slideLayout" Target="../slideLayouts/slideLayout7.xml"/><Relationship Id="rId10" Type="http://schemas.openxmlformats.org/officeDocument/2006/relationships/slideLayout" Target="../slideLayouts/slideLayout8.xml"/><Relationship Id="rId11" Type="http://schemas.openxmlformats.org/officeDocument/2006/relationships/slideLayout" Target="../slideLayouts/slideLayout9.xml"/><Relationship Id="rId12" Type="http://schemas.openxmlformats.org/officeDocument/2006/relationships/slideLayout" Target="../slideLayouts/slideLayout10.xml"/><Relationship Id="rId13" Type="http://schemas.openxmlformats.org/officeDocument/2006/relationships/slideLayout" Target="../slideLayouts/slideLayout11.xml"/><Relationship Id="rId14"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 name="Title Text"/>
          <p:cNvSpPr txBox="1"/>
          <p:nvPr>
            <p:ph type="title"/>
          </p:nvPr>
        </p:nvSpPr>
        <p:spPr>
          <a:xfrm>
            <a:off x="1065212" y="304800"/>
            <a:ext cx="10058403" cy="1219200"/>
          </a:xfrm>
          <a:prstGeom prst="rect">
            <a:avLst/>
          </a:prstGeom>
          <a:ln w="12700">
            <a:miter lim="400000"/>
          </a:ln>
          <a:extLst>
            <a:ext uri="{C572A759-6A51-4108-AA02-DFA0A04FC94B}">
              <ma14:wrappingTextBoxFlag xmlns:ma14="http://schemas.microsoft.com/office/mac/drawingml/2011/main" val="1"/>
            </a:ext>
          </a:extLst>
        </p:spPr>
        <p:txBody>
          <a:bodyPr lIns="45719" rIns="45719" anchor="b">
            <a:normAutofit fontScale="100000" lnSpcReduction="0"/>
          </a:bodyPr>
          <a:lstStyle/>
          <a:p>
            <a:pPr/>
            <a:r>
              <a:t>Title Text</a:t>
            </a:r>
          </a:p>
        </p:txBody>
      </p:sp>
      <p:sp>
        <p:nvSpPr>
          <p:cNvPr id="3" name="Body Level One…"/>
          <p:cNvSpPr txBox="1"/>
          <p:nvPr>
            <p:ph type="body" idx="1"/>
          </p:nvPr>
        </p:nvSpPr>
        <p:spPr>
          <a:xfrm>
            <a:off x="1065213" y="1752600"/>
            <a:ext cx="10058401" cy="4229100"/>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fontScale="100000" lnSpcReduction="0"/>
          </a:bodyPr>
          <a:lstStyle/>
          <a:p>
            <a:pPr/>
            <a:r>
              <a:t>Body Level One</a:t>
            </a:r>
          </a:p>
          <a:p>
            <a:pPr lvl="1"/>
            <a:r>
              <a:t>Body Level Two</a:t>
            </a:r>
          </a:p>
          <a:p>
            <a:pPr lvl="2"/>
            <a:r>
              <a:t>Body Level Three</a:t>
            </a:r>
          </a:p>
          <a:p>
            <a:pPr lvl="3"/>
            <a:r>
              <a:t>Body Level Four</a:t>
            </a:r>
          </a:p>
          <a:p>
            <a:pPr lvl="4"/>
            <a:r>
              <a:t>Body Level Five</a:t>
            </a:r>
          </a:p>
        </p:txBody>
      </p:sp>
      <p:sp>
        <p:nvSpPr>
          <p:cNvPr id="4" name="Slide Number"/>
          <p:cNvSpPr txBox="1"/>
          <p:nvPr>
            <p:ph type="sldNum" sz="quarter" idx="2"/>
          </p:nvPr>
        </p:nvSpPr>
        <p:spPr>
          <a:xfrm>
            <a:off x="1065212" y="5975128"/>
            <a:ext cx="231094" cy="317946"/>
          </a:xfrm>
          <a:prstGeom prst="rect">
            <a:avLst/>
          </a:prstGeom>
          <a:ln w="12700">
            <a:miter lim="400000"/>
          </a:ln>
        </p:spPr>
        <p:txBody>
          <a:bodyPr wrap="none" lIns="45719" rIns="45719" anchor="ctr">
            <a:spAutoFit/>
          </a:bodyPr>
          <a:lstStyle>
            <a:lvl1pPr>
              <a:defRPr sz="1100"/>
            </a:lvl1pPr>
          </a:lstStyle>
          <a:p>
            <a:pPr/>
            <a:fld id="{86CB4B4D-7CA3-9044-876B-883B54F8677D}" type="slidenum"/>
          </a:p>
        </p:txBody>
      </p:sp>
    </p:spTree>
  </p:cSld>
  <p:clrMap bg1="dk1" tx1="lt1" bg2="dk2" tx2="lt2" accent1="accent1" accent2="accent2" accent3="accent3" accent4="accent4" accent5="accent5" accent6="accent6" hlink="hlink" folHlink="folHlink"/>
  <p:sldLayoutIdLst>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Lst>
  <p:transition xmlns:p14="http://schemas.microsoft.com/office/powerpoint/2010/main" spd="med" advClick="1"/>
  <p:txStyles>
    <p:titleStyle>
      <a:lvl1pPr marL="0" marR="0" indent="0" algn="l" defTabSz="914400" rtl="0" latinLnBrk="0">
        <a:lnSpc>
          <a:spcPct val="90000"/>
        </a:lnSpc>
        <a:spcBef>
          <a:spcPts val="0"/>
        </a:spcBef>
        <a:spcAft>
          <a:spcPts val="0"/>
        </a:spcAft>
        <a:buClrTx/>
        <a:buSzTx/>
        <a:buFontTx/>
        <a:buNone/>
        <a:tabLst/>
        <a:defRPr b="0" baseline="0" cap="none" i="0" spc="0" strike="noStrike" sz="3600" u="none">
          <a:solidFill>
            <a:srgbClr val="4D2A0A"/>
          </a:solidFill>
          <a:uFillTx/>
          <a:latin typeface="+mn-lt"/>
          <a:ea typeface="+mn-ea"/>
          <a:cs typeface="+mn-cs"/>
          <a:sym typeface="Segoe Print"/>
        </a:defRPr>
      </a:lvl1pPr>
      <a:lvl2pPr marL="0" marR="0" indent="0" algn="l" defTabSz="914400" rtl="0" latinLnBrk="0">
        <a:lnSpc>
          <a:spcPct val="90000"/>
        </a:lnSpc>
        <a:spcBef>
          <a:spcPts val="0"/>
        </a:spcBef>
        <a:spcAft>
          <a:spcPts val="0"/>
        </a:spcAft>
        <a:buClrTx/>
        <a:buSzTx/>
        <a:buFontTx/>
        <a:buNone/>
        <a:tabLst/>
        <a:defRPr b="0" baseline="0" cap="none" i="0" spc="0" strike="noStrike" sz="3600" u="none">
          <a:solidFill>
            <a:srgbClr val="4D2A0A"/>
          </a:solidFill>
          <a:uFillTx/>
          <a:latin typeface="+mn-lt"/>
          <a:ea typeface="+mn-ea"/>
          <a:cs typeface="+mn-cs"/>
          <a:sym typeface="Segoe Print"/>
        </a:defRPr>
      </a:lvl2pPr>
      <a:lvl3pPr marL="0" marR="0" indent="0" algn="l" defTabSz="914400" rtl="0" latinLnBrk="0">
        <a:lnSpc>
          <a:spcPct val="90000"/>
        </a:lnSpc>
        <a:spcBef>
          <a:spcPts val="0"/>
        </a:spcBef>
        <a:spcAft>
          <a:spcPts val="0"/>
        </a:spcAft>
        <a:buClrTx/>
        <a:buSzTx/>
        <a:buFontTx/>
        <a:buNone/>
        <a:tabLst/>
        <a:defRPr b="0" baseline="0" cap="none" i="0" spc="0" strike="noStrike" sz="3600" u="none">
          <a:solidFill>
            <a:srgbClr val="4D2A0A"/>
          </a:solidFill>
          <a:uFillTx/>
          <a:latin typeface="+mn-lt"/>
          <a:ea typeface="+mn-ea"/>
          <a:cs typeface="+mn-cs"/>
          <a:sym typeface="Segoe Print"/>
        </a:defRPr>
      </a:lvl3pPr>
      <a:lvl4pPr marL="0" marR="0" indent="0" algn="l" defTabSz="914400" rtl="0" latinLnBrk="0">
        <a:lnSpc>
          <a:spcPct val="90000"/>
        </a:lnSpc>
        <a:spcBef>
          <a:spcPts val="0"/>
        </a:spcBef>
        <a:spcAft>
          <a:spcPts val="0"/>
        </a:spcAft>
        <a:buClrTx/>
        <a:buSzTx/>
        <a:buFontTx/>
        <a:buNone/>
        <a:tabLst/>
        <a:defRPr b="0" baseline="0" cap="none" i="0" spc="0" strike="noStrike" sz="3600" u="none">
          <a:solidFill>
            <a:srgbClr val="4D2A0A"/>
          </a:solidFill>
          <a:uFillTx/>
          <a:latin typeface="+mn-lt"/>
          <a:ea typeface="+mn-ea"/>
          <a:cs typeface="+mn-cs"/>
          <a:sym typeface="Segoe Print"/>
        </a:defRPr>
      </a:lvl4pPr>
      <a:lvl5pPr marL="0" marR="0" indent="0" algn="l" defTabSz="914400" rtl="0" latinLnBrk="0">
        <a:lnSpc>
          <a:spcPct val="90000"/>
        </a:lnSpc>
        <a:spcBef>
          <a:spcPts val="0"/>
        </a:spcBef>
        <a:spcAft>
          <a:spcPts val="0"/>
        </a:spcAft>
        <a:buClrTx/>
        <a:buSzTx/>
        <a:buFontTx/>
        <a:buNone/>
        <a:tabLst/>
        <a:defRPr b="0" baseline="0" cap="none" i="0" spc="0" strike="noStrike" sz="3600" u="none">
          <a:solidFill>
            <a:srgbClr val="4D2A0A"/>
          </a:solidFill>
          <a:uFillTx/>
          <a:latin typeface="+mn-lt"/>
          <a:ea typeface="+mn-ea"/>
          <a:cs typeface="+mn-cs"/>
          <a:sym typeface="Segoe Print"/>
        </a:defRPr>
      </a:lvl5pPr>
      <a:lvl6pPr marL="0" marR="0" indent="0" algn="l" defTabSz="914400" rtl="0" latinLnBrk="0">
        <a:lnSpc>
          <a:spcPct val="90000"/>
        </a:lnSpc>
        <a:spcBef>
          <a:spcPts val="0"/>
        </a:spcBef>
        <a:spcAft>
          <a:spcPts val="0"/>
        </a:spcAft>
        <a:buClrTx/>
        <a:buSzTx/>
        <a:buFontTx/>
        <a:buNone/>
        <a:tabLst/>
        <a:defRPr b="0" baseline="0" cap="none" i="0" spc="0" strike="noStrike" sz="3600" u="none">
          <a:solidFill>
            <a:srgbClr val="4D2A0A"/>
          </a:solidFill>
          <a:uFillTx/>
          <a:latin typeface="+mn-lt"/>
          <a:ea typeface="+mn-ea"/>
          <a:cs typeface="+mn-cs"/>
          <a:sym typeface="Segoe Print"/>
        </a:defRPr>
      </a:lvl6pPr>
      <a:lvl7pPr marL="0" marR="0" indent="0" algn="l" defTabSz="914400" rtl="0" latinLnBrk="0">
        <a:lnSpc>
          <a:spcPct val="90000"/>
        </a:lnSpc>
        <a:spcBef>
          <a:spcPts val="0"/>
        </a:spcBef>
        <a:spcAft>
          <a:spcPts val="0"/>
        </a:spcAft>
        <a:buClrTx/>
        <a:buSzTx/>
        <a:buFontTx/>
        <a:buNone/>
        <a:tabLst/>
        <a:defRPr b="0" baseline="0" cap="none" i="0" spc="0" strike="noStrike" sz="3600" u="none">
          <a:solidFill>
            <a:srgbClr val="4D2A0A"/>
          </a:solidFill>
          <a:uFillTx/>
          <a:latin typeface="+mn-lt"/>
          <a:ea typeface="+mn-ea"/>
          <a:cs typeface="+mn-cs"/>
          <a:sym typeface="Segoe Print"/>
        </a:defRPr>
      </a:lvl7pPr>
      <a:lvl8pPr marL="0" marR="0" indent="0" algn="l" defTabSz="914400" rtl="0" latinLnBrk="0">
        <a:lnSpc>
          <a:spcPct val="90000"/>
        </a:lnSpc>
        <a:spcBef>
          <a:spcPts val="0"/>
        </a:spcBef>
        <a:spcAft>
          <a:spcPts val="0"/>
        </a:spcAft>
        <a:buClrTx/>
        <a:buSzTx/>
        <a:buFontTx/>
        <a:buNone/>
        <a:tabLst/>
        <a:defRPr b="0" baseline="0" cap="none" i="0" spc="0" strike="noStrike" sz="3600" u="none">
          <a:solidFill>
            <a:srgbClr val="4D2A0A"/>
          </a:solidFill>
          <a:uFillTx/>
          <a:latin typeface="+mn-lt"/>
          <a:ea typeface="+mn-ea"/>
          <a:cs typeface="+mn-cs"/>
          <a:sym typeface="Segoe Print"/>
        </a:defRPr>
      </a:lvl8pPr>
      <a:lvl9pPr marL="0" marR="0" indent="0" algn="l" defTabSz="914400" rtl="0" latinLnBrk="0">
        <a:lnSpc>
          <a:spcPct val="90000"/>
        </a:lnSpc>
        <a:spcBef>
          <a:spcPts val="0"/>
        </a:spcBef>
        <a:spcAft>
          <a:spcPts val="0"/>
        </a:spcAft>
        <a:buClrTx/>
        <a:buSzTx/>
        <a:buFontTx/>
        <a:buNone/>
        <a:tabLst/>
        <a:defRPr b="0" baseline="0" cap="none" i="0" spc="0" strike="noStrike" sz="3600" u="none">
          <a:solidFill>
            <a:srgbClr val="4D2A0A"/>
          </a:solidFill>
          <a:uFillTx/>
          <a:latin typeface="+mn-lt"/>
          <a:ea typeface="+mn-ea"/>
          <a:cs typeface="+mn-cs"/>
          <a:sym typeface="Segoe Print"/>
        </a:defRPr>
      </a:lvl9pPr>
    </p:titleStyle>
    <p:bodyStyle>
      <a:lvl1pPr marL="347472" marR="0" indent="-347472" algn="l" defTabSz="914400" rtl="0" latinLnBrk="0">
        <a:lnSpc>
          <a:spcPct val="100000"/>
        </a:lnSpc>
        <a:spcBef>
          <a:spcPts val="1800"/>
        </a:spcBef>
        <a:spcAft>
          <a:spcPts val="0"/>
        </a:spcAft>
        <a:buClrTx/>
        <a:buSzPct val="100000"/>
        <a:buFont typeface="Arial"/>
        <a:buChar char="•"/>
        <a:tabLst/>
        <a:defRPr b="0" baseline="0" cap="none" i="0" spc="0" strike="noStrike" sz="2400" u="none">
          <a:solidFill>
            <a:schemeClr val="accent4"/>
          </a:solidFill>
          <a:uFillTx/>
          <a:latin typeface="+mn-lt"/>
          <a:ea typeface="+mn-ea"/>
          <a:cs typeface="+mn-cs"/>
          <a:sym typeface="Segoe Print"/>
        </a:defRPr>
      </a:lvl1pPr>
      <a:lvl2pPr marL="797356" marR="0" indent="-340156" algn="l" defTabSz="914400" rtl="0" latinLnBrk="0">
        <a:lnSpc>
          <a:spcPct val="100000"/>
        </a:lnSpc>
        <a:spcBef>
          <a:spcPts val="1800"/>
        </a:spcBef>
        <a:spcAft>
          <a:spcPts val="0"/>
        </a:spcAft>
        <a:buClrTx/>
        <a:buSzPct val="100000"/>
        <a:buFont typeface="Arial"/>
        <a:buChar char="•"/>
        <a:tabLst/>
        <a:defRPr b="0" baseline="0" cap="none" i="0" spc="0" strike="noStrike" sz="2400" u="none">
          <a:solidFill>
            <a:schemeClr val="accent4"/>
          </a:solidFill>
          <a:uFillTx/>
          <a:latin typeface="+mn-lt"/>
          <a:ea typeface="+mn-ea"/>
          <a:cs typeface="+mn-cs"/>
          <a:sym typeface="Segoe Print"/>
        </a:defRPr>
      </a:lvl2pPr>
      <a:lvl3pPr marL="1219200" marR="0" indent="-304800" algn="l" defTabSz="914400" rtl="0" latinLnBrk="0">
        <a:lnSpc>
          <a:spcPct val="100000"/>
        </a:lnSpc>
        <a:spcBef>
          <a:spcPts val="1800"/>
        </a:spcBef>
        <a:spcAft>
          <a:spcPts val="0"/>
        </a:spcAft>
        <a:buClrTx/>
        <a:buSzPct val="100000"/>
        <a:buFont typeface="Arial"/>
        <a:buChar char="•"/>
        <a:tabLst/>
        <a:defRPr b="0" baseline="0" cap="none" i="0" spc="0" strike="noStrike" sz="2400" u="none">
          <a:solidFill>
            <a:schemeClr val="accent4"/>
          </a:solidFill>
          <a:uFillTx/>
          <a:latin typeface="+mn-lt"/>
          <a:ea typeface="+mn-ea"/>
          <a:cs typeface="+mn-cs"/>
          <a:sym typeface="Segoe Print"/>
        </a:defRPr>
      </a:lvl3pPr>
      <a:lvl4pPr marL="1714500" marR="0" indent="-342900" algn="l" defTabSz="914400" rtl="0" latinLnBrk="0">
        <a:lnSpc>
          <a:spcPct val="100000"/>
        </a:lnSpc>
        <a:spcBef>
          <a:spcPts val="1800"/>
        </a:spcBef>
        <a:spcAft>
          <a:spcPts val="0"/>
        </a:spcAft>
        <a:buClrTx/>
        <a:buSzPct val="100000"/>
        <a:buFont typeface="Arial"/>
        <a:buChar char="•"/>
        <a:tabLst/>
        <a:defRPr b="0" baseline="0" cap="none" i="0" spc="0" strike="noStrike" sz="2400" u="none">
          <a:solidFill>
            <a:schemeClr val="accent4"/>
          </a:solidFill>
          <a:uFillTx/>
          <a:latin typeface="+mn-lt"/>
          <a:ea typeface="+mn-ea"/>
          <a:cs typeface="+mn-cs"/>
          <a:sym typeface="Segoe Print"/>
        </a:defRPr>
      </a:lvl4pPr>
      <a:lvl5pPr marL="2171700" marR="0" indent="-342900" algn="l" defTabSz="914400" rtl="0" latinLnBrk="0">
        <a:lnSpc>
          <a:spcPct val="100000"/>
        </a:lnSpc>
        <a:spcBef>
          <a:spcPts val="1800"/>
        </a:spcBef>
        <a:spcAft>
          <a:spcPts val="0"/>
        </a:spcAft>
        <a:buClrTx/>
        <a:buSzPct val="100000"/>
        <a:buFont typeface="Arial"/>
        <a:buChar char="•"/>
        <a:tabLst/>
        <a:defRPr b="0" baseline="0" cap="none" i="0" spc="0" strike="noStrike" sz="2400" u="none">
          <a:solidFill>
            <a:schemeClr val="accent4"/>
          </a:solidFill>
          <a:uFillTx/>
          <a:latin typeface="+mn-lt"/>
          <a:ea typeface="+mn-ea"/>
          <a:cs typeface="+mn-cs"/>
          <a:sym typeface="Segoe Print"/>
        </a:defRPr>
      </a:lvl5pPr>
      <a:lvl6pPr marL="2628900" marR="0" indent="-342900" algn="l" defTabSz="914400" rtl="0" latinLnBrk="0">
        <a:lnSpc>
          <a:spcPct val="100000"/>
        </a:lnSpc>
        <a:spcBef>
          <a:spcPts val="1800"/>
        </a:spcBef>
        <a:spcAft>
          <a:spcPts val="0"/>
        </a:spcAft>
        <a:buClrTx/>
        <a:buSzPct val="100000"/>
        <a:buFont typeface="Arial"/>
        <a:buChar char="•"/>
        <a:tabLst/>
        <a:defRPr b="0" baseline="0" cap="none" i="0" spc="0" strike="noStrike" sz="2400" u="none">
          <a:solidFill>
            <a:schemeClr val="accent4"/>
          </a:solidFill>
          <a:uFillTx/>
          <a:latin typeface="+mn-lt"/>
          <a:ea typeface="+mn-ea"/>
          <a:cs typeface="+mn-cs"/>
          <a:sym typeface="Segoe Print"/>
        </a:defRPr>
      </a:lvl6pPr>
      <a:lvl7pPr marL="3086100" marR="0" indent="-342900" algn="l" defTabSz="914400" rtl="0" latinLnBrk="0">
        <a:lnSpc>
          <a:spcPct val="100000"/>
        </a:lnSpc>
        <a:spcBef>
          <a:spcPts val="1800"/>
        </a:spcBef>
        <a:spcAft>
          <a:spcPts val="0"/>
        </a:spcAft>
        <a:buClrTx/>
        <a:buSzPct val="100000"/>
        <a:buFont typeface="Arial"/>
        <a:buChar char="•"/>
        <a:tabLst/>
        <a:defRPr b="0" baseline="0" cap="none" i="0" spc="0" strike="noStrike" sz="2400" u="none">
          <a:solidFill>
            <a:schemeClr val="accent4"/>
          </a:solidFill>
          <a:uFillTx/>
          <a:latin typeface="+mn-lt"/>
          <a:ea typeface="+mn-ea"/>
          <a:cs typeface="+mn-cs"/>
          <a:sym typeface="Segoe Print"/>
        </a:defRPr>
      </a:lvl7pPr>
      <a:lvl8pPr marL="3543300" marR="0" indent="-342900" algn="l" defTabSz="914400" rtl="0" latinLnBrk="0">
        <a:lnSpc>
          <a:spcPct val="100000"/>
        </a:lnSpc>
        <a:spcBef>
          <a:spcPts val="1800"/>
        </a:spcBef>
        <a:spcAft>
          <a:spcPts val="0"/>
        </a:spcAft>
        <a:buClrTx/>
        <a:buSzPct val="100000"/>
        <a:buFont typeface="Arial"/>
        <a:buChar char="•"/>
        <a:tabLst/>
        <a:defRPr b="0" baseline="0" cap="none" i="0" spc="0" strike="noStrike" sz="2400" u="none">
          <a:solidFill>
            <a:schemeClr val="accent4"/>
          </a:solidFill>
          <a:uFillTx/>
          <a:latin typeface="+mn-lt"/>
          <a:ea typeface="+mn-ea"/>
          <a:cs typeface="+mn-cs"/>
          <a:sym typeface="Segoe Print"/>
        </a:defRPr>
      </a:lvl8pPr>
      <a:lvl9pPr marL="4000500" marR="0" indent="-342900" algn="l" defTabSz="914400" rtl="0" latinLnBrk="0">
        <a:lnSpc>
          <a:spcPct val="100000"/>
        </a:lnSpc>
        <a:spcBef>
          <a:spcPts val="1800"/>
        </a:spcBef>
        <a:spcAft>
          <a:spcPts val="0"/>
        </a:spcAft>
        <a:buClrTx/>
        <a:buSzPct val="100000"/>
        <a:buFont typeface="Arial"/>
        <a:buChar char="•"/>
        <a:tabLst/>
        <a:defRPr b="0" baseline="0" cap="none" i="0" spc="0" strike="noStrike" sz="2400" u="none">
          <a:solidFill>
            <a:schemeClr val="accent4"/>
          </a:solidFill>
          <a:uFillTx/>
          <a:latin typeface="+mn-lt"/>
          <a:ea typeface="+mn-ea"/>
          <a:cs typeface="+mn-cs"/>
          <a:sym typeface="Segoe Print"/>
        </a:defRPr>
      </a:lvl9pPr>
    </p:bodyStyle>
    <p:otherStyle>
      <a:lvl1pPr marL="0" marR="0" indent="0" algn="l" defTabSz="914400" rtl="0" latinLnBrk="0">
        <a:lnSpc>
          <a:spcPct val="100000"/>
        </a:lnSpc>
        <a:spcBef>
          <a:spcPts val="0"/>
        </a:spcBef>
        <a:spcAft>
          <a:spcPts val="0"/>
        </a:spcAft>
        <a:buClrTx/>
        <a:buSzTx/>
        <a:buFontTx/>
        <a:buNone/>
        <a:tabLst/>
        <a:defRPr b="0" baseline="0" cap="none" i="0" spc="0" strike="noStrike" sz="1100" u="none">
          <a:solidFill>
            <a:schemeClr val="tx1"/>
          </a:solidFill>
          <a:uFillTx/>
          <a:latin typeface="+mn-lt"/>
          <a:ea typeface="+mn-ea"/>
          <a:cs typeface="+mn-cs"/>
          <a:sym typeface="Segoe Print"/>
        </a:defRPr>
      </a:lvl1pPr>
      <a:lvl2pPr marL="0" marR="0" indent="457200" algn="l" defTabSz="914400" rtl="0" latinLnBrk="0">
        <a:lnSpc>
          <a:spcPct val="100000"/>
        </a:lnSpc>
        <a:spcBef>
          <a:spcPts val="0"/>
        </a:spcBef>
        <a:spcAft>
          <a:spcPts val="0"/>
        </a:spcAft>
        <a:buClrTx/>
        <a:buSzTx/>
        <a:buFontTx/>
        <a:buNone/>
        <a:tabLst/>
        <a:defRPr b="0" baseline="0" cap="none" i="0" spc="0" strike="noStrike" sz="1100" u="none">
          <a:solidFill>
            <a:schemeClr val="tx1"/>
          </a:solidFill>
          <a:uFillTx/>
          <a:latin typeface="+mn-lt"/>
          <a:ea typeface="+mn-ea"/>
          <a:cs typeface="+mn-cs"/>
          <a:sym typeface="Segoe Print"/>
        </a:defRPr>
      </a:lvl2pPr>
      <a:lvl3pPr marL="0" marR="0" indent="914400" algn="l" defTabSz="914400" rtl="0" latinLnBrk="0">
        <a:lnSpc>
          <a:spcPct val="100000"/>
        </a:lnSpc>
        <a:spcBef>
          <a:spcPts val="0"/>
        </a:spcBef>
        <a:spcAft>
          <a:spcPts val="0"/>
        </a:spcAft>
        <a:buClrTx/>
        <a:buSzTx/>
        <a:buFontTx/>
        <a:buNone/>
        <a:tabLst/>
        <a:defRPr b="0" baseline="0" cap="none" i="0" spc="0" strike="noStrike" sz="1100" u="none">
          <a:solidFill>
            <a:schemeClr val="tx1"/>
          </a:solidFill>
          <a:uFillTx/>
          <a:latin typeface="+mn-lt"/>
          <a:ea typeface="+mn-ea"/>
          <a:cs typeface="+mn-cs"/>
          <a:sym typeface="Segoe Print"/>
        </a:defRPr>
      </a:lvl3pPr>
      <a:lvl4pPr marL="0" marR="0" indent="1371600" algn="l" defTabSz="914400" rtl="0" latinLnBrk="0">
        <a:lnSpc>
          <a:spcPct val="100000"/>
        </a:lnSpc>
        <a:spcBef>
          <a:spcPts val="0"/>
        </a:spcBef>
        <a:spcAft>
          <a:spcPts val="0"/>
        </a:spcAft>
        <a:buClrTx/>
        <a:buSzTx/>
        <a:buFontTx/>
        <a:buNone/>
        <a:tabLst/>
        <a:defRPr b="0" baseline="0" cap="none" i="0" spc="0" strike="noStrike" sz="1100" u="none">
          <a:solidFill>
            <a:schemeClr val="tx1"/>
          </a:solidFill>
          <a:uFillTx/>
          <a:latin typeface="+mn-lt"/>
          <a:ea typeface="+mn-ea"/>
          <a:cs typeface="+mn-cs"/>
          <a:sym typeface="Segoe Print"/>
        </a:defRPr>
      </a:lvl4pPr>
      <a:lvl5pPr marL="0" marR="0" indent="1828800" algn="l" defTabSz="914400" rtl="0" latinLnBrk="0">
        <a:lnSpc>
          <a:spcPct val="100000"/>
        </a:lnSpc>
        <a:spcBef>
          <a:spcPts val="0"/>
        </a:spcBef>
        <a:spcAft>
          <a:spcPts val="0"/>
        </a:spcAft>
        <a:buClrTx/>
        <a:buSzTx/>
        <a:buFontTx/>
        <a:buNone/>
        <a:tabLst/>
        <a:defRPr b="0" baseline="0" cap="none" i="0" spc="0" strike="noStrike" sz="1100" u="none">
          <a:solidFill>
            <a:schemeClr val="tx1"/>
          </a:solidFill>
          <a:uFillTx/>
          <a:latin typeface="+mn-lt"/>
          <a:ea typeface="+mn-ea"/>
          <a:cs typeface="+mn-cs"/>
          <a:sym typeface="Segoe Print"/>
        </a:defRPr>
      </a:lvl5pPr>
      <a:lvl6pPr marL="0" marR="0" indent="2286000" algn="l" defTabSz="914400" rtl="0" latinLnBrk="0">
        <a:lnSpc>
          <a:spcPct val="100000"/>
        </a:lnSpc>
        <a:spcBef>
          <a:spcPts val="0"/>
        </a:spcBef>
        <a:spcAft>
          <a:spcPts val="0"/>
        </a:spcAft>
        <a:buClrTx/>
        <a:buSzTx/>
        <a:buFontTx/>
        <a:buNone/>
        <a:tabLst/>
        <a:defRPr b="0" baseline="0" cap="none" i="0" spc="0" strike="noStrike" sz="1100" u="none">
          <a:solidFill>
            <a:schemeClr val="tx1"/>
          </a:solidFill>
          <a:uFillTx/>
          <a:latin typeface="+mn-lt"/>
          <a:ea typeface="+mn-ea"/>
          <a:cs typeface="+mn-cs"/>
          <a:sym typeface="Segoe Print"/>
        </a:defRPr>
      </a:lvl6pPr>
      <a:lvl7pPr marL="0" marR="0" indent="2743200" algn="l" defTabSz="914400" rtl="0" latinLnBrk="0">
        <a:lnSpc>
          <a:spcPct val="100000"/>
        </a:lnSpc>
        <a:spcBef>
          <a:spcPts val="0"/>
        </a:spcBef>
        <a:spcAft>
          <a:spcPts val="0"/>
        </a:spcAft>
        <a:buClrTx/>
        <a:buSzTx/>
        <a:buFontTx/>
        <a:buNone/>
        <a:tabLst/>
        <a:defRPr b="0" baseline="0" cap="none" i="0" spc="0" strike="noStrike" sz="1100" u="none">
          <a:solidFill>
            <a:schemeClr val="tx1"/>
          </a:solidFill>
          <a:uFillTx/>
          <a:latin typeface="+mn-lt"/>
          <a:ea typeface="+mn-ea"/>
          <a:cs typeface="+mn-cs"/>
          <a:sym typeface="Segoe Print"/>
        </a:defRPr>
      </a:lvl7pPr>
      <a:lvl8pPr marL="0" marR="0" indent="3200400" algn="l" defTabSz="914400" rtl="0" latinLnBrk="0">
        <a:lnSpc>
          <a:spcPct val="100000"/>
        </a:lnSpc>
        <a:spcBef>
          <a:spcPts val="0"/>
        </a:spcBef>
        <a:spcAft>
          <a:spcPts val="0"/>
        </a:spcAft>
        <a:buClrTx/>
        <a:buSzTx/>
        <a:buFontTx/>
        <a:buNone/>
        <a:tabLst/>
        <a:defRPr b="0" baseline="0" cap="none" i="0" spc="0" strike="noStrike" sz="1100" u="none">
          <a:solidFill>
            <a:schemeClr val="tx1"/>
          </a:solidFill>
          <a:uFillTx/>
          <a:latin typeface="+mn-lt"/>
          <a:ea typeface="+mn-ea"/>
          <a:cs typeface="+mn-cs"/>
          <a:sym typeface="Segoe Print"/>
        </a:defRPr>
      </a:lvl8pPr>
      <a:lvl9pPr marL="0" marR="0" indent="3657600" algn="l" defTabSz="914400" rtl="0" latinLnBrk="0">
        <a:lnSpc>
          <a:spcPct val="100000"/>
        </a:lnSpc>
        <a:spcBef>
          <a:spcPts val="0"/>
        </a:spcBef>
        <a:spcAft>
          <a:spcPts val="0"/>
        </a:spcAft>
        <a:buClrTx/>
        <a:buSzTx/>
        <a:buFontTx/>
        <a:buNone/>
        <a:tabLst/>
        <a:defRPr b="0" baseline="0" cap="none" i="0" spc="0" strike="noStrike" sz="1100" u="none">
          <a:solidFill>
            <a:schemeClr val="tx1"/>
          </a:solidFill>
          <a:uFillTx/>
          <a:latin typeface="+mn-lt"/>
          <a:ea typeface="+mn-ea"/>
          <a:cs typeface="+mn-cs"/>
          <a:sym typeface="Segoe Print"/>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hyperlink" Target="http://www.white-stone.ca/" TargetMode="External"/></Relationships>

</file>

<file path=ppt/slides/_rels/slide10.xml.rels><?xml version="1.0" encoding="UTF-8"?>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5.jpeg"/><Relationship Id="rId3" Type="http://schemas.openxmlformats.org/officeDocument/2006/relationships/image" Target="../media/image6.jpeg"/></Relationships>

</file>

<file path=ppt/slides/_rels/slide11.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7.jpeg"/><Relationship Id="rId3" Type="http://schemas.openxmlformats.org/officeDocument/2006/relationships/image" Target="../media/image8.jpeg"/></Relationships>

</file>

<file path=ppt/slides/_rels/slide12.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9.jpeg"/><Relationship Id="rId3" Type="http://schemas.openxmlformats.org/officeDocument/2006/relationships/image" Target="../media/image10.jpeg"/><Relationship Id="rId4" Type="http://schemas.openxmlformats.org/officeDocument/2006/relationships/image" Target="../media/image11.jpeg"/><Relationship Id="rId5" Type="http://schemas.openxmlformats.org/officeDocument/2006/relationships/image" Target="../media/image12.jpeg"/><Relationship Id="rId6" Type="http://schemas.openxmlformats.org/officeDocument/2006/relationships/image" Target="../media/image19.png"/><Relationship Id="rId7" Type="http://schemas.openxmlformats.org/officeDocument/2006/relationships/image" Target="../media/image13.jpeg"/></Relationships>

</file>

<file path=ppt/slides/_rels/slide13.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4.jpeg"/></Relationships>

</file>

<file path=ppt/slides/_rels/slide14.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5.jpeg"/><Relationship Id="rId3" Type="http://schemas.openxmlformats.org/officeDocument/2006/relationships/image" Target="../media/image16.jpeg"/><Relationship Id="rId4" Type="http://schemas.openxmlformats.org/officeDocument/2006/relationships/image" Target="../media/image17.jpeg"/><Relationship Id="rId5" Type="http://schemas.openxmlformats.org/officeDocument/2006/relationships/image" Target="../media/image18.jpeg"/><Relationship Id="rId6" Type="http://schemas.openxmlformats.org/officeDocument/2006/relationships/image" Target="../media/image19.jpeg"/><Relationship Id="rId7" Type="http://schemas.openxmlformats.org/officeDocument/2006/relationships/image" Target="../media/image20.jpeg"/><Relationship Id="rId8" Type="http://schemas.openxmlformats.org/officeDocument/2006/relationships/image" Target="../media/image21.jpeg"/></Relationships>

</file>

<file path=ppt/slides/_rels/slide15.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png"/></Relationships>

</file>

<file path=ppt/slides/_rels/slide16.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1.png"/><Relationship Id="rId3" Type="http://schemas.openxmlformats.org/officeDocument/2006/relationships/image" Target="../media/image22.png"/></Relationships>

</file>

<file path=ppt/slides/_rels/slide17.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23.png"/></Relationships>

</file>

<file path=ppt/slides/_rels/slide19.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4.png"/></Relationships>

</file>

<file path=ppt/slides/_rels/slide2.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jpeg"/></Relationships>

</file>

<file path=ppt/slides/_rels/slide20.xml.rels><?xml version="1.0" encoding="UTF-8"?>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25.png"/></Relationships>

</file>

<file path=ppt/slides/_rels/slide21.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6.png"/></Relationships>

</file>

<file path=ppt/slides/_rels/slide22.xml.rels><?xml version="1.0" encoding="UTF-8"?>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27.png"/></Relationships>

</file>

<file path=ppt/slides/_rels/slide23.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8.png"/></Relationships>

</file>

<file path=ppt/slides/_rels/slide24.xml.rels><?xml version="1.0" encoding="UTF-8"?>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29.png"/></Relationships>

</file>

<file path=ppt/slides/_rels/slide25.xml.rels><?xml version="1.0" encoding="UTF-8"?>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29.png"/></Relationships>

</file>

<file path=ppt/slides/_rels/slide26.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22.jpeg"/></Relationships>

</file>

<file path=ppt/slides/_rels/slide3.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4.png"/></Relationships>

</file>

<file path=ppt/slides/_rels/slide4.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5.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png"/><Relationship Id="rId3" Type="http://schemas.openxmlformats.org/officeDocument/2006/relationships/image" Target="../media/image6.png"/><Relationship Id="rId4" Type="http://schemas.openxmlformats.org/officeDocument/2006/relationships/image" Target="../media/image2.jpeg"/><Relationship Id="rId5" Type="http://schemas.openxmlformats.org/officeDocument/2006/relationships/image" Target="../media/image7.png"/><Relationship Id="rId6" Type="http://schemas.openxmlformats.org/officeDocument/2006/relationships/image" Target="../media/image8.png"/><Relationship Id="rId7" Type="http://schemas.openxmlformats.org/officeDocument/2006/relationships/image" Target="../media/image9.png"/></Relationships>

</file>

<file path=ppt/slides/_rels/slide6.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0.png"/><Relationship Id="rId3" Type="http://schemas.openxmlformats.org/officeDocument/2006/relationships/image" Target="../media/image11.png"/><Relationship Id="rId4" Type="http://schemas.openxmlformats.org/officeDocument/2006/relationships/image" Target="../media/image12.png"/><Relationship Id="rId5" Type="http://schemas.openxmlformats.org/officeDocument/2006/relationships/image" Target="../media/image13.png"/><Relationship Id="rId6" Type="http://schemas.openxmlformats.org/officeDocument/2006/relationships/image" Target="../media/image14.png"/><Relationship Id="rId7" Type="http://schemas.openxmlformats.org/officeDocument/2006/relationships/image" Target="../media/image3.jpeg"/><Relationship Id="rId8" Type="http://schemas.openxmlformats.org/officeDocument/2006/relationships/image" Target="../media/image15.png"/><Relationship Id="rId9" Type="http://schemas.openxmlformats.org/officeDocument/2006/relationships/image" Target="../media/image16.png"/><Relationship Id="rId10" Type="http://schemas.openxmlformats.org/officeDocument/2006/relationships/image" Target="../media/image17.png"/></Relationships>

</file>

<file path=ppt/slides/_rels/slide7.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8.png"/></Relationships>

</file>

<file path=ppt/slides/_rels/slide9.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50" name="Title 1"/>
          <p:cNvSpPr txBox="1"/>
          <p:nvPr>
            <p:ph type="ctrTitle"/>
          </p:nvPr>
        </p:nvSpPr>
        <p:spPr>
          <a:xfrm>
            <a:off x="2837467" y="2460395"/>
            <a:ext cx="8286147" cy="1121005"/>
          </a:xfrm>
          <a:prstGeom prst="rect">
            <a:avLst/>
          </a:prstGeom>
        </p:spPr>
        <p:txBody>
          <a:bodyPr/>
          <a:lstStyle>
            <a:lvl1pPr defTabSz="859536">
              <a:defRPr sz="5076"/>
            </a:lvl1pPr>
          </a:lstStyle>
          <a:p>
            <a:pPr/>
            <a:r>
              <a:t>Kids’ Prophecy Corner</a:t>
            </a:r>
          </a:p>
        </p:txBody>
      </p:sp>
      <p:sp>
        <p:nvSpPr>
          <p:cNvPr id="251" name="Subtitle 2"/>
          <p:cNvSpPr txBox="1"/>
          <p:nvPr>
            <p:ph type="subTitle" sz="quarter" idx="1"/>
          </p:nvPr>
        </p:nvSpPr>
        <p:spPr>
          <a:xfrm>
            <a:off x="4265610" y="3733800"/>
            <a:ext cx="6858003" cy="630810"/>
          </a:xfrm>
          <a:prstGeom prst="rect">
            <a:avLst/>
          </a:prstGeom>
        </p:spPr>
        <p:txBody>
          <a:bodyPr/>
          <a:lstStyle/>
          <a:p>
            <a:pPr/>
            <a:r>
              <a:t>The Nature of Man – Part II</a:t>
            </a:r>
          </a:p>
        </p:txBody>
      </p:sp>
      <p:sp>
        <p:nvSpPr>
          <p:cNvPr id="252" name="TextBox 4"/>
          <p:cNvSpPr txBox="1"/>
          <p:nvPr/>
        </p:nvSpPr>
        <p:spPr>
          <a:xfrm>
            <a:off x="396869" y="5996226"/>
            <a:ext cx="10256834" cy="773810"/>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a:defRPr sz="1600">
                <a:solidFill>
                  <a:srgbClr val="FFFFFF"/>
                </a:solidFill>
              </a:defRPr>
            </a:pPr>
            <a:r>
              <a:t>Written by K.M.L. and edited by T.M. – White Stone Foundation : </a:t>
            </a:r>
            <a:r>
              <a:rPr u="sng">
                <a:solidFill>
                  <a:schemeClr val="accent3"/>
                </a:solidFill>
                <a:uFill>
                  <a:solidFill>
                    <a:schemeClr val="accent3"/>
                  </a:solidFill>
                </a:uFill>
                <a:hlinkClick r:id="rId2" invalidUrl="" action="" tgtFrame="" tooltip="" history="1" highlightClick="0" endSnd="0"/>
              </a:rPr>
              <a:t>http://www.white-stone.ca/</a:t>
            </a:r>
          </a:p>
          <a:p>
            <a:pPr>
              <a:defRPr>
                <a:solidFill>
                  <a:srgbClr val="FFFFFF"/>
                </a:solidFill>
              </a:defRPr>
            </a:pPr>
            <a:r>
              <a:t>June 2021</a:t>
            </a:r>
          </a:p>
        </p:txBody>
      </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75" name="Text Placeholder 3"/>
          <p:cNvSpPr txBox="1"/>
          <p:nvPr>
            <p:ph type="body" sz="quarter" idx="1"/>
          </p:nvPr>
        </p:nvSpPr>
        <p:spPr>
          <a:xfrm>
            <a:off x="1052423" y="4935990"/>
            <a:ext cx="4368980" cy="1007611"/>
          </a:xfrm>
          <a:prstGeom prst="rect">
            <a:avLst/>
          </a:prstGeom>
        </p:spPr>
        <p:txBody>
          <a:bodyPr/>
          <a:lstStyle>
            <a:lvl1pPr>
              <a:lnSpc>
                <a:spcPct val="90000"/>
              </a:lnSpc>
            </a:lvl1pPr>
          </a:lstStyle>
          <a:p>
            <a:pPr/>
            <a:r>
              <a:t>When you look at the little girl, your brain instantly realizes that she is angry. That is your fast brain in action.</a:t>
            </a:r>
          </a:p>
        </p:txBody>
      </p:sp>
      <p:sp>
        <p:nvSpPr>
          <p:cNvPr id="376" name="Text Placeholder 5"/>
          <p:cNvSpPr/>
          <p:nvPr>
            <p:ph type="body" idx="23"/>
          </p:nvPr>
        </p:nvSpPr>
        <p:spPr>
          <a:prstGeom prst="rect">
            <a:avLst/>
          </a:prstGeom>
          <a:extLst>
            <a:ext uri="{C572A759-6A51-4108-AA02-DFA0A04FC94B}">
              <ma14:wrappingTextBoxFlag xmlns:ma14="http://schemas.microsoft.com/office/mac/drawingml/2011/main" val="1"/>
            </a:ext>
          </a:extLst>
        </p:spPr>
        <p:txBody>
          <a:bodyPr/>
          <a:lstStyle>
            <a:lvl1pPr marL="0" indent="0">
              <a:lnSpc>
                <a:spcPct val="90000"/>
              </a:lnSpc>
              <a:spcBef>
                <a:spcPts val="1600"/>
              </a:spcBef>
              <a:buSzTx/>
              <a:buFontTx/>
              <a:buNone/>
              <a:defRPr sz="1600"/>
            </a:lvl1pPr>
          </a:lstStyle>
          <a:p>
            <a:pPr/>
            <a:r>
              <a:t>When you see these math problems you must take time to think through them before answering. That is your slow brain in action.</a:t>
            </a:r>
          </a:p>
        </p:txBody>
      </p:sp>
      <p:grpSp>
        <p:nvGrpSpPr>
          <p:cNvPr id="379" name="Picture Placeholder 6"/>
          <p:cNvGrpSpPr/>
          <p:nvPr/>
        </p:nvGrpSpPr>
        <p:grpSpPr>
          <a:xfrm>
            <a:off x="1265237" y="1900238"/>
            <a:ext cx="3935414" cy="2747177"/>
            <a:chOff x="0" y="0"/>
            <a:chExt cx="3935412" cy="2747175"/>
          </a:xfrm>
        </p:grpSpPr>
        <p:sp>
          <p:nvSpPr>
            <p:cNvPr id="377" name="Rectangle"/>
            <p:cNvSpPr/>
            <p:nvPr/>
          </p:nvSpPr>
          <p:spPr>
            <a:xfrm>
              <a:off x="0" y="0"/>
              <a:ext cx="3935413" cy="2747176"/>
            </a:xfrm>
            <a:prstGeom prst="rect">
              <a:avLst/>
            </a:prstGeom>
            <a:solidFill>
              <a:srgbClr val="FFFFFF"/>
            </a:solidFill>
            <a:ln w="12700" cap="flat">
              <a:noFill/>
              <a:miter lim="400000"/>
            </a:ln>
            <a:effectLst/>
          </p:spPr>
          <p:txBody>
            <a:bodyPr wrap="square" lIns="45719" tIns="45719" rIns="45719" bIns="45719" numCol="1" anchor="ctr">
              <a:noAutofit/>
            </a:bodyPr>
            <a:lstStyle/>
            <a:p>
              <a:pPr/>
            </a:p>
          </p:txBody>
        </p:sp>
        <p:pic>
          <p:nvPicPr>
            <p:cNvPr id="378" name="image24.jpeg" descr="image24.jpeg"/>
            <p:cNvPicPr>
              <a:picLocks noChangeAspect="1"/>
            </p:cNvPicPr>
            <p:nvPr/>
          </p:nvPicPr>
          <p:blipFill>
            <a:blip r:embed="rId2">
              <a:extLst/>
            </a:blip>
            <a:srcRect l="0" t="446" r="0" b="446"/>
            <a:stretch>
              <a:fillRect/>
            </a:stretch>
          </p:blipFill>
          <p:spPr>
            <a:xfrm>
              <a:off x="0" y="-1"/>
              <a:ext cx="3935413" cy="2747177"/>
            </a:xfrm>
            <a:prstGeom prst="rect">
              <a:avLst/>
            </a:prstGeom>
            <a:ln w="38100" cap="flat">
              <a:solidFill>
                <a:srgbClr val="FFFFFF"/>
              </a:solidFill>
              <a:prstDash val="solid"/>
              <a:round/>
            </a:ln>
            <a:effectLst/>
          </p:spPr>
        </p:pic>
      </p:grpSp>
      <p:grpSp>
        <p:nvGrpSpPr>
          <p:cNvPr id="382" name="Picture 8"/>
          <p:cNvGrpSpPr/>
          <p:nvPr/>
        </p:nvGrpSpPr>
        <p:grpSpPr>
          <a:xfrm>
            <a:off x="6975475" y="1900236"/>
            <a:ext cx="3935413" cy="2747176"/>
            <a:chOff x="0" y="0"/>
            <a:chExt cx="3935412" cy="2747175"/>
          </a:xfrm>
        </p:grpSpPr>
        <p:sp>
          <p:nvSpPr>
            <p:cNvPr id="380" name="Rectangle"/>
            <p:cNvSpPr/>
            <p:nvPr/>
          </p:nvSpPr>
          <p:spPr>
            <a:xfrm>
              <a:off x="0" y="0"/>
              <a:ext cx="3935413" cy="2747175"/>
            </a:xfrm>
            <a:prstGeom prst="rect">
              <a:avLst/>
            </a:prstGeom>
            <a:solidFill>
              <a:srgbClr val="FFFFFF"/>
            </a:solidFill>
            <a:ln w="12700" cap="flat">
              <a:noFill/>
              <a:miter lim="400000"/>
            </a:ln>
            <a:effectLst/>
          </p:spPr>
          <p:txBody>
            <a:bodyPr wrap="square" lIns="45719" tIns="45719" rIns="45719" bIns="45719" numCol="1" anchor="ctr">
              <a:noAutofit/>
            </a:bodyPr>
            <a:lstStyle/>
            <a:p>
              <a:pPr/>
            </a:p>
          </p:txBody>
        </p:sp>
        <p:pic>
          <p:nvPicPr>
            <p:cNvPr id="381" name="image25.jpeg" descr="image25.jpeg"/>
            <p:cNvPicPr>
              <a:picLocks noChangeAspect="1"/>
            </p:cNvPicPr>
            <p:nvPr/>
          </p:nvPicPr>
          <p:blipFill>
            <a:blip r:embed="rId3">
              <a:extLst/>
            </a:blip>
            <a:srcRect l="0" t="8612" r="0" b="8612"/>
            <a:stretch>
              <a:fillRect/>
            </a:stretch>
          </p:blipFill>
          <p:spPr>
            <a:xfrm>
              <a:off x="0" y="-1"/>
              <a:ext cx="3935413" cy="2747177"/>
            </a:xfrm>
            <a:prstGeom prst="rect">
              <a:avLst/>
            </a:prstGeom>
            <a:ln w="38100" cap="flat">
              <a:solidFill>
                <a:srgbClr val="FFFFFF"/>
              </a:solidFill>
              <a:prstDash val="solid"/>
              <a:round/>
            </a:ln>
            <a:effectLst/>
          </p:spPr>
        </p:pic>
      </p:grpSp>
      <p:sp>
        <p:nvSpPr>
          <p:cNvPr id="383" name="Slide Number Placeholder 1"/>
          <p:cNvSpPr txBox="1"/>
          <p:nvPr>
            <p:ph type="sldNum" sz="quarter" idx="2"/>
          </p:nvPr>
        </p:nvSpPr>
        <p:spPr>
          <a:xfrm>
            <a:off x="1065212" y="5975128"/>
            <a:ext cx="231094" cy="317946"/>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mc:AlternateContent xmlns:mc="http://schemas.openxmlformats.org/markup-compatibility/2006">
    <mc:Choice xmlns:p14="http://schemas.microsoft.com/office/powerpoint/2010/main" Requires="p14">
      <p:transition spd="med" advClick="1" p14:dur="1000">
        <p:fade/>
      </p:transition>
    </mc:Choice>
    <mc:Fallback>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85" name="Title 1"/>
          <p:cNvSpPr txBox="1"/>
          <p:nvPr>
            <p:ph type="title"/>
          </p:nvPr>
        </p:nvSpPr>
        <p:spPr>
          <a:xfrm>
            <a:off x="1065211" y="304800"/>
            <a:ext cx="10058404" cy="1219200"/>
          </a:xfrm>
          <a:prstGeom prst="rect">
            <a:avLst/>
          </a:prstGeom>
        </p:spPr>
        <p:txBody>
          <a:bodyPr/>
          <a:lstStyle/>
          <a:p>
            <a:pPr/>
            <a:r>
              <a:t>Your Fast Brain</a:t>
            </a:r>
          </a:p>
        </p:txBody>
      </p:sp>
      <p:sp>
        <p:nvSpPr>
          <p:cNvPr id="386" name="Content Placeholder 2"/>
          <p:cNvSpPr txBox="1"/>
          <p:nvPr>
            <p:ph type="body" sz="half" idx="1"/>
          </p:nvPr>
        </p:nvSpPr>
        <p:spPr>
          <a:xfrm>
            <a:off x="1065211" y="1825625"/>
            <a:ext cx="5580688" cy="4537468"/>
          </a:xfrm>
          <a:prstGeom prst="rect">
            <a:avLst/>
          </a:prstGeom>
        </p:spPr>
        <p:txBody>
          <a:bodyPr/>
          <a:lstStyle/>
          <a:p>
            <a:pPr marL="0" indent="0">
              <a:lnSpc>
                <a:spcPct val="90000"/>
              </a:lnSpc>
              <a:buSzTx/>
              <a:buNone/>
              <a:defRPr sz="1600"/>
            </a:pPr>
            <a:r>
              <a:t>Your fast brain corresponds to your lower powers.</a:t>
            </a:r>
          </a:p>
          <a:p>
            <a:pPr marL="0" indent="0">
              <a:lnSpc>
                <a:spcPct val="90000"/>
              </a:lnSpc>
              <a:buSzTx/>
              <a:buNone/>
              <a:defRPr sz="1600"/>
            </a:pPr>
            <a:r>
              <a:t>It is when you use your intuition or instinct in a situation. It is always “on.” </a:t>
            </a:r>
          </a:p>
          <a:p>
            <a:pPr marL="0" indent="0">
              <a:lnSpc>
                <a:spcPct val="90000"/>
              </a:lnSpc>
              <a:buSzTx/>
              <a:buNone/>
              <a:defRPr sz="1600"/>
            </a:pPr>
            <a:r>
              <a:t>Let’s say you touch a hot pot; you will instantly remove your hand and probably cry. Or, if you hear a noise you will react fast by looking in the direction of the noise and probably scream or run if it is a bee chasing you.</a:t>
            </a:r>
          </a:p>
          <a:p>
            <a:pPr marL="0" indent="0">
              <a:lnSpc>
                <a:spcPct val="90000"/>
              </a:lnSpc>
              <a:buSzTx/>
              <a:buNone/>
              <a:defRPr sz="1600"/>
            </a:pPr>
            <a:r>
              <a:t>So God gave you a fast way of thinking for a reason. There are circumstances in which you need to react fast.</a:t>
            </a:r>
          </a:p>
          <a:p>
            <a:pPr marL="0" indent="0">
              <a:lnSpc>
                <a:spcPct val="90000"/>
              </a:lnSpc>
              <a:buSzTx/>
              <a:buNone/>
              <a:defRPr sz="1600"/>
            </a:pPr>
            <a:r>
              <a:t>But sometimes, you need to control it. If your sibling bothers you, do not use your fast brain to fight or shout.</a:t>
            </a:r>
          </a:p>
        </p:txBody>
      </p:sp>
      <p:grpSp>
        <p:nvGrpSpPr>
          <p:cNvPr id="389" name="Picture 2"/>
          <p:cNvGrpSpPr/>
          <p:nvPr/>
        </p:nvGrpSpPr>
        <p:grpSpPr>
          <a:xfrm>
            <a:off x="7070104" y="844422"/>
            <a:ext cx="3591612" cy="2660777"/>
            <a:chOff x="0" y="0"/>
            <a:chExt cx="3591611" cy="2660776"/>
          </a:xfrm>
        </p:grpSpPr>
        <p:sp>
          <p:nvSpPr>
            <p:cNvPr id="387" name="Rectangle"/>
            <p:cNvSpPr/>
            <p:nvPr/>
          </p:nvSpPr>
          <p:spPr>
            <a:xfrm>
              <a:off x="0" y="0"/>
              <a:ext cx="3591612" cy="2660777"/>
            </a:xfrm>
            <a:prstGeom prst="rect">
              <a:avLst/>
            </a:prstGeom>
            <a:solidFill>
              <a:srgbClr val="FFFFFF"/>
            </a:solidFill>
            <a:ln w="12700" cap="flat">
              <a:noFill/>
              <a:miter lim="400000"/>
            </a:ln>
            <a:effectLst/>
          </p:spPr>
          <p:txBody>
            <a:bodyPr wrap="square" lIns="45719" tIns="45719" rIns="45719" bIns="45719" numCol="1" anchor="ctr">
              <a:noAutofit/>
            </a:bodyPr>
            <a:lstStyle/>
            <a:p>
              <a:pPr/>
            </a:p>
          </p:txBody>
        </p:sp>
        <p:pic>
          <p:nvPicPr>
            <p:cNvPr id="388" name="image26.jpeg" descr="image26.jpeg"/>
            <p:cNvPicPr>
              <a:picLocks noChangeAspect="1"/>
            </p:cNvPicPr>
            <p:nvPr/>
          </p:nvPicPr>
          <p:blipFill>
            <a:blip r:embed="rId2">
              <a:extLst/>
            </a:blip>
            <a:stretch>
              <a:fillRect/>
            </a:stretch>
          </p:blipFill>
          <p:spPr>
            <a:xfrm>
              <a:off x="0" y="0"/>
              <a:ext cx="3591612" cy="2660777"/>
            </a:xfrm>
            <a:prstGeom prst="rect">
              <a:avLst/>
            </a:prstGeom>
            <a:ln w="12700" cap="flat">
              <a:noFill/>
              <a:miter lim="400000"/>
            </a:ln>
            <a:effectLst/>
          </p:spPr>
        </p:pic>
      </p:grpSp>
      <p:pic>
        <p:nvPicPr>
          <p:cNvPr id="390" name="Picture 6" descr="Picture 6"/>
          <p:cNvPicPr>
            <a:picLocks noChangeAspect="1"/>
          </p:cNvPicPr>
          <p:nvPr/>
        </p:nvPicPr>
        <p:blipFill>
          <a:blip r:embed="rId3">
            <a:extLst/>
          </a:blip>
          <a:stretch>
            <a:fillRect/>
          </a:stretch>
        </p:blipFill>
        <p:spPr>
          <a:xfrm>
            <a:off x="7070103" y="3773863"/>
            <a:ext cx="3591612" cy="2438401"/>
          </a:xfrm>
          <a:prstGeom prst="rect">
            <a:avLst/>
          </a:prstGeom>
          <a:ln w="12700">
            <a:miter lim="400000"/>
          </a:ln>
        </p:spPr>
      </p:pic>
      <p:sp>
        <p:nvSpPr>
          <p:cNvPr id="391" name="Slide Number Placeholder 3"/>
          <p:cNvSpPr txBox="1"/>
          <p:nvPr>
            <p:ph type="sldNum" sz="quarter" idx="2"/>
          </p:nvPr>
        </p:nvSpPr>
        <p:spPr>
          <a:xfrm>
            <a:off x="1065212" y="5975128"/>
            <a:ext cx="164212" cy="317946"/>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mc:AlternateContent xmlns:mc="http://schemas.openxmlformats.org/markup-compatibility/2006">
    <mc:Choice xmlns:p14="http://schemas.microsoft.com/office/powerpoint/2010/main" Requires="p14">
      <p:transition spd="med" advClick="1" p14:dur="1000">
        <p:fade/>
      </p:transition>
    </mc:Choice>
    <mc:Fallback>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93" name="TextBox 2"/>
          <p:cNvSpPr txBox="1"/>
          <p:nvPr/>
        </p:nvSpPr>
        <p:spPr>
          <a:xfrm>
            <a:off x="4054798" y="472618"/>
            <a:ext cx="4195063" cy="582169"/>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b="1" sz="2400"/>
            </a:lvl1pPr>
          </a:lstStyle>
          <a:p>
            <a:pPr/>
            <a:r>
              <a:t>I use my fast brain to:</a:t>
            </a:r>
          </a:p>
        </p:txBody>
      </p:sp>
      <p:sp>
        <p:nvSpPr>
          <p:cNvPr id="394" name="ZoneTexte 23"/>
          <p:cNvSpPr txBox="1"/>
          <p:nvPr/>
        </p:nvSpPr>
        <p:spPr>
          <a:xfrm>
            <a:off x="570304" y="996675"/>
            <a:ext cx="2254228" cy="368175"/>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b="1" sz="1400">
                <a:solidFill>
                  <a:srgbClr val="0070C0"/>
                </a:solidFill>
              </a:defRPr>
            </a:lvl1pPr>
          </a:lstStyle>
          <a:p>
            <a:pPr/>
            <a:r>
              <a:t>Scan my environment</a:t>
            </a:r>
          </a:p>
        </p:txBody>
      </p:sp>
      <p:sp>
        <p:nvSpPr>
          <p:cNvPr id="395" name="ZoneTexte 24"/>
          <p:cNvSpPr txBox="1"/>
          <p:nvPr/>
        </p:nvSpPr>
        <p:spPr>
          <a:xfrm>
            <a:off x="8661805" y="1039715"/>
            <a:ext cx="3129280" cy="647575"/>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b="1" sz="1400">
                <a:solidFill>
                  <a:srgbClr val="0070C0"/>
                </a:solidFill>
              </a:defRPr>
            </a:lvl1pPr>
          </a:lstStyle>
          <a:p>
            <a:pPr/>
            <a:r>
              <a:t>Work automatically, instinctively and intuitively</a:t>
            </a:r>
          </a:p>
        </p:txBody>
      </p:sp>
      <p:sp>
        <p:nvSpPr>
          <p:cNvPr id="396" name="ZoneTexte 24"/>
          <p:cNvSpPr txBox="1"/>
          <p:nvPr/>
        </p:nvSpPr>
        <p:spPr>
          <a:xfrm>
            <a:off x="289558" y="3749430"/>
            <a:ext cx="2600961" cy="368174"/>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b="1" sz="1400">
                <a:solidFill>
                  <a:srgbClr val="0070C0"/>
                </a:solidFill>
              </a:defRPr>
            </a:lvl1pPr>
          </a:lstStyle>
          <a:p>
            <a:pPr/>
            <a:r>
              <a:t>Respond fast to a situation</a:t>
            </a:r>
          </a:p>
        </p:txBody>
      </p:sp>
      <p:sp>
        <p:nvSpPr>
          <p:cNvPr id="397" name="ZoneTexte 24"/>
          <p:cNvSpPr txBox="1"/>
          <p:nvPr/>
        </p:nvSpPr>
        <p:spPr>
          <a:xfrm>
            <a:off x="9276965" y="3903317"/>
            <a:ext cx="2320033" cy="368175"/>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b="1" sz="1400">
                <a:solidFill>
                  <a:srgbClr val="0070C0"/>
                </a:solidFill>
              </a:defRPr>
            </a:lvl1pPr>
          </a:lstStyle>
          <a:p>
            <a:pPr/>
            <a:r>
              <a:t>Express my emothions</a:t>
            </a:r>
          </a:p>
        </p:txBody>
      </p:sp>
      <p:pic>
        <p:nvPicPr>
          <p:cNvPr id="398" name="Picture 2" descr="Picture 2"/>
          <p:cNvPicPr>
            <a:picLocks noChangeAspect="1"/>
          </p:cNvPicPr>
          <p:nvPr/>
        </p:nvPicPr>
        <p:blipFill>
          <a:blip r:embed="rId2">
            <a:extLst/>
          </a:blip>
          <a:stretch>
            <a:fillRect/>
          </a:stretch>
        </p:blipFill>
        <p:spPr>
          <a:xfrm>
            <a:off x="8927864" y="4253829"/>
            <a:ext cx="2857501" cy="2028826"/>
          </a:xfrm>
          <a:prstGeom prst="rect">
            <a:avLst/>
          </a:prstGeom>
          <a:ln w="12700">
            <a:miter lim="400000"/>
          </a:ln>
        </p:spPr>
      </p:pic>
      <p:pic>
        <p:nvPicPr>
          <p:cNvPr id="399" name="Picture 8" descr="Picture 8"/>
          <p:cNvPicPr>
            <a:picLocks noChangeAspect="1"/>
          </p:cNvPicPr>
          <p:nvPr/>
        </p:nvPicPr>
        <p:blipFill>
          <a:blip r:embed="rId3">
            <a:extLst/>
          </a:blip>
          <a:stretch>
            <a:fillRect/>
          </a:stretch>
        </p:blipFill>
        <p:spPr>
          <a:xfrm>
            <a:off x="169945" y="4089379"/>
            <a:ext cx="2857501" cy="2381251"/>
          </a:xfrm>
          <a:prstGeom prst="rect">
            <a:avLst/>
          </a:prstGeom>
          <a:ln w="12700">
            <a:miter lim="400000"/>
          </a:ln>
        </p:spPr>
      </p:pic>
      <p:pic>
        <p:nvPicPr>
          <p:cNvPr id="400" name="Picture 4" descr="Picture 4"/>
          <p:cNvPicPr>
            <a:picLocks noChangeAspect="1"/>
          </p:cNvPicPr>
          <p:nvPr/>
        </p:nvPicPr>
        <p:blipFill>
          <a:blip r:embed="rId4">
            <a:extLst/>
          </a:blip>
          <a:stretch>
            <a:fillRect/>
          </a:stretch>
        </p:blipFill>
        <p:spPr>
          <a:xfrm>
            <a:off x="169945" y="1380198"/>
            <a:ext cx="2201314" cy="1510138"/>
          </a:xfrm>
          <a:prstGeom prst="rect">
            <a:avLst/>
          </a:prstGeom>
          <a:ln w="12700">
            <a:miter lim="400000"/>
          </a:ln>
        </p:spPr>
      </p:pic>
      <p:pic>
        <p:nvPicPr>
          <p:cNvPr id="401" name="Picture 8" descr="Picture 8"/>
          <p:cNvPicPr>
            <a:picLocks noChangeAspect="1"/>
          </p:cNvPicPr>
          <p:nvPr/>
        </p:nvPicPr>
        <p:blipFill>
          <a:blip r:embed="rId5">
            <a:extLst/>
          </a:blip>
          <a:stretch>
            <a:fillRect/>
          </a:stretch>
        </p:blipFill>
        <p:spPr>
          <a:xfrm>
            <a:off x="9070510" y="1589758"/>
            <a:ext cx="2572208" cy="1495048"/>
          </a:xfrm>
          <a:prstGeom prst="rect">
            <a:avLst/>
          </a:prstGeom>
          <a:ln w="12700">
            <a:miter lim="400000"/>
          </a:ln>
        </p:spPr>
      </p:pic>
      <p:pic>
        <p:nvPicPr>
          <p:cNvPr id="402" name="Picture 9" descr="Picture 9"/>
          <p:cNvPicPr>
            <a:picLocks noChangeAspect="1"/>
          </p:cNvPicPr>
          <p:nvPr/>
        </p:nvPicPr>
        <p:blipFill>
          <a:blip r:embed="rId6">
            <a:extLst/>
          </a:blip>
          <a:stretch>
            <a:fillRect/>
          </a:stretch>
        </p:blipFill>
        <p:spPr>
          <a:xfrm rot="20047896">
            <a:off x="2311230" y="1302988"/>
            <a:ext cx="1553640" cy="1510137"/>
          </a:xfrm>
          <a:prstGeom prst="rect">
            <a:avLst/>
          </a:prstGeom>
          <a:ln w="12700">
            <a:miter lim="400000"/>
          </a:ln>
        </p:spPr>
      </p:pic>
      <p:pic>
        <p:nvPicPr>
          <p:cNvPr id="403" name="Picture 14" descr="Picture 14"/>
          <p:cNvPicPr>
            <a:picLocks noChangeAspect="1"/>
          </p:cNvPicPr>
          <p:nvPr/>
        </p:nvPicPr>
        <p:blipFill>
          <a:blip r:embed="rId7">
            <a:extLst/>
          </a:blip>
          <a:stretch>
            <a:fillRect/>
          </a:stretch>
        </p:blipFill>
        <p:spPr>
          <a:xfrm>
            <a:off x="4009078" y="1672413"/>
            <a:ext cx="3988593" cy="3729147"/>
          </a:xfrm>
          <a:prstGeom prst="rect">
            <a:avLst/>
          </a:prstGeom>
          <a:ln w="12700">
            <a:miter lim="400000"/>
          </a:ln>
        </p:spPr>
      </p:pic>
      <p:sp>
        <p:nvSpPr>
          <p:cNvPr id="404" name="Slide Number Placeholder 10"/>
          <p:cNvSpPr txBox="1"/>
          <p:nvPr>
            <p:ph type="sldNum" sz="quarter" idx="2"/>
          </p:nvPr>
        </p:nvSpPr>
        <p:spPr>
          <a:xfrm>
            <a:off x="1065212" y="5975128"/>
            <a:ext cx="225331" cy="317946"/>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mc:AlternateContent xmlns:mc="http://schemas.openxmlformats.org/markup-compatibility/2006">
    <mc:Choice xmlns:p14="http://schemas.microsoft.com/office/powerpoint/2010/main" Requires="p14">
      <p:transition spd="med" advClick="1" p14:dur="1000">
        <p:fade/>
      </p:transition>
    </mc:Choice>
    <mc:Fallback>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06" name="Title 1"/>
          <p:cNvSpPr txBox="1"/>
          <p:nvPr>
            <p:ph type="title"/>
          </p:nvPr>
        </p:nvSpPr>
        <p:spPr>
          <a:xfrm>
            <a:off x="1065211" y="304800"/>
            <a:ext cx="10058404" cy="1219200"/>
          </a:xfrm>
          <a:prstGeom prst="rect">
            <a:avLst/>
          </a:prstGeom>
        </p:spPr>
        <p:txBody>
          <a:bodyPr/>
          <a:lstStyle/>
          <a:p>
            <a:pPr/>
            <a:r>
              <a:t>Your Slow Brain</a:t>
            </a:r>
          </a:p>
        </p:txBody>
      </p:sp>
      <p:sp>
        <p:nvSpPr>
          <p:cNvPr id="407" name="Content Placeholder 2"/>
          <p:cNvSpPr txBox="1"/>
          <p:nvPr>
            <p:ph type="body" sz="half" idx="1"/>
          </p:nvPr>
        </p:nvSpPr>
        <p:spPr>
          <a:xfrm>
            <a:off x="1065212" y="1825624"/>
            <a:ext cx="4954588" cy="4187954"/>
          </a:xfrm>
          <a:prstGeom prst="rect">
            <a:avLst/>
          </a:prstGeom>
        </p:spPr>
        <p:txBody>
          <a:bodyPr/>
          <a:lstStyle/>
          <a:p>
            <a:pPr marL="0" indent="0">
              <a:lnSpc>
                <a:spcPct val="90000"/>
              </a:lnSpc>
              <a:buSzTx/>
              <a:buNone/>
              <a:defRPr sz="2200"/>
            </a:pPr>
            <a:r>
              <a:t>Your slow brain corresponds to your higher powers.</a:t>
            </a:r>
          </a:p>
          <a:p>
            <a:pPr marL="0" indent="0">
              <a:lnSpc>
                <a:spcPct val="90000"/>
              </a:lnSpc>
              <a:buSzTx/>
              <a:buNone/>
              <a:defRPr sz="2200"/>
            </a:pPr>
            <a:r>
              <a:t>You use it to think through a situation, make good decisions, control yourself, or study.</a:t>
            </a:r>
          </a:p>
          <a:p>
            <a:pPr marL="0" indent="0">
              <a:lnSpc>
                <a:spcPct val="90000"/>
              </a:lnSpc>
              <a:buSzTx/>
              <a:buNone/>
              <a:defRPr sz="2200"/>
            </a:pPr>
            <a:r>
              <a:t>Let’s say you have the choice between a pastry and a fruit for a snack. Your slow brain would tell you to eat healthily; you would therefore choose...the fruit, right?</a:t>
            </a:r>
          </a:p>
        </p:txBody>
      </p:sp>
      <p:grpSp>
        <p:nvGrpSpPr>
          <p:cNvPr id="410" name="Picture 2"/>
          <p:cNvGrpSpPr/>
          <p:nvPr/>
        </p:nvGrpSpPr>
        <p:grpSpPr>
          <a:xfrm>
            <a:off x="6659880" y="1825625"/>
            <a:ext cx="4951415" cy="4187953"/>
            <a:chOff x="0" y="0"/>
            <a:chExt cx="4951414" cy="4187952"/>
          </a:xfrm>
        </p:grpSpPr>
        <p:sp>
          <p:nvSpPr>
            <p:cNvPr id="408" name="Rectangle"/>
            <p:cNvSpPr/>
            <p:nvPr/>
          </p:nvSpPr>
          <p:spPr>
            <a:xfrm>
              <a:off x="0" y="0"/>
              <a:ext cx="4951415" cy="4187953"/>
            </a:xfrm>
            <a:prstGeom prst="rect">
              <a:avLst/>
            </a:prstGeom>
            <a:solidFill>
              <a:srgbClr val="FFFFFF"/>
            </a:solidFill>
            <a:ln w="12700" cap="flat">
              <a:noFill/>
              <a:miter lim="400000"/>
            </a:ln>
            <a:effectLst/>
          </p:spPr>
          <p:txBody>
            <a:bodyPr wrap="square" lIns="45719" tIns="45719" rIns="45719" bIns="45719" numCol="1" anchor="ctr">
              <a:noAutofit/>
            </a:bodyPr>
            <a:lstStyle/>
            <a:p>
              <a:pPr/>
            </a:p>
          </p:txBody>
        </p:sp>
        <p:pic>
          <p:nvPicPr>
            <p:cNvPr id="409" name="image34.jpeg" descr="image34.jpeg"/>
            <p:cNvPicPr>
              <a:picLocks noChangeAspect="1"/>
            </p:cNvPicPr>
            <p:nvPr/>
          </p:nvPicPr>
          <p:blipFill>
            <a:blip r:embed="rId2">
              <a:extLst/>
            </a:blip>
            <a:stretch>
              <a:fillRect/>
            </a:stretch>
          </p:blipFill>
          <p:spPr>
            <a:xfrm>
              <a:off x="0" y="0"/>
              <a:ext cx="4951415" cy="4187953"/>
            </a:xfrm>
            <a:prstGeom prst="rect">
              <a:avLst/>
            </a:prstGeom>
            <a:ln w="12700" cap="flat">
              <a:noFill/>
              <a:miter lim="400000"/>
            </a:ln>
            <a:effectLst/>
          </p:spPr>
        </p:pic>
      </p:grpSp>
      <p:sp>
        <p:nvSpPr>
          <p:cNvPr id="411" name="Slide Number Placeholder 3"/>
          <p:cNvSpPr txBox="1"/>
          <p:nvPr>
            <p:ph type="sldNum" sz="quarter" idx="2"/>
          </p:nvPr>
        </p:nvSpPr>
        <p:spPr>
          <a:xfrm>
            <a:off x="1065212" y="5975128"/>
            <a:ext cx="233713" cy="317946"/>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mc:AlternateContent xmlns:mc="http://schemas.openxmlformats.org/markup-compatibility/2006">
    <mc:Choice xmlns:p14="http://schemas.microsoft.com/office/powerpoint/2010/main" Requires="p14">
      <p:transition spd="med" advClick="1" p14:dur="1000">
        <p:fade/>
      </p:transition>
    </mc:Choice>
    <mc:Fallback>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13" name="TextBox 1"/>
          <p:cNvSpPr txBox="1"/>
          <p:nvPr/>
        </p:nvSpPr>
        <p:spPr>
          <a:xfrm>
            <a:off x="4322555" y="416559"/>
            <a:ext cx="3800507" cy="58217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defRPr b="1" sz="2400"/>
            </a:pPr>
            <a:r>
              <a:t>I use my slow brain to</a:t>
            </a:r>
            <a:r>
              <a:rPr b="0"/>
              <a:t>:</a:t>
            </a:r>
          </a:p>
        </p:txBody>
      </p:sp>
      <p:sp>
        <p:nvSpPr>
          <p:cNvPr id="414" name="ZoneTexte 24"/>
          <p:cNvSpPr txBox="1"/>
          <p:nvPr/>
        </p:nvSpPr>
        <p:spPr>
          <a:xfrm>
            <a:off x="542303" y="1056641"/>
            <a:ext cx="2090133" cy="368174"/>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b="1" sz="1400">
                <a:solidFill>
                  <a:srgbClr val="0070C0"/>
                </a:solidFill>
              </a:defRPr>
            </a:lvl1pPr>
          </a:lstStyle>
          <a:p>
            <a:pPr/>
            <a:r>
              <a:t>Analyse a situation</a:t>
            </a:r>
          </a:p>
        </p:txBody>
      </p:sp>
      <p:sp>
        <p:nvSpPr>
          <p:cNvPr id="415" name="ZoneTexte 24"/>
          <p:cNvSpPr txBox="1"/>
          <p:nvPr/>
        </p:nvSpPr>
        <p:spPr>
          <a:xfrm>
            <a:off x="9228894" y="951059"/>
            <a:ext cx="2531307" cy="368175"/>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b="1" sz="1400">
                <a:solidFill>
                  <a:srgbClr val="0070C0"/>
                </a:solidFill>
              </a:defRPr>
            </a:lvl1pPr>
          </a:lstStyle>
          <a:p>
            <a:pPr/>
            <a:r>
              <a:t>Solve complex problems</a:t>
            </a:r>
          </a:p>
        </p:txBody>
      </p:sp>
      <p:sp>
        <p:nvSpPr>
          <p:cNvPr id="416" name="ZoneTexte 24"/>
          <p:cNvSpPr txBox="1"/>
          <p:nvPr/>
        </p:nvSpPr>
        <p:spPr>
          <a:xfrm>
            <a:off x="9324152" y="3973488"/>
            <a:ext cx="2090133" cy="368174"/>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b="1" sz="1400">
                <a:solidFill>
                  <a:srgbClr val="0070C0"/>
                </a:solidFill>
              </a:defRPr>
            </a:lvl1pPr>
          </a:lstStyle>
          <a:p>
            <a:pPr/>
            <a:r>
              <a:t>Exercise self-control</a:t>
            </a:r>
          </a:p>
        </p:txBody>
      </p:sp>
      <p:sp>
        <p:nvSpPr>
          <p:cNvPr id="417" name="ZoneTexte 24"/>
          <p:cNvSpPr txBox="1"/>
          <p:nvPr/>
        </p:nvSpPr>
        <p:spPr>
          <a:xfrm>
            <a:off x="1649922" y="4115003"/>
            <a:ext cx="895025" cy="368174"/>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b="1" sz="1400">
                <a:solidFill>
                  <a:srgbClr val="0070C0"/>
                </a:solidFill>
              </a:defRPr>
            </a:lvl1pPr>
          </a:lstStyle>
          <a:p>
            <a:pPr/>
            <a:r>
              <a:t>Study</a:t>
            </a:r>
          </a:p>
        </p:txBody>
      </p:sp>
      <p:sp>
        <p:nvSpPr>
          <p:cNvPr id="418" name="ZoneTexte 24"/>
          <p:cNvSpPr txBox="1"/>
          <p:nvPr/>
        </p:nvSpPr>
        <p:spPr>
          <a:xfrm>
            <a:off x="4500722" y="4589041"/>
            <a:ext cx="2090133" cy="368175"/>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b="1" sz="1400">
                <a:solidFill>
                  <a:srgbClr val="0070C0"/>
                </a:solidFill>
              </a:defRPr>
            </a:lvl1pPr>
          </a:lstStyle>
          <a:p>
            <a:pPr/>
            <a:r>
              <a:t>Make good decisions</a:t>
            </a:r>
          </a:p>
        </p:txBody>
      </p:sp>
      <p:pic>
        <p:nvPicPr>
          <p:cNvPr id="419" name="Picture 2" descr="Picture 2"/>
          <p:cNvPicPr>
            <a:picLocks noChangeAspect="1"/>
          </p:cNvPicPr>
          <p:nvPr/>
        </p:nvPicPr>
        <p:blipFill>
          <a:blip r:embed="rId2">
            <a:extLst/>
          </a:blip>
          <a:stretch>
            <a:fillRect/>
          </a:stretch>
        </p:blipFill>
        <p:spPr>
          <a:xfrm>
            <a:off x="3878031" y="1063843"/>
            <a:ext cx="3891947" cy="3220586"/>
          </a:xfrm>
          <a:prstGeom prst="rect">
            <a:avLst/>
          </a:prstGeom>
          <a:ln w="12700">
            <a:miter lim="400000"/>
          </a:ln>
        </p:spPr>
      </p:pic>
      <p:pic>
        <p:nvPicPr>
          <p:cNvPr id="420" name="Picture 8" descr="Picture 8"/>
          <p:cNvPicPr>
            <a:picLocks noChangeAspect="1"/>
          </p:cNvPicPr>
          <p:nvPr/>
        </p:nvPicPr>
        <p:blipFill>
          <a:blip r:embed="rId3">
            <a:extLst/>
          </a:blip>
          <a:stretch>
            <a:fillRect/>
          </a:stretch>
        </p:blipFill>
        <p:spPr>
          <a:xfrm>
            <a:off x="269913" y="1364417"/>
            <a:ext cx="2952236" cy="2205321"/>
          </a:xfrm>
          <a:prstGeom prst="rect">
            <a:avLst/>
          </a:prstGeom>
          <a:ln w="12700">
            <a:miter lim="400000"/>
          </a:ln>
        </p:spPr>
      </p:pic>
      <p:pic>
        <p:nvPicPr>
          <p:cNvPr id="421" name="Picture 4" descr="Picture 4"/>
          <p:cNvPicPr>
            <a:picLocks noChangeAspect="1"/>
          </p:cNvPicPr>
          <p:nvPr/>
        </p:nvPicPr>
        <p:blipFill>
          <a:blip r:embed="rId4">
            <a:extLst/>
          </a:blip>
          <a:stretch>
            <a:fillRect/>
          </a:stretch>
        </p:blipFill>
        <p:spPr>
          <a:xfrm>
            <a:off x="97679" y="4422781"/>
            <a:ext cx="1739009" cy="1762232"/>
          </a:xfrm>
          <a:prstGeom prst="rect">
            <a:avLst/>
          </a:prstGeom>
          <a:ln w="12700">
            <a:miter lim="400000"/>
          </a:ln>
        </p:spPr>
      </p:pic>
      <p:pic>
        <p:nvPicPr>
          <p:cNvPr id="422" name="Picture 6" descr="Picture 6"/>
          <p:cNvPicPr>
            <a:picLocks noChangeAspect="1"/>
          </p:cNvPicPr>
          <p:nvPr/>
        </p:nvPicPr>
        <p:blipFill>
          <a:blip r:embed="rId5">
            <a:extLst/>
          </a:blip>
          <a:stretch>
            <a:fillRect/>
          </a:stretch>
        </p:blipFill>
        <p:spPr>
          <a:xfrm>
            <a:off x="8969853" y="1258837"/>
            <a:ext cx="2490153" cy="2291603"/>
          </a:xfrm>
          <a:prstGeom prst="rect">
            <a:avLst/>
          </a:prstGeom>
          <a:ln w="12700">
            <a:miter lim="400000"/>
          </a:ln>
        </p:spPr>
      </p:pic>
      <p:pic>
        <p:nvPicPr>
          <p:cNvPr id="423" name="Picture 8" descr="Picture 8"/>
          <p:cNvPicPr>
            <a:picLocks noChangeAspect="1"/>
          </p:cNvPicPr>
          <p:nvPr/>
        </p:nvPicPr>
        <p:blipFill>
          <a:blip r:embed="rId6">
            <a:extLst/>
          </a:blip>
          <a:stretch>
            <a:fillRect/>
          </a:stretch>
        </p:blipFill>
        <p:spPr>
          <a:xfrm>
            <a:off x="9263397" y="4402794"/>
            <a:ext cx="2181573" cy="2181573"/>
          </a:xfrm>
          <a:prstGeom prst="rect">
            <a:avLst/>
          </a:prstGeom>
          <a:ln w="12700">
            <a:miter lim="400000"/>
          </a:ln>
        </p:spPr>
      </p:pic>
      <p:pic>
        <p:nvPicPr>
          <p:cNvPr id="424" name="Picture 12" descr="Picture 12"/>
          <p:cNvPicPr>
            <a:picLocks noChangeAspect="1"/>
          </p:cNvPicPr>
          <p:nvPr/>
        </p:nvPicPr>
        <p:blipFill>
          <a:blip r:embed="rId7">
            <a:extLst/>
          </a:blip>
          <a:stretch>
            <a:fillRect/>
          </a:stretch>
        </p:blipFill>
        <p:spPr>
          <a:xfrm>
            <a:off x="4257159" y="4867081"/>
            <a:ext cx="2952237" cy="1749644"/>
          </a:xfrm>
          <a:prstGeom prst="rect">
            <a:avLst/>
          </a:prstGeom>
          <a:ln w="12700">
            <a:miter lim="400000"/>
          </a:ln>
        </p:spPr>
      </p:pic>
      <p:pic>
        <p:nvPicPr>
          <p:cNvPr id="425" name="Picture 2" descr="Picture 2"/>
          <p:cNvPicPr>
            <a:picLocks noChangeAspect="1"/>
          </p:cNvPicPr>
          <p:nvPr/>
        </p:nvPicPr>
        <p:blipFill>
          <a:blip r:embed="rId8">
            <a:extLst/>
          </a:blip>
          <a:stretch>
            <a:fillRect/>
          </a:stretch>
        </p:blipFill>
        <p:spPr>
          <a:xfrm rot="19355925">
            <a:off x="1878138" y="4717000"/>
            <a:ext cx="1820744" cy="1019901"/>
          </a:xfrm>
          <a:prstGeom prst="rect">
            <a:avLst/>
          </a:prstGeom>
          <a:ln w="12700">
            <a:miter lim="400000"/>
          </a:ln>
        </p:spPr>
      </p:pic>
      <p:sp>
        <p:nvSpPr>
          <p:cNvPr id="426" name="Slide Number Placeholder 9"/>
          <p:cNvSpPr txBox="1"/>
          <p:nvPr>
            <p:ph type="sldNum" sz="quarter" idx="2"/>
          </p:nvPr>
        </p:nvSpPr>
        <p:spPr>
          <a:xfrm>
            <a:off x="1065212" y="5975128"/>
            <a:ext cx="243492" cy="317946"/>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mc:AlternateContent xmlns:mc="http://schemas.openxmlformats.org/markup-compatibility/2006">
    <mc:Choice xmlns:p14="http://schemas.microsoft.com/office/powerpoint/2010/main" Requires="p14">
      <p:transition spd="med" advClick="1" p14:dur="1000">
        <p:fade/>
      </p:transition>
    </mc:Choice>
    <mc:Fallback>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28" name="Title 1"/>
          <p:cNvSpPr txBox="1"/>
          <p:nvPr>
            <p:ph type="title"/>
          </p:nvPr>
        </p:nvSpPr>
        <p:spPr>
          <a:xfrm>
            <a:off x="1065211" y="304800"/>
            <a:ext cx="10058404" cy="1219200"/>
          </a:xfrm>
          <a:prstGeom prst="rect">
            <a:avLst/>
          </a:prstGeom>
        </p:spPr>
        <p:txBody>
          <a:bodyPr/>
          <a:lstStyle/>
          <a:p>
            <a:pPr/>
            <a:r>
              <a:t>To Summarize</a:t>
            </a:r>
          </a:p>
        </p:txBody>
      </p:sp>
      <p:sp>
        <p:nvSpPr>
          <p:cNvPr id="429" name="Content Placeholder 2"/>
          <p:cNvSpPr txBox="1"/>
          <p:nvPr>
            <p:ph type="body" sz="quarter" idx="1"/>
          </p:nvPr>
        </p:nvSpPr>
        <p:spPr>
          <a:xfrm>
            <a:off x="452487" y="1752599"/>
            <a:ext cx="11104775" cy="528689"/>
          </a:xfrm>
          <a:prstGeom prst="rect">
            <a:avLst/>
          </a:prstGeom>
        </p:spPr>
        <p:txBody>
          <a:bodyPr/>
          <a:lstStyle>
            <a:lvl1pPr marL="0" indent="0" defTabSz="841247">
              <a:spcBef>
                <a:spcPts val="1600"/>
              </a:spcBef>
              <a:buSzTx/>
              <a:buNone/>
              <a:defRPr sz="2208"/>
            </a:lvl1pPr>
          </a:lstStyle>
          <a:p>
            <a:pPr/>
            <a:r>
              <a:t>The nature of man tells us we have higher powers and lower powers</a:t>
            </a:r>
          </a:p>
        </p:txBody>
      </p:sp>
      <p:pic>
        <p:nvPicPr>
          <p:cNvPr id="430" name="Graphic 4" descr="Graphic 4"/>
          <p:cNvPicPr>
            <a:picLocks noChangeAspect="1"/>
          </p:cNvPicPr>
          <p:nvPr/>
        </p:nvPicPr>
        <p:blipFill>
          <a:blip r:embed="rId2">
            <a:extLst/>
          </a:blip>
          <a:stretch>
            <a:fillRect/>
          </a:stretch>
        </p:blipFill>
        <p:spPr>
          <a:xfrm flipH="1">
            <a:off x="4429759" y="2413000"/>
            <a:ext cx="2915921" cy="3139440"/>
          </a:xfrm>
          <a:prstGeom prst="rect">
            <a:avLst/>
          </a:prstGeom>
          <a:ln w="12700">
            <a:miter lim="400000"/>
          </a:ln>
        </p:spPr>
      </p:pic>
      <p:sp>
        <p:nvSpPr>
          <p:cNvPr id="431" name="TextBox 5"/>
          <p:cNvSpPr txBox="1"/>
          <p:nvPr/>
        </p:nvSpPr>
        <p:spPr>
          <a:xfrm>
            <a:off x="7556159" y="3410763"/>
            <a:ext cx="1859282" cy="2666113"/>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defRPr b="1"/>
            </a:pPr>
            <a:r>
              <a:t>Higher powers</a:t>
            </a:r>
          </a:p>
          <a:p>
            <a:pPr/>
            <a:r>
              <a:t>Will</a:t>
            </a:r>
          </a:p>
          <a:p>
            <a:pPr/>
            <a:r>
              <a:t>Knowledge</a:t>
            </a:r>
          </a:p>
          <a:p>
            <a:pPr/>
            <a:r>
              <a:t>Temperance</a:t>
            </a:r>
          </a:p>
          <a:p>
            <a:pPr/>
            <a:r>
              <a:t>Wisdom</a:t>
            </a:r>
          </a:p>
          <a:p>
            <a:pPr/>
            <a:r>
              <a:t>Faith </a:t>
            </a:r>
          </a:p>
          <a:p>
            <a:pPr/>
            <a:r>
              <a:t>Compassion</a:t>
            </a:r>
          </a:p>
        </p:txBody>
      </p:sp>
      <p:sp>
        <p:nvSpPr>
          <p:cNvPr id="432" name="TextBox 6"/>
          <p:cNvSpPr txBox="1"/>
          <p:nvPr/>
        </p:nvSpPr>
        <p:spPr>
          <a:xfrm>
            <a:off x="2636519" y="3450828"/>
            <a:ext cx="1859282" cy="2297812"/>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defRPr b="1"/>
            </a:pPr>
            <a:r>
              <a:t>Lower powers</a:t>
            </a:r>
          </a:p>
          <a:p>
            <a:pPr/>
            <a:r>
              <a:t>Thoughts</a:t>
            </a:r>
          </a:p>
          <a:p>
            <a:pPr/>
            <a:r>
              <a:t>Feelings</a:t>
            </a:r>
          </a:p>
          <a:p>
            <a:pPr/>
            <a:r>
              <a:t>Emotions </a:t>
            </a:r>
          </a:p>
          <a:p>
            <a:pPr/>
            <a:r>
              <a:t>Appetite</a:t>
            </a:r>
          </a:p>
        </p:txBody>
      </p:sp>
      <p:sp>
        <p:nvSpPr>
          <p:cNvPr id="433" name="Slide Number Placeholder 7"/>
          <p:cNvSpPr txBox="1"/>
          <p:nvPr>
            <p:ph type="sldNum" sz="quarter" idx="2"/>
          </p:nvPr>
        </p:nvSpPr>
        <p:spPr>
          <a:xfrm>
            <a:off x="1065212" y="5975128"/>
            <a:ext cx="228300" cy="317946"/>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mc:AlternateContent xmlns:mc="http://schemas.openxmlformats.org/markup-compatibility/2006">
    <mc:Choice xmlns:p14="http://schemas.microsoft.com/office/powerpoint/2010/main" Requires="p14">
      <p:transition spd="med" advClick="1" p14:dur="1000">
        <p:fade/>
      </p:transition>
    </mc:Choice>
    <mc:Fallback>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35" name="Content Placeholder 2"/>
          <p:cNvSpPr txBox="1"/>
          <p:nvPr>
            <p:ph type="title"/>
          </p:nvPr>
        </p:nvSpPr>
        <p:spPr>
          <a:xfrm>
            <a:off x="1065211" y="304800"/>
            <a:ext cx="10058404" cy="1219200"/>
          </a:xfrm>
          <a:prstGeom prst="rect">
            <a:avLst/>
          </a:prstGeom>
        </p:spPr>
        <p:txBody>
          <a:bodyPr/>
          <a:lstStyle>
            <a:lvl1pPr>
              <a:defRPr sz="2400">
                <a:solidFill>
                  <a:schemeClr val="accent4"/>
                </a:solidFill>
              </a:defRPr>
            </a:lvl1pPr>
          </a:lstStyle>
          <a:p>
            <a:pPr/>
            <a:r>
              <a:t>Another perspective of the nature of man is with the Fast brain and slow brain</a:t>
            </a:r>
          </a:p>
        </p:txBody>
      </p:sp>
      <p:pic>
        <p:nvPicPr>
          <p:cNvPr id="436" name="Graphic 6" descr="Graphic 6"/>
          <p:cNvPicPr>
            <a:picLocks noChangeAspect="1"/>
          </p:cNvPicPr>
          <p:nvPr/>
        </p:nvPicPr>
        <p:blipFill>
          <a:blip r:embed="rId2">
            <a:extLst/>
          </a:blip>
          <a:stretch>
            <a:fillRect/>
          </a:stretch>
        </p:blipFill>
        <p:spPr>
          <a:xfrm>
            <a:off x="1317959" y="1825625"/>
            <a:ext cx="4187954" cy="4187953"/>
          </a:xfrm>
          <a:prstGeom prst="rect">
            <a:avLst/>
          </a:prstGeom>
          <a:ln w="12700">
            <a:miter lim="400000"/>
          </a:ln>
        </p:spPr>
      </p:pic>
      <p:pic>
        <p:nvPicPr>
          <p:cNvPr id="437" name="Graphic 4" descr="Graphic 4"/>
          <p:cNvPicPr>
            <a:picLocks noChangeAspect="1"/>
          </p:cNvPicPr>
          <p:nvPr/>
        </p:nvPicPr>
        <p:blipFill>
          <a:blip r:embed="rId3">
            <a:extLst/>
          </a:blip>
          <a:stretch>
            <a:fillRect/>
          </a:stretch>
        </p:blipFill>
        <p:spPr>
          <a:xfrm>
            <a:off x="6612465" y="1825625"/>
            <a:ext cx="4187953" cy="4187953"/>
          </a:xfrm>
          <a:prstGeom prst="rect">
            <a:avLst/>
          </a:prstGeom>
          <a:ln w="12700">
            <a:miter lim="400000"/>
          </a:ln>
        </p:spPr>
      </p:pic>
      <p:sp>
        <p:nvSpPr>
          <p:cNvPr id="438" name="TextBox 7"/>
          <p:cNvSpPr txBox="1"/>
          <p:nvPr/>
        </p:nvSpPr>
        <p:spPr>
          <a:xfrm>
            <a:off x="1731985" y="1894787"/>
            <a:ext cx="3359903" cy="456312"/>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r>
              <a:t>Fast brain = lower powers</a:t>
            </a:r>
          </a:p>
        </p:txBody>
      </p:sp>
      <p:sp>
        <p:nvSpPr>
          <p:cNvPr id="439" name="TextBox 8"/>
          <p:cNvSpPr txBox="1"/>
          <p:nvPr/>
        </p:nvSpPr>
        <p:spPr>
          <a:xfrm>
            <a:off x="6880591" y="1910464"/>
            <a:ext cx="3359903" cy="456313"/>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r>
              <a:t>Slow brain = higher powers</a:t>
            </a:r>
          </a:p>
        </p:txBody>
      </p:sp>
      <p:sp>
        <p:nvSpPr>
          <p:cNvPr id="440" name="TextBox 10"/>
          <p:cNvSpPr txBox="1"/>
          <p:nvPr/>
        </p:nvSpPr>
        <p:spPr>
          <a:xfrm>
            <a:off x="224028" y="4699675"/>
            <a:ext cx="2444370" cy="1929512"/>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r>
              <a:t>Your Fast brain is:</a:t>
            </a:r>
          </a:p>
          <a:p>
            <a:pPr/>
            <a:r>
              <a:t>Automatic</a:t>
            </a:r>
          </a:p>
          <a:p>
            <a:pPr/>
            <a:r>
              <a:t>Impulsive</a:t>
            </a:r>
          </a:p>
          <a:p>
            <a:pPr/>
            <a:r>
              <a:t>Emotional</a:t>
            </a:r>
          </a:p>
          <a:p>
            <a:pPr/>
            <a:r>
              <a:t>Intuitive</a:t>
            </a:r>
          </a:p>
        </p:txBody>
      </p:sp>
      <p:sp>
        <p:nvSpPr>
          <p:cNvPr id="441" name="TextBox 11"/>
          <p:cNvSpPr txBox="1"/>
          <p:nvPr/>
        </p:nvSpPr>
        <p:spPr>
          <a:xfrm>
            <a:off x="6400225" y="4813248"/>
            <a:ext cx="2586614" cy="1929512"/>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r>
              <a:t>Your slow brain is:</a:t>
            </a:r>
          </a:p>
          <a:p>
            <a:pPr/>
            <a:r>
              <a:t>Conscious</a:t>
            </a:r>
          </a:p>
          <a:p>
            <a:pPr/>
            <a:r>
              <a:t>Analytical</a:t>
            </a:r>
          </a:p>
          <a:p>
            <a:pPr/>
            <a:r>
              <a:t>Reasonable</a:t>
            </a:r>
          </a:p>
          <a:p>
            <a:pPr/>
            <a:r>
              <a:t>Thoughtful</a:t>
            </a:r>
          </a:p>
        </p:txBody>
      </p:sp>
      <p:sp>
        <p:nvSpPr>
          <p:cNvPr id="442" name="Slide Number Placeholder 12"/>
          <p:cNvSpPr txBox="1"/>
          <p:nvPr>
            <p:ph type="sldNum" sz="quarter" idx="2"/>
          </p:nvPr>
        </p:nvSpPr>
        <p:spPr>
          <a:xfrm>
            <a:off x="1065212" y="5975128"/>
            <a:ext cx="227776" cy="317946"/>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mc:AlternateContent xmlns:mc="http://schemas.openxmlformats.org/markup-compatibility/2006">
    <mc:Choice xmlns:p14="http://schemas.microsoft.com/office/powerpoint/2010/main" Requires="p14">
      <p:transition spd="med" advClick="1" p14:dur="1000">
        <p:fade/>
      </p:transition>
    </mc:Choice>
    <mc:Fallback>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44" name="Title 1"/>
          <p:cNvSpPr txBox="1"/>
          <p:nvPr>
            <p:ph type="title"/>
          </p:nvPr>
        </p:nvSpPr>
        <p:spPr>
          <a:xfrm>
            <a:off x="1065211" y="304800"/>
            <a:ext cx="10058404" cy="1219200"/>
          </a:xfrm>
          <a:prstGeom prst="rect">
            <a:avLst/>
          </a:prstGeom>
        </p:spPr>
        <p:txBody>
          <a:bodyPr/>
          <a:lstStyle/>
          <a:p>
            <a:pPr/>
            <a:r>
              <a:t>Answer the following Questions</a:t>
            </a:r>
          </a:p>
        </p:txBody>
      </p:sp>
      <p:sp>
        <p:nvSpPr>
          <p:cNvPr id="445" name="Content Placeholder 3"/>
          <p:cNvSpPr txBox="1"/>
          <p:nvPr>
            <p:ph type="body" sz="half" idx="1"/>
          </p:nvPr>
        </p:nvSpPr>
        <p:spPr>
          <a:xfrm>
            <a:off x="1065212" y="1825624"/>
            <a:ext cx="4954588" cy="4187954"/>
          </a:xfrm>
          <a:prstGeom prst="rect">
            <a:avLst/>
          </a:prstGeom>
        </p:spPr>
        <p:txBody>
          <a:bodyPr/>
          <a:lstStyle/>
          <a:p>
            <a:pPr/>
            <a:r>
              <a:t>My fast brain corresponds to my...?</a:t>
            </a:r>
          </a:p>
          <a:p>
            <a:pPr/>
          </a:p>
          <a:p>
            <a:pPr/>
            <a:r>
              <a:t>My slow brain corresponds to my...?</a:t>
            </a:r>
          </a:p>
          <a:p>
            <a:pPr marL="0" indent="0">
              <a:buSzTx/>
              <a:buNone/>
            </a:pPr>
            <a:r>
              <a:t> </a:t>
            </a:r>
          </a:p>
          <a:p>
            <a:pPr/>
            <a:r>
              <a:t>To catch a ball, I will use my...?</a:t>
            </a:r>
          </a:p>
        </p:txBody>
      </p:sp>
      <p:grpSp>
        <p:nvGrpSpPr>
          <p:cNvPr id="464" name="Content Placeholder 8"/>
          <p:cNvGrpSpPr/>
          <p:nvPr/>
        </p:nvGrpSpPr>
        <p:grpSpPr>
          <a:xfrm>
            <a:off x="6449507" y="1825824"/>
            <a:ext cx="4396797" cy="4187426"/>
            <a:chOff x="0" y="0"/>
            <a:chExt cx="4396795" cy="4187425"/>
          </a:xfrm>
        </p:grpSpPr>
        <p:grpSp>
          <p:nvGrpSpPr>
            <p:cNvPr id="448" name="Group"/>
            <p:cNvGrpSpPr/>
            <p:nvPr/>
          </p:nvGrpSpPr>
          <p:grpSpPr>
            <a:xfrm>
              <a:off x="0" y="0"/>
              <a:ext cx="2093712" cy="1256228"/>
              <a:chOff x="0" y="0"/>
              <a:chExt cx="2093711" cy="1256227"/>
            </a:xfrm>
          </p:grpSpPr>
          <p:sp>
            <p:nvSpPr>
              <p:cNvPr id="446" name="Rectangle"/>
              <p:cNvSpPr/>
              <p:nvPr/>
            </p:nvSpPr>
            <p:spPr>
              <a:xfrm>
                <a:off x="0" y="-1"/>
                <a:ext cx="2093711" cy="1256229"/>
              </a:xfrm>
              <a:prstGeom prst="rect">
                <a:avLst/>
              </a:prstGeom>
              <a:solidFill>
                <a:srgbClr val="801F08"/>
              </a:solidFill>
              <a:ln w="12700" cap="flat">
                <a:solidFill>
                  <a:srgbClr val="FFFFFF"/>
                </a:solidFill>
                <a:prstDash val="solid"/>
                <a:miter lim="800000"/>
              </a:ln>
              <a:effectLst/>
            </p:spPr>
            <p:txBody>
              <a:bodyPr wrap="square" lIns="45719" tIns="45719" rIns="45719" bIns="45719" numCol="1" anchor="ctr">
                <a:noAutofit/>
              </a:bodyPr>
              <a:lstStyle/>
              <a:p>
                <a:pPr algn="ctr" defTabSz="1111250">
                  <a:lnSpc>
                    <a:spcPct val="90000"/>
                  </a:lnSpc>
                  <a:spcBef>
                    <a:spcPts val="1000"/>
                  </a:spcBef>
                  <a:defRPr sz="2400">
                    <a:solidFill>
                      <a:srgbClr val="FFFFFF"/>
                    </a:solidFill>
                  </a:defRPr>
                </a:pPr>
              </a:p>
            </p:txBody>
          </p:sp>
          <p:sp>
            <p:nvSpPr>
              <p:cNvPr id="447" name="Higher powers"/>
              <p:cNvSpPr txBox="1"/>
              <p:nvPr/>
            </p:nvSpPr>
            <p:spPr>
              <a:xfrm>
                <a:off x="0" y="281244"/>
                <a:ext cx="2093712" cy="69373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95250" tIns="95250" rIns="95250" bIns="95250" numCol="1" anchor="ctr">
                <a:spAutoFit/>
              </a:bodyPr>
              <a:lstStyle>
                <a:lvl1pPr algn="ctr" defTabSz="1111250">
                  <a:lnSpc>
                    <a:spcPct val="90000"/>
                  </a:lnSpc>
                  <a:spcBef>
                    <a:spcPts val="1000"/>
                  </a:spcBef>
                  <a:defRPr sz="2500">
                    <a:solidFill>
                      <a:srgbClr val="FFFFFF"/>
                    </a:solidFill>
                  </a:defRPr>
                </a:lvl1pPr>
              </a:lstStyle>
              <a:p>
                <a:pPr/>
                <a:r>
                  <a:t>Higher powers</a:t>
                </a:r>
              </a:p>
            </p:txBody>
          </p:sp>
        </p:grpSp>
        <p:grpSp>
          <p:nvGrpSpPr>
            <p:cNvPr id="451" name="Group"/>
            <p:cNvGrpSpPr/>
            <p:nvPr/>
          </p:nvGrpSpPr>
          <p:grpSpPr>
            <a:xfrm>
              <a:off x="2303083" y="0"/>
              <a:ext cx="2093713" cy="1256228"/>
              <a:chOff x="0" y="0"/>
              <a:chExt cx="2093711" cy="1256227"/>
            </a:xfrm>
          </p:grpSpPr>
          <p:sp>
            <p:nvSpPr>
              <p:cNvPr id="449" name="Rectangle"/>
              <p:cNvSpPr/>
              <p:nvPr/>
            </p:nvSpPr>
            <p:spPr>
              <a:xfrm>
                <a:off x="0" y="-1"/>
                <a:ext cx="2093711" cy="1256229"/>
              </a:xfrm>
              <a:prstGeom prst="rect">
                <a:avLst/>
              </a:prstGeom>
              <a:solidFill>
                <a:srgbClr val="366012"/>
              </a:solidFill>
              <a:ln w="12700" cap="flat">
                <a:solidFill>
                  <a:srgbClr val="FFFFFF"/>
                </a:solidFill>
                <a:prstDash val="solid"/>
                <a:miter lim="800000"/>
              </a:ln>
              <a:effectLst/>
            </p:spPr>
            <p:txBody>
              <a:bodyPr wrap="square" lIns="45719" tIns="45719" rIns="45719" bIns="45719" numCol="1" anchor="ctr">
                <a:noAutofit/>
              </a:bodyPr>
              <a:lstStyle/>
              <a:p>
                <a:pPr algn="ctr" defTabSz="1111250">
                  <a:lnSpc>
                    <a:spcPct val="90000"/>
                  </a:lnSpc>
                  <a:spcBef>
                    <a:spcPts val="1000"/>
                  </a:spcBef>
                  <a:defRPr sz="2400">
                    <a:solidFill>
                      <a:srgbClr val="FFFFFF"/>
                    </a:solidFill>
                  </a:defRPr>
                </a:pPr>
              </a:p>
            </p:txBody>
          </p:sp>
          <p:sp>
            <p:nvSpPr>
              <p:cNvPr id="450" name="Lower powers"/>
              <p:cNvSpPr txBox="1"/>
              <p:nvPr/>
            </p:nvSpPr>
            <p:spPr>
              <a:xfrm>
                <a:off x="0" y="281244"/>
                <a:ext cx="2093712" cy="69373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95250" tIns="95250" rIns="95250" bIns="95250" numCol="1" anchor="ctr">
                <a:spAutoFit/>
              </a:bodyPr>
              <a:lstStyle>
                <a:lvl1pPr algn="ctr" defTabSz="1111250">
                  <a:lnSpc>
                    <a:spcPct val="90000"/>
                  </a:lnSpc>
                  <a:spcBef>
                    <a:spcPts val="1000"/>
                  </a:spcBef>
                  <a:defRPr sz="2500">
                    <a:solidFill>
                      <a:srgbClr val="FFFFFF"/>
                    </a:solidFill>
                  </a:defRPr>
                </a:lvl1pPr>
              </a:lstStyle>
              <a:p>
                <a:pPr/>
                <a:r>
                  <a:t>Lower powers</a:t>
                </a:r>
              </a:p>
            </p:txBody>
          </p:sp>
        </p:grpSp>
        <p:grpSp>
          <p:nvGrpSpPr>
            <p:cNvPr id="454" name="Group"/>
            <p:cNvGrpSpPr/>
            <p:nvPr/>
          </p:nvGrpSpPr>
          <p:grpSpPr>
            <a:xfrm>
              <a:off x="0" y="1465599"/>
              <a:ext cx="2093712" cy="1256228"/>
              <a:chOff x="0" y="0"/>
              <a:chExt cx="2093711" cy="1256227"/>
            </a:xfrm>
          </p:grpSpPr>
          <p:sp>
            <p:nvSpPr>
              <p:cNvPr id="452" name="Rectangle"/>
              <p:cNvSpPr/>
              <p:nvPr/>
            </p:nvSpPr>
            <p:spPr>
              <a:xfrm>
                <a:off x="0" y="-1"/>
                <a:ext cx="2093711" cy="1256229"/>
              </a:xfrm>
              <a:prstGeom prst="rect">
                <a:avLst/>
              </a:prstGeom>
              <a:solidFill>
                <a:schemeClr val="accent4"/>
              </a:solidFill>
              <a:ln w="12700" cap="flat">
                <a:solidFill>
                  <a:srgbClr val="FFFFFF"/>
                </a:solidFill>
                <a:prstDash val="solid"/>
                <a:miter lim="800000"/>
              </a:ln>
              <a:effectLst/>
            </p:spPr>
            <p:txBody>
              <a:bodyPr wrap="square" lIns="45719" tIns="45719" rIns="45719" bIns="45719" numCol="1" anchor="ctr">
                <a:noAutofit/>
              </a:bodyPr>
              <a:lstStyle/>
              <a:p>
                <a:pPr algn="ctr" defTabSz="1111250">
                  <a:lnSpc>
                    <a:spcPct val="90000"/>
                  </a:lnSpc>
                  <a:spcBef>
                    <a:spcPts val="1000"/>
                  </a:spcBef>
                  <a:defRPr sz="2400">
                    <a:solidFill>
                      <a:srgbClr val="FFFFFF"/>
                    </a:solidFill>
                  </a:defRPr>
                </a:pPr>
              </a:p>
            </p:txBody>
          </p:sp>
          <p:sp>
            <p:nvSpPr>
              <p:cNvPr id="453" name="Lower powers"/>
              <p:cNvSpPr txBox="1"/>
              <p:nvPr/>
            </p:nvSpPr>
            <p:spPr>
              <a:xfrm>
                <a:off x="0" y="281244"/>
                <a:ext cx="2093712" cy="69373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95250" tIns="95250" rIns="95250" bIns="95250" numCol="1" anchor="ctr">
                <a:spAutoFit/>
              </a:bodyPr>
              <a:lstStyle>
                <a:lvl1pPr algn="ctr" defTabSz="1111250">
                  <a:lnSpc>
                    <a:spcPct val="90000"/>
                  </a:lnSpc>
                  <a:spcBef>
                    <a:spcPts val="1000"/>
                  </a:spcBef>
                  <a:defRPr sz="2500">
                    <a:solidFill>
                      <a:srgbClr val="FFFFFF"/>
                    </a:solidFill>
                  </a:defRPr>
                </a:lvl1pPr>
              </a:lstStyle>
              <a:p>
                <a:pPr/>
                <a:r>
                  <a:t>Lower powers</a:t>
                </a:r>
              </a:p>
            </p:txBody>
          </p:sp>
        </p:grpSp>
        <p:grpSp>
          <p:nvGrpSpPr>
            <p:cNvPr id="457" name="Group"/>
            <p:cNvGrpSpPr/>
            <p:nvPr/>
          </p:nvGrpSpPr>
          <p:grpSpPr>
            <a:xfrm>
              <a:off x="2303083" y="1465599"/>
              <a:ext cx="2093713" cy="1256228"/>
              <a:chOff x="0" y="0"/>
              <a:chExt cx="2093711" cy="1256227"/>
            </a:xfrm>
          </p:grpSpPr>
          <p:sp>
            <p:nvSpPr>
              <p:cNvPr id="455" name="Rectangle"/>
              <p:cNvSpPr/>
              <p:nvPr/>
            </p:nvSpPr>
            <p:spPr>
              <a:xfrm>
                <a:off x="0" y="-1"/>
                <a:ext cx="2093711" cy="1256229"/>
              </a:xfrm>
              <a:prstGeom prst="rect">
                <a:avLst/>
              </a:prstGeom>
              <a:solidFill>
                <a:srgbClr val="C02E0C"/>
              </a:solidFill>
              <a:ln w="12700" cap="flat">
                <a:solidFill>
                  <a:srgbClr val="FFFFFF"/>
                </a:solidFill>
                <a:prstDash val="solid"/>
                <a:miter lim="800000"/>
              </a:ln>
              <a:effectLst/>
            </p:spPr>
            <p:txBody>
              <a:bodyPr wrap="square" lIns="45719" tIns="45719" rIns="45719" bIns="45719" numCol="1" anchor="ctr">
                <a:noAutofit/>
              </a:bodyPr>
              <a:lstStyle/>
              <a:p>
                <a:pPr algn="ctr" defTabSz="1111250">
                  <a:lnSpc>
                    <a:spcPct val="90000"/>
                  </a:lnSpc>
                  <a:spcBef>
                    <a:spcPts val="1000"/>
                  </a:spcBef>
                  <a:defRPr sz="2400">
                    <a:solidFill>
                      <a:srgbClr val="FFFFFF"/>
                    </a:solidFill>
                  </a:defRPr>
                </a:pPr>
              </a:p>
            </p:txBody>
          </p:sp>
          <p:sp>
            <p:nvSpPr>
              <p:cNvPr id="456" name="Higher powers"/>
              <p:cNvSpPr txBox="1"/>
              <p:nvPr/>
            </p:nvSpPr>
            <p:spPr>
              <a:xfrm>
                <a:off x="0" y="281244"/>
                <a:ext cx="2093712" cy="69373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95250" tIns="95250" rIns="95250" bIns="95250" numCol="1" anchor="ctr">
                <a:spAutoFit/>
              </a:bodyPr>
              <a:lstStyle>
                <a:lvl1pPr algn="ctr" defTabSz="1111250">
                  <a:lnSpc>
                    <a:spcPct val="90000"/>
                  </a:lnSpc>
                  <a:spcBef>
                    <a:spcPts val="1000"/>
                  </a:spcBef>
                  <a:defRPr sz="2500">
                    <a:solidFill>
                      <a:srgbClr val="FFFFFF"/>
                    </a:solidFill>
                  </a:defRPr>
                </a:lvl1pPr>
              </a:lstStyle>
              <a:p>
                <a:pPr/>
                <a:r>
                  <a:t>Higher powers</a:t>
                </a:r>
              </a:p>
            </p:txBody>
          </p:sp>
        </p:grpSp>
        <p:grpSp>
          <p:nvGrpSpPr>
            <p:cNvPr id="460" name="Group"/>
            <p:cNvGrpSpPr/>
            <p:nvPr/>
          </p:nvGrpSpPr>
          <p:grpSpPr>
            <a:xfrm>
              <a:off x="0" y="2931198"/>
              <a:ext cx="2093712" cy="1256228"/>
              <a:chOff x="0" y="0"/>
              <a:chExt cx="2093711" cy="1256227"/>
            </a:xfrm>
          </p:grpSpPr>
          <p:sp>
            <p:nvSpPr>
              <p:cNvPr id="458" name="Rectangle"/>
              <p:cNvSpPr/>
              <p:nvPr/>
            </p:nvSpPr>
            <p:spPr>
              <a:xfrm>
                <a:off x="0" y="-1"/>
                <a:ext cx="2093711" cy="1256229"/>
              </a:xfrm>
              <a:prstGeom prst="rect">
                <a:avLst/>
              </a:prstGeom>
              <a:solidFill>
                <a:srgbClr val="841E89"/>
              </a:solidFill>
              <a:ln w="12700" cap="flat">
                <a:solidFill>
                  <a:srgbClr val="FFFFFF"/>
                </a:solidFill>
                <a:prstDash val="solid"/>
                <a:miter lim="800000"/>
              </a:ln>
              <a:effectLst/>
            </p:spPr>
            <p:txBody>
              <a:bodyPr wrap="square" lIns="45719" tIns="45719" rIns="45719" bIns="45719" numCol="1" anchor="ctr">
                <a:noAutofit/>
              </a:bodyPr>
              <a:lstStyle/>
              <a:p>
                <a:pPr algn="ctr" defTabSz="1111250">
                  <a:lnSpc>
                    <a:spcPct val="90000"/>
                  </a:lnSpc>
                  <a:spcBef>
                    <a:spcPts val="1000"/>
                  </a:spcBef>
                  <a:defRPr sz="2400">
                    <a:solidFill>
                      <a:srgbClr val="FFFFFF"/>
                    </a:solidFill>
                  </a:defRPr>
                </a:pPr>
              </a:p>
            </p:txBody>
          </p:sp>
          <p:sp>
            <p:nvSpPr>
              <p:cNvPr id="459" name="Slow brain"/>
              <p:cNvSpPr txBox="1"/>
              <p:nvPr/>
            </p:nvSpPr>
            <p:spPr>
              <a:xfrm>
                <a:off x="0" y="281244"/>
                <a:ext cx="2093712" cy="69373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95250" tIns="95250" rIns="95250" bIns="95250" numCol="1" anchor="ctr">
                <a:spAutoFit/>
              </a:bodyPr>
              <a:lstStyle>
                <a:lvl1pPr algn="ctr" defTabSz="1111250">
                  <a:lnSpc>
                    <a:spcPct val="90000"/>
                  </a:lnSpc>
                  <a:spcBef>
                    <a:spcPts val="1000"/>
                  </a:spcBef>
                  <a:defRPr sz="2500">
                    <a:solidFill>
                      <a:srgbClr val="FFFFFF"/>
                    </a:solidFill>
                  </a:defRPr>
                </a:lvl1pPr>
              </a:lstStyle>
              <a:p>
                <a:pPr/>
                <a:r>
                  <a:t>Slow brain</a:t>
                </a:r>
              </a:p>
            </p:txBody>
          </p:sp>
        </p:grpSp>
        <p:grpSp>
          <p:nvGrpSpPr>
            <p:cNvPr id="463" name="Group"/>
            <p:cNvGrpSpPr/>
            <p:nvPr/>
          </p:nvGrpSpPr>
          <p:grpSpPr>
            <a:xfrm>
              <a:off x="2303083" y="2931198"/>
              <a:ext cx="2093713" cy="1256228"/>
              <a:chOff x="0" y="0"/>
              <a:chExt cx="2093711" cy="1256227"/>
            </a:xfrm>
          </p:grpSpPr>
          <p:sp>
            <p:nvSpPr>
              <p:cNvPr id="461" name="Rectangle"/>
              <p:cNvSpPr/>
              <p:nvPr/>
            </p:nvSpPr>
            <p:spPr>
              <a:xfrm>
                <a:off x="0" y="-1"/>
                <a:ext cx="2093711" cy="1256229"/>
              </a:xfrm>
              <a:prstGeom prst="rect">
                <a:avLst/>
              </a:prstGeom>
              <a:solidFill>
                <a:srgbClr val="145FAA"/>
              </a:solidFill>
              <a:ln w="12700" cap="flat">
                <a:solidFill>
                  <a:srgbClr val="FFFFFF"/>
                </a:solidFill>
                <a:prstDash val="solid"/>
                <a:miter lim="800000"/>
              </a:ln>
              <a:effectLst/>
            </p:spPr>
            <p:txBody>
              <a:bodyPr wrap="square" lIns="45719" tIns="45719" rIns="45719" bIns="45719" numCol="1" anchor="ctr">
                <a:noAutofit/>
              </a:bodyPr>
              <a:lstStyle/>
              <a:p>
                <a:pPr algn="ctr" defTabSz="1111250">
                  <a:lnSpc>
                    <a:spcPct val="90000"/>
                  </a:lnSpc>
                  <a:spcBef>
                    <a:spcPts val="1000"/>
                  </a:spcBef>
                  <a:defRPr sz="2400">
                    <a:solidFill>
                      <a:srgbClr val="FFFFFF"/>
                    </a:solidFill>
                  </a:defRPr>
                </a:pPr>
              </a:p>
            </p:txBody>
          </p:sp>
          <p:sp>
            <p:nvSpPr>
              <p:cNvPr id="462" name="Fast brain"/>
              <p:cNvSpPr txBox="1"/>
              <p:nvPr/>
            </p:nvSpPr>
            <p:spPr>
              <a:xfrm>
                <a:off x="0" y="281244"/>
                <a:ext cx="2093712" cy="69373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95250" tIns="95250" rIns="95250" bIns="95250" numCol="1" anchor="ctr">
                <a:spAutoFit/>
              </a:bodyPr>
              <a:lstStyle>
                <a:lvl1pPr algn="ctr" defTabSz="1111250">
                  <a:lnSpc>
                    <a:spcPct val="90000"/>
                  </a:lnSpc>
                  <a:spcBef>
                    <a:spcPts val="1000"/>
                  </a:spcBef>
                  <a:defRPr sz="2500">
                    <a:solidFill>
                      <a:srgbClr val="FFFFFF"/>
                    </a:solidFill>
                  </a:defRPr>
                </a:lvl1pPr>
              </a:lstStyle>
              <a:p>
                <a:pPr/>
                <a:r>
                  <a:t>Fast brain</a:t>
                </a:r>
              </a:p>
            </p:txBody>
          </p:sp>
        </p:grpSp>
      </p:grpSp>
      <p:sp>
        <p:nvSpPr>
          <p:cNvPr id="465" name="Slide Number Placeholder 2"/>
          <p:cNvSpPr txBox="1"/>
          <p:nvPr>
            <p:ph type="sldNum" sz="quarter" idx="2"/>
          </p:nvPr>
        </p:nvSpPr>
        <p:spPr>
          <a:xfrm>
            <a:off x="1065212" y="5975128"/>
            <a:ext cx="215378" cy="317946"/>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mc:AlternateContent xmlns:mc="http://schemas.openxmlformats.org/markup-compatibility/2006">
    <mc:Choice xmlns:p14="http://schemas.microsoft.com/office/powerpoint/2010/main" Requires="p14">
      <p:transition spd="med" advClick="1" p14:dur="1000">
        <p:fade/>
      </p:transition>
    </mc:Choice>
    <mc:Fallback>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467" name="Picture 4" descr="Picture 4"/>
          <p:cNvPicPr>
            <a:picLocks noChangeAspect="1"/>
          </p:cNvPicPr>
          <p:nvPr/>
        </p:nvPicPr>
        <p:blipFill>
          <a:blip r:embed="rId2">
            <a:extLst/>
          </a:blip>
          <a:stretch>
            <a:fillRect/>
          </a:stretch>
        </p:blipFill>
        <p:spPr>
          <a:xfrm>
            <a:off x="1244337" y="1989192"/>
            <a:ext cx="9257124" cy="3954141"/>
          </a:xfrm>
          <a:prstGeom prst="rect">
            <a:avLst/>
          </a:prstGeom>
          <a:ln w="12700">
            <a:miter lim="400000"/>
          </a:ln>
        </p:spPr>
      </p:pic>
      <p:sp>
        <p:nvSpPr>
          <p:cNvPr id="468" name="Content Placeholder 2"/>
          <p:cNvSpPr txBox="1"/>
          <p:nvPr>
            <p:ph type="body" sz="quarter" idx="1"/>
          </p:nvPr>
        </p:nvSpPr>
        <p:spPr>
          <a:xfrm>
            <a:off x="1175384" y="1543468"/>
            <a:ext cx="4344988" cy="528797"/>
          </a:xfrm>
          <a:prstGeom prst="rect">
            <a:avLst/>
          </a:prstGeom>
        </p:spPr>
        <p:txBody>
          <a:bodyPr/>
          <a:lstStyle>
            <a:lvl1pPr marL="0" indent="0">
              <a:buSzTx/>
              <a:buNone/>
              <a:defRPr sz="1800"/>
            </a:lvl1pPr>
          </a:lstStyle>
          <a:p>
            <a:pPr/>
            <a:r>
              <a:t>Are these lines different lengths?</a:t>
            </a:r>
          </a:p>
        </p:txBody>
      </p:sp>
      <p:sp>
        <p:nvSpPr>
          <p:cNvPr id="469" name="Title 1"/>
          <p:cNvSpPr txBox="1"/>
          <p:nvPr>
            <p:ph type="title"/>
          </p:nvPr>
        </p:nvSpPr>
        <p:spPr>
          <a:xfrm>
            <a:off x="836613" y="579087"/>
            <a:ext cx="4683760" cy="690405"/>
          </a:xfrm>
          <a:prstGeom prst="rect">
            <a:avLst/>
          </a:prstGeom>
        </p:spPr>
        <p:txBody>
          <a:bodyPr/>
          <a:lstStyle>
            <a:lvl1pPr>
              <a:defRPr sz="2800"/>
            </a:lvl1pPr>
          </a:lstStyle>
          <a:p>
            <a:pPr/>
            <a:r>
              <a:t>Think Fast, Think Slow</a:t>
            </a:r>
          </a:p>
        </p:txBody>
      </p:sp>
      <p:sp>
        <p:nvSpPr>
          <p:cNvPr id="470" name="Slide Number Placeholder 9"/>
          <p:cNvSpPr txBox="1"/>
          <p:nvPr>
            <p:ph type="sldNum" sz="quarter" idx="2"/>
          </p:nvPr>
        </p:nvSpPr>
        <p:spPr>
          <a:xfrm>
            <a:off x="1065212" y="5975128"/>
            <a:ext cx="227077" cy="317946"/>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mc:AlternateContent xmlns:mc="http://schemas.openxmlformats.org/markup-compatibility/2006">
    <mc:Choice xmlns:p14="http://schemas.microsoft.com/office/powerpoint/2010/main" Requires="p14">
      <p:transition spd="med" advClick="1" p14:dur="1000">
        <p:fade/>
      </p:transition>
    </mc:Choice>
    <mc:Fallback>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72" name="Slide Number Placeholder 1"/>
          <p:cNvSpPr txBox="1"/>
          <p:nvPr>
            <p:ph type="sldNum" sz="quarter" idx="2"/>
          </p:nvPr>
        </p:nvSpPr>
        <p:spPr>
          <a:xfrm>
            <a:off x="1065212" y="5975128"/>
            <a:ext cx="216076" cy="317946"/>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473" name="Picture 3" descr="Picture 3"/>
          <p:cNvPicPr>
            <a:picLocks noChangeAspect="1"/>
          </p:cNvPicPr>
          <p:nvPr/>
        </p:nvPicPr>
        <p:blipFill>
          <a:blip r:embed="rId2">
            <a:extLst/>
          </a:blip>
          <a:stretch>
            <a:fillRect/>
          </a:stretch>
        </p:blipFill>
        <p:spPr>
          <a:xfrm>
            <a:off x="1331445" y="1093509"/>
            <a:ext cx="8970083" cy="3760050"/>
          </a:xfrm>
          <a:prstGeom prst="rect">
            <a:avLst/>
          </a:prstGeom>
          <a:ln w="12700">
            <a:miter lim="400000"/>
          </a:ln>
        </p:spPr>
      </p:pic>
      <p:sp>
        <p:nvSpPr>
          <p:cNvPr id="474" name="TextBox 4"/>
          <p:cNvSpPr txBox="1"/>
          <p:nvPr/>
        </p:nvSpPr>
        <p:spPr>
          <a:xfrm>
            <a:off x="1516300" y="5031089"/>
            <a:ext cx="8600374" cy="1192913"/>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defRPr b="1"/>
            </a:pPr>
            <a:r>
              <a:t>A</a:t>
            </a:r>
            <a:r>
              <a:rPr b="0"/>
              <a:t>: If you said the lines are different lengths, then you used your fast brain. Your fast brain gave you the illusion they were different because the brain cannot switch off the button “on.” But by taking the time to analyze and measure the lines, you realize they are the same length.</a:t>
            </a:r>
          </a:p>
        </p:txBody>
      </p:sp>
    </p:spTree>
  </p:cSld>
  <p:clrMapOvr>
    <a:masterClrMapping/>
  </p:clrMapOvr>
  <mc:AlternateContent xmlns:mc="http://schemas.openxmlformats.org/markup-compatibility/2006">
    <mc:Choice xmlns:p14="http://schemas.microsoft.com/office/powerpoint/2010/main" Requires="p14">
      <p:transition spd="med" advClick="1" p14:dur="1000">
        <p:fade/>
      </p:transition>
    </mc:Choice>
    <mc:Fallback>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54" name="Content Placeholder 2"/>
          <p:cNvSpPr txBox="1"/>
          <p:nvPr>
            <p:ph type="body" sz="half" idx="1"/>
          </p:nvPr>
        </p:nvSpPr>
        <p:spPr>
          <a:xfrm>
            <a:off x="1065212" y="1825624"/>
            <a:ext cx="4954588" cy="4187954"/>
          </a:xfrm>
          <a:prstGeom prst="rect">
            <a:avLst/>
          </a:prstGeom>
        </p:spPr>
        <p:txBody>
          <a:bodyPr/>
          <a:lstStyle/>
          <a:p>
            <a:pPr marL="0" indent="0" defTabSz="868680">
              <a:lnSpc>
                <a:spcPct val="90000"/>
              </a:lnSpc>
              <a:spcBef>
                <a:spcPts val="1700"/>
              </a:spcBef>
              <a:buSzTx/>
              <a:buNone/>
              <a:defRPr sz="1804"/>
            </a:pPr>
            <a:r>
              <a:t>Hello kids!</a:t>
            </a:r>
          </a:p>
          <a:p>
            <a:pPr marL="0" indent="0" defTabSz="868680">
              <a:lnSpc>
                <a:spcPct val="90000"/>
              </a:lnSpc>
              <a:spcBef>
                <a:spcPts val="1700"/>
              </a:spcBef>
              <a:buSzTx/>
              <a:buNone/>
              <a:defRPr sz="1804"/>
            </a:pPr>
            <a:r>
              <a:t>In this lesson, you will learn how to use your brain efficiently.</a:t>
            </a:r>
          </a:p>
          <a:p>
            <a:pPr marL="0" indent="0" defTabSz="868680">
              <a:lnSpc>
                <a:spcPct val="90000"/>
              </a:lnSpc>
              <a:spcBef>
                <a:spcPts val="1700"/>
              </a:spcBef>
              <a:buSzTx/>
              <a:buNone/>
              <a:defRPr sz="1804"/>
            </a:pPr>
            <a:r>
              <a:t>The Bible says in Psalm 139:14 that you are “fearfully and wonderfully made.”</a:t>
            </a:r>
          </a:p>
          <a:p>
            <a:pPr marL="0" indent="0" defTabSz="868680">
              <a:lnSpc>
                <a:spcPct val="90000"/>
              </a:lnSpc>
              <a:spcBef>
                <a:spcPts val="1700"/>
              </a:spcBef>
              <a:buSzTx/>
              <a:buNone/>
              <a:defRPr sz="1804"/>
            </a:pPr>
            <a:r>
              <a:t>Did you know that your brain is God’s masterpiece? When you go to Heaven, your body will be changed, but you will keep your brain.</a:t>
            </a:r>
          </a:p>
          <a:p>
            <a:pPr marL="0" indent="0" defTabSz="868680">
              <a:lnSpc>
                <a:spcPct val="90000"/>
              </a:lnSpc>
              <a:spcBef>
                <a:spcPts val="1700"/>
              </a:spcBef>
              <a:buSzTx/>
              <a:buNone/>
              <a:defRPr sz="1804"/>
            </a:pPr>
            <a:r>
              <a:t>That is why it is essential to understand how it functions.</a:t>
            </a:r>
          </a:p>
        </p:txBody>
      </p:sp>
      <p:grpSp>
        <p:nvGrpSpPr>
          <p:cNvPr id="257" name="Picture 2"/>
          <p:cNvGrpSpPr/>
          <p:nvPr/>
        </p:nvGrpSpPr>
        <p:grpSpPr>
          <a:xfrm>
            <a:off x="6172201" y="1825624"/>
            <a:ext cx="5278120" cy="4187951"/>
            <a:chOff x="0" y="0"/>
            <a:chExt cx="5278118" cy="4187950"/>
          </a:xfrm>
        </p:grpSpPr>
        <p:sp>
          <p:nvSpPr>
            <p:cNvPr id="255" name="Rectangle"/>
            <p:cNvSpPr/>
            <p:nvPr/>
          </p:nvSpPr>
          <p:spPr>
            <a:xfrm>
              <a:off x="0" y="0"/>
              <a:ext cx="5278119" cy="4187951"/>
            </a:xfrm>
            <a:prstGeom prst="rect">
              <a:avLst/>
            </a:prstGeom>
            <a:solidFill>
              <a:srgbClr val="FFFFFF"/>
            </a:solidFill>
            <a:ln w="12700" cap="flat">
              <a:noFill/>
              <a:miter lim="400000"/>
            </a:ln>
            <a:effectLst/>
          </p:spPr>
          <p:txBody>
            <a:bodyPr wrap="square" lIns="45719" tIns="45719" rIns="45719" bIns="45719" numCol="1" anchor="ctr">
              <a:noAutofit/>
            </a:bodyPr>
            <a:lstStyle/>
            <a:p>
              <a:pPr/>
            </a:p>
          </p:txBody>
        </p:sp>
        <p:pic>
          <p:nvPicPr>
            <p:cNvPr id="256" name="image5.jpeg" descr="image5.jpeg"/>
            <p:cNvPicPr>
              <a:picLocks noChangeAspect="1"/>
            </p:cNvPicPr>
            <p:nvPr/>
          </p:nvPicPr>
          <p:blipFill>
            <a:blip r:embed="rId2">
              <a:extLst/>
            </a:blip>
            <a:stretch>
              <a:fillRect/>
            </a:stretch>
          </p:blipFill>
          <p:spPr>
            <a:xfrm>
              <a:off x="0" y="0"/>
              <a:ext cx="5278119" cy="4187951"/>
            </a:xfrm>
            <a:prstGeom prst="rect">
              <a:avLst/>
            </a:prstGeom>
            <a:ln w="12700" cap="flat">
              <a:noFill/>
              <a:miter lim="400000"/>
            </a:ln>
            <a:effectLst/>
          </p:spPr>
        </p:pic>
      </p:grpSp>
      <p:sp>
        <p:nvSpPr>
          <p:cNvPr id="258" name="Slide Number Placeholder 1"/>
          <p:cNvSpPr txBox="1"/>
          <p:nvPr>
            <p:ph type="sldNum" sz="quarter" idx="2"/>
          </p:nvPr>
        </p:nvSpPr>
        <p:spPr>
          <a:xfrm>
            <a:off x="1065212" y="5975128"/>
            <a:ext cx="195296" cy="317946"/>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mc:AlternateContent xmlns:mc="http://schemas.openxmlformats.org/markup-compatibility/2006">
    <mc:Choice xmlns:p14="http://schemas.microsoft.com/office/powerpoint/2010/main" Requires="p14">
      <p:transition spd="med" advClick="1" p14:dur="1000">
        <p:fade/>
      </p:transition>
    </mc:Choice>
    <mc:Fallback>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476" name="Picture 6" descr="Picture 6"/>
          <p:cNvPicPr>
            <a:picLocks noChangeAspect="1"/>
          </p:cNvPicPr>
          <p:nvPr/>
        </p:nvPicPr>
        <p:blipFill>
          <a:blip r:embed="rId2">
            <a:extLst/>
          </a:blip>
          <a:stretch>
            <a:fillRect/>
          </a:stretch>
        </p:blipFill>
        <p:spPr>
          <a:xfrm>
            <a:off x="1593158" y="2587722"/>
            <a:ext cx="8304987" cy="3342229"/>
          </a:xfrm>
          <a:prstGeom prst="rect">
            <a:avLst/>
          </a:prstGeom>
          <a:ln w="12700">
            <a:miter lim="400000"/>
          </a:ln>
        </p:spPr>
      </p:pic>
      <p:sp>
        <p:nvSpPr>
          <p:cNvPr id="477" name="Content Placeholder 2"/>
          <p:cNvSpPr txBox="1"/>
          <p:nvPr>
            <p:ph type="body" sz="quarter" idx="1"/>
          </p:nvPr>
        </p:nvSpPr>
        <p:spPr>
          <a:xfrm>
            <a:off x="674734" y="1604135"/>
            <a:ext cx="10346719" cy="679454"/>
          </a:xfrm>
          <a:prstGeom prst="rect">
            <a:avLst/>
          </a:prstGeom>
        </p:spPr>
        <p:txBody>
          <a:bodyPr/>
          <a:lstStyle>
            <a:lvl1pPr marL="0" indent="0">
              <a:buSzTx/>
              <a:buNone/>
              <a:defRPr sz="1800"/>
            </a:lvl1pPr>
          </a:lstStyle>
          <a:p>
            <a:pPr/>
            <a:r>
              <a:t>A bat and a ball cost $1.1o. The bat costs $1 more than the ball. How much does the ball cost?</a:t>
            </a:r>
          </a:p>
        </p:txBody>
      </p:sp>
      <p:sp>
        <p:nvSpPr>
          <p:cNvPr id="478" name="Title 1"/>
          <p:cNvSpPr txBox="1"/>
          <p:nvPr>
            <p:ph type="title"/>
          </p:nvPr>
        </p:nvSpPr>
        <p:spPr>
          <a:xfrm>
            <a:off x="1050654" y="609598"/>
            <a:ext cx="4683760" cy="690404"/>
          </a:xfrm>
          <a:prstGeom prst="rect">
            <a:avLst/>
          </a:prstGeom>
        </p:spPr>
        <p:txBody>
          <a:bodyPr/>
          <a:lstStyle>
            <a:lvl1pPr>
              <a:defRPr sz="2800"/>
            </a:lvl1pPr>
          </a:lstStyle>
          <a:p>
            <a:pPr/>
            <a:r>
              <a:t>Think Fast, Think Slow</a:t>
            </a:r>
          </a:p>
        </p:txBody>
      </p:sp>
      <p:sp>
        <p:nvSpPr>
          <p:cNvPr id="479" name="Slide Number Placeholder 11"/>
          <p:cNvSpPr txBox="1"/>
          <p:nvPr>
            <p:ph type="sldNum" sz="quarter" idx="2"/>
          </p:nvPr>
        </p:nvSpPr>
        <p:spPr>
          <a:xfrm>
            <a:off x="1065212" y="5975128"/>
            <a:ext cx="292213" cy="317946"/>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mc:AlternateContent xmlns:mc="http://schemas.openxmlformats.org/markup-compatibility/2006">
    <mc:Choice xmlns:p14="http://schemas.microsoft.com/office/powerpoint/2010/main" Requires="p14">
      <p:transition spd="med" advClick="1" p14:dur="1000">
        <p:fade/>
      </p:transition>
    </mc:Choice>
    <mc:Fallback>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81" name="Slide Number Placeholder 1"/>
          <p:cNvSpPr txBox="1"/>
          <p:nvPr>
            <p:ph type="sldNum" sz="quarter" idx="2"/>
          </p:nvPr>
        </p:nvSpPr>
        <p:spPr>
          <a:xfrm>
            <a:off x="1065212" y="5975128"/>
            <a:ext cx="225331" cy="317946"/>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482" name="Picture 5" descr="Picture 5"/>
          <p:cNvPicPr>
            <a:picLocks noChangeAspect="1"/>
          </p:cNvPicPr>
          <p:nvPr/>
        </p:nvPicPr>
        <p:blipFill>
          <a:blip r:embed="rId2">
            <a:extLst/>
          </a:blip>
          <a:stretch>
            <a:fillRect/>
          </a:stretch>
        </p:blipFill>
        <p:spPr>
          <a:xfrm>
            <a:off x="1446212" y="907201"/>
            <a:ext cx="8970407" cy="4004605"/>
          </a:xfrm>
          <a:prstGeom prst="rect">
            <a:avLst/>
          </a:prstGeom>
          <a:ln w="12700">
            <a:miter lim="400000"/>
          </a:ln>
        </p:spPr>
      </p:pic>
      <p:sp>
        <p:nvSpPr>
          <p:cNvPr id="483" name="TextBox 6"/>
          <p:cNvSpPr txBox="1"/>
          <p:nvPr/>
        </p:nvSpPr>
        <p:spPr>
          <a:xfrm>
            <a:off x="1384326" y="5212135"/>
            <a:ext cx="9696741" cy="1561212"/>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defRPr b="1"/>
            </a:pPr>
            <a:r>
              <a:t>A</a:t>
            </a:r>
            <a:r>
              <a:rPr b="0"/>
              <a:t>: If you guessed 10 cents, then you used your fast brain.</a:t>
            </a:r>
            <a:endParaRPr b="0"/>
          </a:p>
          <a:p>
            <a:pPr/>
            <a:r>
              <a:t>If the ball costs 5 cents plus a bat that costs $1.05, it will set you back to $1.10.</a:t>
            </a:r>
          </a:p>
          <a:p>
            <a:pPr/>
            <a:r>
              <a:t>And $1.05 is exactly $1 more expensive than 5 cents.</a:t>
            </a:r>
          </a:p>
        </p:txBody>
      </p:sp>
    </p:spTree>
  </p:cSld>
  <p:clrMapOvr>
    <a:masterClrMapping/>
  </p:clrMapOvr>
  <mc:AlternateContent xmlns:mc="http://schemas.openxmlformats.org/markup-compatibility/2006">
    <mc:Choice xmlns:p14="http://schemas.microsoft.com/office/powerpoint/2010/main" Requires="p14">
      <p:transition spd="med" advClick="1" p14:dur="1000">
        <p:fade/>
      </p:transition>
    </mc:Choice>
    <mc:Fallback>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485" name="Picture 4" descr="Picture 4"/>
          <p:cNvPicPr>
            <a:picLocks noChangeAspect="1"/>
          </p:cNvPicPr>
          <p:nvPr/>
        </p:nvPicPr>
        <p:blipFill>
          <a:blip r:embed="rId2">
            <a:extLst/>
          </a:blip>
          <a:stretch>
            <a:fillRect/>
          </a:stretch>
        </p:blipFill>
        <p:spPr>
          <a:xfrm>
            <a:off x="2085481" y="2270590"/>
            <a:ext cx="7671263" cy="3640016"/>
          </a:xfrm>
          <a:prstGeom prst="rect">
            <a:avLst/>
          </a:prstGeom>
          <a:ln w="12700">
            <a:miter lim="400000"/>
          </a:ln>
        </p:spPr>
      </p:pic>
      <p:sp>
        <p:nvSpPr>
          <p:cNvPr id="486" name="Content Placeholder 2"/>
          <p:cNvSpPr txBox="1"/>
          <p:nvPr>
            <p:ph type="body" sz="quarter" idx="1"/>
          </p:nvPr>
        </p:nvSpPr>
        <p:spPr>
          <a:xfrm>
            <a:off x="984683" y="1580188"/>
            <a:ext cx="7838807" cy="690404"/>
          </a:xfrm>
          <a:prstGeom prst="rect">
            <a:avLst/>
          </a:prstGeom>
        </p:spPr>
        <p:txBody>
          <a:bodyPr/>
          <a:lstStyle>
            <a:lvl1pPr marL="0" indent="0">
              <a:buSzTx/>
              <a:buNone/>
              <a:defRPr sz="1800"/>
            </a:lvl1pPr>
          </a:lstStyle>
          <a:p>
            <a:pPr/>
            <a:r>
              <a:t>How many animals did Moses take on the ark?</a:t>
            </a:r>
          </a:p>
        </p:txBody>
      </p:sp>
      <p:sp>
        <p:nvSpPr>
          <p:cNvPr id="487" name="Title 1"/>
          <p:cNvSpPr txBox="1"/>
          <p:nvPr>
            <p:ph type="title"/>
          </p:nvPr>
        </p:nvSpPr>
        <p:spPr>
          <a:xfrm>
            <a:off x="836613" y="767549"/>
            <a:ext cx="4683760" cy="690405"/>
          </a:xfrm>
          <a:prstGeom prst="rect">
            <a:avLst/>
          </a:prstGeom>
        </p:spPr>
        <p:txBody>
          <a:bodyPr/>
          <a:lstStyle>
            <a:lvl1pPr>
              <a:defRPr sz="2800"/>
            </a:lvl1pPr>
          </a:lstStyle>
          <a:p>
            <a:pPr/>
            <a:r>
              <a:t>Think Fast, Think Slow</a:t>
            </a:r>
          </a:p>
        </p:txBody>
      </p:sp>
      <p:sp>
        <p:nvSpPr>
          <p:cNvPr id="488" name="Slide Number Placeholder 8"/>
          <p:cNvSpPr txBox="1"/>
          <p:nvPr>
            <p:ph type="sldNum" sz="quarter" idx="2"/>
          </p:nvPr>
        </p:nvSpPr>
        <p:spPr>
          <a:xfrm>
            <a:off x="1065212" y="5975128"/>
            <a:ext cx="286450" cy="317946"/>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mc:AlternateContent xmlns:mc="http://schemas.openxmlformats.org/markup-compatibility/2006">
    <mc:Choice xmlns:p14="http://schemas.microsoft.com/office/powerpoint/2010/main" Requires="p14">
      <p:transition spd="med" advClick="1" p14:dur="1000">
        <p:fade/>
      </p:transition>
    </mc:Choice>
    <mc:Fallback>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490" name="Picture 3" descr="Picture 3"/>
          <p:cNvPicPr>
            <a:picLocks noChangeAspect="1"/>
          </p:cNvPicPr>
          <p:nvPr/>
        </p:nvPicPr>
        <p:blipFill>
          <a:blip r:embed="rId2">
            <a:extLst/>
          </a:blip>
          <a:stretch>
            <a:fillRect/>
          </a:stretch>
        </p:blipFill>
        <p:spPr>
          <a:xfrm>
            <a:off x="1291473" y="809919"/>
            <a:ext cx="9492792" cy="4229101"/>
          </a:xfrm>
          <a:prstGeom prst="rect">
            <a:avLst/>
          </a:prstGeom>
          <a:ln w="12700">
            <a:miter lim="400000"/>
          </a:ln>
        </p:spPr>
      </p:pic>
      <p:sp>
        <p:nvSpPr>
          <p:cNvPr id="491" name="Slide Number Placeholder 1"/>
          <p:cNvSpPr txBox="1"/>
          <p:nvPr>
            <p:ph type="sldNum" sz="quarter" idx="2"/>
          </p:nvPr>
        </p:nvSpPr>
        <p:spPr>
          <a:xfrm>
            <a:off x="1065212" y="5993988"/>
            <a:ext cx="260161" cy="280226"/>
          </a:xfrm>
          <a:prstGeom prst="rect">
            <a:avLst/>
          </a:prstGeom>
          <a:extLst>
            <a:ext uri="{C572A759-6A51-4108-AA02-DFA0A04FC94B}">
              <ma14:wrappingTextBoxFlag xmlns:ma14="http://schemas.microsoft.com/office/mac/drawingml/2011/main" val="1"/>
            </a:ext>
          </a:extLst>
        </p:spPr>
        <p:txBody>
          <a:bodyPr>
            <a:normAutofit fontScale="100000" lnSpcReduction="0"/>
          </a:bodyPr>
          <a:lstStyle>
            <a:lvl1pPr>
              <a:lnSpc>
                <a:spcPct val="90000"/>
              </a:lnSpc>
              <a:spcBef>
                <a:spcPts val="600"/>
              </a:spcBef>
              <a:defRPr sz="900"/>
            </a:lvl1pPr>
          </a:lstStyle>
          <a:p>
            <a:pPr/>
            <a:fld id="{86CB4B4D-7CA3-9044-876B-883B54F8677D}" type="slidenum"/>
          </a:p>
        </p:txBody>
      </p:sp>
      <p:sp>
        <p:nvSpPr>
          <p:cNvPr id="492" name="TextBox 5"/>
          <p:cNvSpPr txBox="1"/>
          <p:nvPr/>
        </p:nvSpPr>
        <p:spPr>
          <a:xfrm>
            <a:off x="1337192" y="5212134"/>
            <a:ext cx="9696742" cy="824613"/>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defRPr b="1"/>
            </a:pPr>
            <a:r>
              <a:t>A</a:t>
            </a:r>
            <a:r>
              <a:rPr b="0"/>
              <a:t>: Moses didn’t take any animals. You did an excellent job of using your slow brain and analyze the question thoroughly. Noah took the animals on the ark.</a:t>
            </a:r>
          </a:p>
        </p:txBody>
      </p:sp>
    </p:spTree>
  </p:cSld>
  <p:clrMapOvr>
    <a:masterClrMapping/>
  </p:clrMapOvr>
  <mc:AlternateContent xmlns:mc="http://schemas.openxmlformats.org/markup-compatibility/2006">
    <mc:Choice xmlns:p14="http://schemas.microsoft.com/office/powerpoint/2010/main" Requires="p14">
      <p:transition spd="med" advClick="1" p14:dur="1000">
        <p:fade/>
      </p:transition>
    </mc:Choice>
    <mc:Fallback>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94" name="Title 1"/>
          <p:cNvSpPr txBox="1"/>
          <p:nvPr>
            <p:ph type="title"/>
          </p:nvPr>
        </p:nvSpPr>
        <p:spPr>
          <a:xfrm>
            <a:off x="836613" y="329207"/>
            <a:ext cx="4683760" cy="690405"/>
          </a:xfrm>
          <a:prstGeom prst="rect">
            <a:avLst/>
          </a:prstGeom>
        </p:spPr>
        <p:txBody>
          <a:bodyPr/>
          <a:lstStyle>
            <a:lvl1pPr>
              <a:defRPr sz="2800"/>
            </a:lvl1pPr>
          </a:lstStyle>
          <a:p>
            <a:pPr/>
            <a:r>
              <a:t>Think Fast, Think Slow</a:t>
            </a:r>
          </a:p>
        </p:txBody>
      </p:sp>
      <p:pic>
        <p:nvPicPr>
          <p:cNvPr id="495" name="Picture 4" descr="Picture 4"/>
          <p:cNvPicPr>
            <a:picLocks noChangeAspect="1"/>
          </p:cNvPicPr>
          <p:nvPr/>
        </p:nvPicPr>
        <p:blipFill>
          <a:blip r:embed="rId2">
            <a:extLst/>
          </a:blip>
          <a:stretch>
            <a:fillRect/>
          </a:stretch>
        </p:blipFill>
        <p:spPr>
          <a:xfrm>
            <a:off x="1827213" y="1885531"/>
            <a:ext cx="7539888" cy="3949661"/>
          </a:xfrm>
          <a:prstGeom prst="rect">
            <a:avLst/>
          </a:prstGeom>
          <a:ln w="12700">
            <a:miter lim="400000"/>
          </a:ln>
        </p:spPr>
      </p:pic>
      <p:sp>
        <p:nvSpPr>
          <p:cNvPr id="496" name="Content Placeholder 2"/>
          <p:cNvSpPr txBox="1"/>
          <p:nvPr>
            <p:ph type="body" sz="quarter" idx="1"/>
          </p:nvPr>
        </p:nvSpPr>
        <p:spPr>
          <a:xfrm>
            <a:off x="1446213" y="1367271"/>
            <a:ext cx="4850892" cy="425179"/>
          </a:xfrm>
          <a:prstGeom prst="rect">
            <a:avLst/>
          </a:prstGeom>
        </p:spPr>
        <p:txBody>
          <a:bodyPr/>
          <a:lstStyle>
            <a:lvl1pPr marL="0" indent="0" defTabSz="850391">
              <a:spcBef>
                <a:spcPts val="1600"/>
              </a:spcBef>
              <a:buSzTx/>
              <a:buNone/>
              <a:defRPr sz="1674"/>
            </a:lvl1pPr>
          </a:lstStyle>
          <a:p>
            <a:pPr/>
            <a:r>
              <a:t>What do you read?</a:t>
            </a:r>
          </a:p>
        </p:txBody>
      </p:sp>
      <p:sp>
        <p:nvSpPr>
          <p:cNvPr id="497" name="Slide Number Placeholder 5"/>
          <p:cNvSpPr txBox="1"/>
          <p:nvPr>
            <p:ph type="sldNum" sz="quarter" idx="2"/>
          </p:nvPr>
        </p:nvSpPr>
        <p:spPr>
          <a:xfrm>
            <a:off x="1065212" y="5975128"/>
            <a:ext cx="304611" cy="317946"/>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mc:AlternateContent xmlns:mc="http://schemas.openxmlformats.org/markup-compatibility/2006">
    <mc:Choice xmlns:p14="http://schemas.microsoft.com/office/powerpoint/2010/main" Requires="p14">
      <p:transition spd="med" advClick="1" p14:dur="1000">
        <p:fade/>
      </p:transition>
    </mc:Choice>
    <mc:Fallback>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499" name="Picture 4" descr="Picture 4"/>
          <p:cNvPicPr>
            <a:picLocks noChangeAspect="1"/>
          </p:cNvPicPr>
          <p:nvPr/>
        </p:nvPicPr>
        <p:blipFill>
          <a:blip r:embed="rId2">
            <a:extLst/>
          </a:blip>
          <a:stretch>
            <a:fillRect/>
          </a:stretch>
        </p:blipFill>
        <p:spPr>
          <a:xfrm>
            <a:off x="2081735" y="1187948"/>
            <a:ext cx="7539889" cy="3949661"/>
          </a:xfrm>
          <a:prstGeom prst="rect">
            <a:avLst/>
          </a:prstGeom>
          <a:ln w="12700">
            <a:miter lim="400000"/>
          </a:ln>
        </p:spPr>
      </p:pic>
      <p:sp>
        <p:nvSpPr>
          <p:cNvPr id="500" name="Slide Number Placeholder 5"/>
          <p:cNvSpPr txBox="1"/>
          <p:nvPr>
            <p:ph type="sldNum" sz="quarter" idx="2"/>
          </p:nvPr>
        </p:nvSpPr>
        <p:spPr>
          <a:xfrm>
            <a:off x="1065212" y="5975128"/>
            <a:ext cx="289419" cy="317946"/>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501" name="TextBox 9"/>
          <p:cNvSpPr txBox="1"/>
          <p:nvPr/>
        </p:nvSpPr>
        <p:spPr>
          <a:xfrm>
            <a:off x="1337192" y="5212134"/>
            <a:ext cx="9696742" cy="824613"/>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defRPr b="1"/>
            </a:pPr>
            <a:r>
              <a:t>A</a:t>
            </a:r>
            <a:r>
              <a:rPr b="0"/>
              <a:t>: If you used your fast brain, you read ABC. However, a careful analysis will show you that the B is 13. Notice the space between the numbers. If it were a B, the letter would be attached.</a:t>
            </a:r>
          </a:p>
        </p:txBody>
      </p:sp>
    </p:spTree>
  </p:cSld>
  <p:clrMapOvr>
    <a:masterClrMapping/>
  </p:clrMapOvr>
  <mc:AlternateContent xmlns:mc="http://schemas.openxmlformats.org/markup-compatibility/2006">
    <mc:Choice xmlns:p14="http://schemas.microsoft.com/office/powerpoint/2010/main" Requires="p14">
      <p:transition spd="med" advClick="1" p14:dur="1000">
        <p:fade/>
      </p:transition>
    </mc:Choice>
    <mc:Fallback>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03" name="Title 1"/>
          <p:cNvSpPr txBox="1"/>
          <p:nvPr>
            <p:ph type="title"/>
          </p:nvPr>
        </p:nvSpPr>
        <p:spPr>
          <a:xfrm>
            <a:off x="7492890" y="1330346"/>
            <a:ext cx="3840481" cy="2103122"/>
          </a:xfrm>
          <a:prstGeom prst="rect">
            <a:avLst/>
          </a:prstGeom>
        </p:spPr>
        <p:txBody>
          <a:bodyPr/>
          <a:lstStyle/>
          <a:p>
            <a:pPr/>
            <a:r>
              <a:t>Thank You and God Bless!</a:t>
            </a:r>
          </a:p>
        </p:txBody>
      </p:sp>
      <p:grpSp>
        <p:nvGrpSpPr>
          <p:cNvPr id="507" name="Picture 2"/>
          <p:cNvGrpSpPr/>
          <p:nvPr/>
        </p:nvGrpSpPr>
        <p:grpSpPr>
          <a:xfrm>
            <a:off x="817562" y="1012145"/>
            <a:ext cx="5981701" cy="4610101"/>
            <a:chOff x="0" y="0"/>
            <a:chExt cx="5981700" cy="4610100"/>
          </a:xfrm>
        </p:grpSpPr>
        <p:sp>
          <p:nvSpPr>
            <p:cNvPr id="504" name="Rectangle"/>
            <p:cNvSpPr/>
            <p:nvPr/>
          </p:nvSpPr>
          <p:spPr>
            <a:xfrm>
              <a:off x="19050" y="19050"/>
              <a:ext cx="5943600" cy="4572000"/>
            </a:xfrm>
            <a:prstGeom prst="rect">
              <a:avLst/>
            </a:prstGeom>
            <a:solidFill>
              <a:srgbClr val="FFFFFF"/>
            </a:solidFill>
            <a:ln w="12700" cap="flat">
              <a:noFill/>
              <a:miter lim="400000"/>
            </a:ln>
            <a:effectLst/>
          </p:spPr>
          <p:txBody>
            <a:bodyPr wrap="square" lIns="45719" tIns="45719" rIns="45719" bIns="45719" numCol="1" anchor="ctr">
              <a:noAutofit/>
            </a:bodyPr>
            <a:lstStyle/>
            <a:p>
              <a:pPr/>
            </a:p>
          </p:txBody>
        </p:sp>
        <p:pic>
          <p:nvPicPr>
            <p:cNvPr id="505" name="image55.jpeg" descr="image55.jpeg"/>
            <p:cNvPicPr>
              <a:picLocks noChangeAspect="1"/>
            </p:cNvPicPr>
            <p:nvPr/>
          </p:nvPicPr>
          <p:blipFill>
            <a:blip r:embed="rId2">
              <a:extLst/>
            </a:blip>
            <a:srcRect l="0" t="0" r="1524" b="0"/>
            <a:stretch>
              <a:fillRect/>
            </a:stretch>
          </p:blipFill>
          <p:spPr>
            <a:xfrm>
              <a:off x="19049" y="19050"/>
              <a:ext cx="5943602" cy="4571955"/>
            </a:xfrm>
            <a:prstGeom prst="rect">
              <a:avLst/>
            </a:prstGeom>
            <a:ln w="12700" cap="flat">
              <a:noFill/>
              <a:miter lim="400000"/>
            </a:ln>
            <a:effectLst/>
          </p:spPr>
        </p:pic>
        <p:sp>
          <p:nvSpPr>
            <p:cNvPr id="506" name="Rectangle"/>
            <p:cNvSpPr/>
            <p:nvPr/>
          </p:nvSpPr>
          <p:spPr>
            <a:xfrm>
              <a:off x="0" y="0"/>
              <a:ext cx="5981700" cy="4610100"/>
            </a:xfrm>
            <a:prstGeom prst="rect">
              <a:avLst/>
            </a:prstGeom>
            <a:noFill/>
            <a:ln w="38100" cap="flat">
              <a:solidFill>
                <a:srgbClr val="FFFFFF"/>
              </a:solidFill>
              <a:prstDash val="solid"/>
              <a:round/>
            </a:ln>
            <a:effectLst/>
          </p:spPr>
          <p:txBody>
            <a:bodyPr wrap="square" lIns="45719" tIns="45719" rIns="45719" bIns="45719" numCol="1" anchor="ctr">
              <a:noAutofit/>
            </a:bodyPr>
            <a:lstStyle/>
            <a:p>
              <a:pPr/>
            </a:p>
          </p:txBody>
        </p:sp>
      </p:grpSp>
      <p:sp>
        <p:nvSpPr>
          <p:cNvPr id="508" name="Slide Number Placeholder 7"/>
          <p:cNvSpPr txBox="1"/>
          <p:nvPr>
            <p:ph type="sldNum" sz="quarter" idx="2"/>
          </p:nvPr>
        </p:nvSpPr>
        <p:spPr>
          <a:xfrm>
            <a:off x="1065212" y="5975128"/>
            <a:ext cx="288895" cy="317946"/>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mc:AlternateContent xmlns:mc="http://schemas.openxmlformats.org/markup-compatibility/2006">
    <mc:Choice xmlns:p14="http://schemas.microsoft.com/office/powerpoint/2010/main" Requires="p14">
      <p:transition spd="med" advClick="1" p14:dur="1000">
        <p:fade/>
      </p:transition>
    </mc:Choice>
    <mc:Fallback>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60" name="Image 1" descr="Image 1"/>
          <p:cNvPicPr>
            <a:picLocks noChangeAspect="1"/>
          </p:cNvPicPr>
          <p:nvPr>
            <p:ph type="pic" idx="21"/>
          </p:nvPr>
        </p:nvPicPr>
        <p:blipFill>
          <a:blip r:embed="rId2">
            <a:extLst/>
          </a:blip>
          <a:srcRect l="4073" t="0" r="9803" b="1"/>
          <a:stretch>
            <a:fillRect/>
          </a:stretch>
        </p:blipFill>
        <p:spPr>
          <a:xfrm>
            <a:off x="836613" y="1031194"/>
            <a:ext cx="5943600" cy="4572002"/>
          </a:xfrm>
          <a:prstGeom prst="rect">
            <a:avLst/>
          </a:prstGeom>
        </p:spPr>
      </p:pic>
      <p:sp>
        <p:nvSpPr>
          <p:cNvPr id="261" name="Content Placeholder 2"/>
          <p:cNvSpPr txBox="1"/>
          <p:nvPr>
            <p:ph type="body" sz="quarter" idx="1"/>
          </p:nvPr>
        </p:nvSpPr>
        <p:spPr>
          <a:xfrm>
            <a:off x="7260049" y="1345323"/>
            <a:ext cx="3840481" cy="2168519"/>
          </a:xfrm>
          <a:prstGeom prst="rect">
            <a:avLst/>
          </a:prstGeom>
        </p:spPr>
        <p:txBody>
          <a:bodyPr/>
          <a:lstStyle/>
          <a:p>
            <a:pPr defTabSz="758951">
              <a:spcBef>
                <a:spcPts val="1400"/>
              </a:spcBef>
              <a:defRPr sz="2324"/>
            </a:pPr>
            <a:r>
              <a:t>Remember the lesson done by Éden à Éden (formally LGC) on the Nature of Man?</a:t>
            </a:r>
          </a:p>
          <a:p>
            <a:pPr defTabSz="758951">
              <a:spcBef>
                <a:spcPts val="1400"/>
              </a:spcBef>
              <a:defRPr sz="2324"/>
            </a:pPr>
            <a:r>
              <a:t>Let’s have a quick revision.</a:t>
            </a:r>
          </a:p>
        </p:txBody>
      </p:sp>
      <p:sp>
        <p:nvSpPr>
          <p:cNvPr id="262" name="Slide Number Placeholder 1"/>
          <p:cNvSpPr txBox="1"/>
          <p:nvPr>
            <p:ph type="sldNum" sz="quarter" idx="2"/>
          </p:nvPr>
        </p:nvSpPr>
        <p:spPr>
          <a:xfrm>
            <a:off x="1065212" y="5975128"/>
            <a:ext cx="203678" cy="317946"/>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mc:AlternateContent xmlns:mc="http://schemas.openxmlformats.org/markup-compatibility/2006">
    <mc:Choice xmlns:p14="http://schemas.microsoft.com/office/powerpoint/2010/main" Requires="p14">
      <p:transition spd="med" advClick="1" p14:dur="1000">
        <p:fade/>
      </p:transition>
    </mc:Choice>
    <mc:Fallback>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64" name="Content Placeholder 2"/>
          <p:cNvSpPr txBox="1"/>
          <p:nvPr>
            <p:ph type="body" sz="half" idx="1"/>
          </p:nvPr>
        </p:nvSpPr>
        <p:spPr>
          <a:xfrm>
            <a:off x="1473199" y="484734"/>
            <a:ext cx="9825754" cy="1897901"/>
          </a:xfrm>
          <a:prstGeom prst="rect">
            <a:avLst/>
          </a:prstGeom>
        </p:spPr>
        <p:txBody>
          <a:bodyPr/>
          <a:lstStyle/>
          <a:p>
            <a:pPr marL="0" indent="0" defTabSz="877823">
              <a:spcBef>
                <a:spcPts val="1700"/>
              </a:spcBef>
              <a:buSzTx/>
              <a:buNone/>
              <a:defRPr sz="2304"/>
            </a:pPr>
            <a:r>
              <a:t>Your whole being is comprised of: </a:t>
            </a:r>
          </a:p>
          <a:p>
            <a:pPr marL="0" indent="0" defTabSz="877823">
              <a:spcBef>
                <a:spcPts val="1700"/>
              </a:spcBef>
              <a:buSzTx/>
              <a:buNone/>
              <a:defRPr sz="2304"/>
            </a:pPr>
            <a:r>
              <a:t>	- your body (the house you live in), </a:t>
            </a:r>
          </a:p>
          <a:p>
            <a:pPr marL="0" indent="0" defTabSz="877823">
              <a:spcBef>
                <a:spcPts val="1700"/>
              </a:spcBef>
              <a:buSzTx/>
              <a:buNone/>
              <a:defRPr sz="2304"/>
            </a:pPr>
            <a:r>
              <a:t>	- your mind and your soul (what is inside you).</a:t>
            </a:r>
          </a:p>
        </p:txBody>
      </p:sp>
      <p:pic>
        <p:nvPicPr>
          <p:cNvPr id="265" name="Picture 11" descr="Picture 11"/>
          <p:cNvPicPr>
            <a:picLocks noChangeAspect="1"/>
          </p:cNvPicPr>
          <p:nvPr/>
        </p:nvPicPr>
        <p:blipFill>
          <a:blip r:embed="rId2">
            <a:extLst/>
          </a:blip>
          <a:stretch>
            <a:fillRect/>
          </a:stretch>
        </p:blipFill>
        <p:spPr>
          <a:xfrm>
            <a:off x="4074990" y="2275953"/>
            <a:ext cx="1752845" cy="3743848"/>
          </a:xfrm>
          <a:prstGeom prst="rect">
            <a:avLst/>
          </a:prstGeom>
          <a:ln w="12700">
            <a:miter lim="400000"/>
          </a:ln>
        </p:spPr>
      </p:pic>
      <p:sp>
        <p:nvSpPr>
          <p:cNvPr id="266" name="ZoneTexte 18"/>
          <p:cNvSpPr txBox="1"/>
          <p:nvPr/>
        </p:nvSpPr>
        <p:spPr>
          <a:xfrm>
            <a:off x="6229577" y="3728570"/>
            <a:ext cx="1476783" cy="171323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ctr">
              <a:defRPr b="1" sz="2000">
                <a:solidFill>
                  <a:srgbClr val="FF9900"/>
                </a:solidFill>
              </a:defRPr>
            </a:pPr>
            <a:r>
              <a:t>= </a:t>
            </a:r>
          </a:p>
          <a:p>
            <a:pPr algn="ctr">
              <a:defRPr b="1" sz="2000">
                <a:solidFill>
                  <a:srgbClr val="FF9900"/>
                </a:solidFill>
              </a:defRPr>
            </a:pPr>
            <a:r>
              <a:t>SPIRIT</a:t>
            </a:r>
          </a:p>
          <a:p>
            <a:pPr algn="ctr">
              <a:defRPr b="1" sz="2000">
                <a:solidFill>
                  <a:srgbClr val="FF9900"/>
                </a:solidFill>
              </a:defRPr>
            </a:pPr>
            <a:r>
              <a:t>SOUL</a:t>
            </a:r>
          </a:p>
          <a:p>
            <a:pPr algn="ctr">
              <a:defRPr b="1" sz="2000">
                <a:solidFill>
                  <a:srgbClr val="FF9900"/>
                </a:solidFill>
              </a:defRPr>
            </a:pPr>
            <a:r>
              <a:t>BODY</a:t>
            </a:r>
          </a:p>
        </p:txBody>
      </p:sp>
      <p:sp>
        <p:nvSpPr>
          <p:cNvPr id="267" name="TextBox 14"/>
          <p:cNvSpPr txBox="1"/>
          <p:nvPr/>
        </p:nvSpPr>
        <p:spPr>
          <a:xfrm>
            <a:off x="5882471" y="2921509"/>
            <a:ext cx="2170994" cy="824612"/>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ctr"/>
            <a:r>
              <a:t>ME</a:t>
            </a:r>
          </a:p>
          <a:p>
            <a:pPr algn="ctr">
              <a:defRPr b="1"/>
            </a:pPr>
            <a:r>
              <a:t>Boy or Girl</a:t>
            </a:r>
          </a:p>
        </p:txBody>
      </p:sp>
      <p:sp>
        <p:nvSpPr>
          <p:cNvPr id="268" name="Slide Number Placeholder 3"/>
          <p:cNvSpPr txBox="1"/>
          <p:nvPr>
            <p:ph type="sldNum" sz="quarter" idx="2"/>
          </p:nvPr>
        </p:nvSpPr>
        <p:spPr>
          <a:xfrm>
            <a:off x="1065212" y="5975128"/>
            <a:ext cx="213457" cy="317946"/>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mc:AlternateContent xmlns:mc="http://schemas.openxmlformats.org/markup-compatibility/2006">
    <mc:Choice xmlns:p14="http://schemas.microsoft.com/office/powerpoint/2010/main" Requires="p14">
      <p:transition spd="med" advClick="1" p14:dur="1000">
        <p:fade/>
      </p:transition>
    </mc:Choice>
    <mc:Fallback>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70" name="Picture 2" descr="Picture 2"/>
          <p:cNvPicPr>
            <a:picLocks noChangeAspect="1"/>
          </p:cNvPicPr>
          <p:nvPr/>
        </p:nvPicPr>
        <p:blipFill>
          <a:blip r:embed="rId2">
            <a:extLst/>
          </a:blip>
          <a:stretch>
            <a:fillRect/>
          </a:stretch>
        </p:blipFill>
        <p:spPr>
          <a:xfrm>
            <a:off x="5058421" y="2275953"/>
            <a:ext cx="1752846" cy="3743848"/>
          </a:xfrm>
          <a:prstGeom prst="rect">
            <a:avLst/>
          </a:prstGeom>
          <a:ln w="12700">
            <a:miter lim="400000"/>
          </a:ln>
        </p:spPr>
      </p:pic>
      <p:sp>
        <p:nvSpPr>
          <p:cNvPr id="271" name="TextBox 3"/>
          <p:cNvSpPr txBox="1"/>
          <p:nvPr/>
        </p:nvSpPr>
        <p:spPr>
          <a:xfrm>
            <a:off x="3209983" y="193221"/>
            <a:ext cx="5162434" cy="1929513"/>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r>
              <a:t>Your </a:t>
            </a:r>
            <a:r>
              <a:rPr b="1"/>
              <a:t>body</a:t>
            </a:r>
            <a:r>
              <a:t> is the seat of your </a:t>
            </a:r>
            <a:r>
              <a:rPr b="1"/>
              <a:t>lower powers</a:t>
            </a:r>
            <a:r>
              <a:t>. They are your emotions, your feelings, your thoughts, your appetite.</a:t>
            </a:r>
          </a:p>
          <a:p>
            <a:pPr/>
            <a:r>
              <a:t>God gave them to you for a reason, but we need to bring them under control.</a:t>
            </a:r>
          </a:p>
        </p:txBody>
      </p:sp>
      <p:pic>
        <p:nvPicPr>
          <p:cNvPr id="272" name="Image 2" descr="Image 2"/>
          <p:cNvPicPr>
            <a:picLocks noChangeAspect="1"/>
          </p:cNvPicPr>
          <p:nvPr/>
        </p:nvPicPr>
        <p:blipFill>
          <a:blip r:embed="rId3">
            <a:extLst/>
          </a:blip>
          <a:stretch>
            <a:fillRect/>
          </a:stretch>
        </p:blipFill>
        <p:spPr>
          <a:xfrm>
            <a:off x="636214" y="450840"/>
            <a:ext cx="1938697" cy="1499747"/>
          </a:xfrm>
          <a:prstGeom prst="rect">
            <a:avLst/>
          </a:prstGeom>
          <a:ln w="12700">
            <a:miter lim="400000"/>
          </a:ln>
        </p:spPr>
      </p:pic>
      <p:pic>
        <p:nvPicPr>
          <p:cNvPr id="273" name="Picture 2" descr="Picture 2"/>
          <p:cNvPicPr>
            <a:picLocks noChangeAspect="1"/>
          </p:cNvPicPr>
          <p:nvPr/>
        </p:nvPicPr>
        <p:blipFill>
          <a:blip r:embed="rId4">
            <a:extLst/>
          </a:blip>
          <a:stretch>
            <a:fillRect/>
          </a:stretch>
        </p:blipFill>
        <p:spPr>
          <a:xfrm rot="20577261">
            <a:off x="1213340" y="2439143"/>
            <a:ext cx="2404330" cy="1834373"/>
          </a:xfrm>
          <a:prstGeom prst="rect">
            <a:avLst/>
          </a:prstGeom>
          <a:ln w="12700">
            <a:miter lim="400000"/>
          </a:ln>
        </p:spPr>
      </p:pic>
      <p:pic>
        <p:nvPicPr>
          <p:cNvPr id="274" name="Image 4" descr="Image 4"/>
          <p:cNvPicPr>
            <a:picLocks noChangeAspect="1"/>
          </p:cNvPicPr>
          <p:nvPr/>
        </p:nvPicPr>
        <p:blipFill>
          <a:blip r:embed="rId5">
            <a:extLst/>
          </a:blip>
          <a:stretch>
            <a:fillRect/>
          </a:stretch>
        </p:blipFill>
        <p:spPr>
          <a:xfrm>
            <a:off x="278929" y="4614023"/>
            <a:ext cx="1879384" cy="1595325"/>
          </a:xfrm>
          <a:prstGeom prst="rect">
            <a:avLst/>
          </a:prstGeom>
          <a:ln w="12700">
            <a:miter lim="400000"/>
          </a:ln>
        </p:spPr>
      </p:pic>
      <p:pic>
        <p:nvPicPr>
          <p:cNvPr id="275" name="Image 9" descr="Image 9"/>
          <p:cNvPicPr>
            <a:picLocks noChangeAspect="1"/>
          </p:cNvPicPr>
          <p:nvPr/>
        </p:nvPicPr>
        <p:blipFill>
          <a:blip r:embed="rId6">
            <a:extLst/>
          </a:blip>
          <a:stretch>
            <a:fillRect/>
          </a:stretch>
        </p:blipFill>
        <p:spPr>
          <a:xfrm rot="20460117">
            <a:off x="8426449" y="1236663"/>
            <a:ext cx="2578303" cy="2309298"/>
          </a:xfrm>
          <a:prstGeom prst="rect">
            <a:avLst/>
          </a:prstGeom>
          <a:ln w="12700">
            <a:miter lim="400000"/>
          </a:ln>
        </p:spPr>
      </p:pic>
      <p:pic>
        <p:nvPicPr>
          <p:cNvPr id="276" name="Image 10" descr="Image 10"/>
          <p:cNvPicPr>
            <a:picLocks noChangeAspect="1"/>
          </p:cNvPicPr>
          <p:nvPr/>
        </p:nvPicPr>
        <p:blipFill>
          <a:blip r:embed="rId7">
            <a:extLst/>
          </a:blip>
          <a:srcRect l="0" t="0" r="2" b="15775"/>
          <a:stretch>
            <a:fillRect/>
          </a:stretch>
        </p:blipFill>
        <p:spPr>
          <a:xfrm>
            <a:off x="7895152" y="4132521"/>
            <a:ext cx="3096502" cy="1965757"/>
          </a:xfrm>
          <a:prstGeom prst="rect">
            <a:avLst/>
          </a:prstGeom>
          <a:ln w="12700">
            <a:miter lim="400000"/>
          </a:ln>
        </p:spPr>
      </p:pic>
      <p:sp>
        <p:nvSpPr>
          <p:cNvPr id="277" name="ZoneTexte 6"/>
          <p:cNvSpPr txBox="1"/>
          <p:nvPr/>
        </p:nvSpPr>
        <p:spPr>
          <a:xfrm>
            <a:off x="1200044" y="579788"/>
            <a:ext cx="936840" cy="456313"/>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b="1">
                <a:solidFill>
                  <a:srgbClr val="FF0000"/>
                </a:solidFill>
              </a:defRPr>
            </a:lvl1pPr>
          </a:lstStyle>
          <a:p>
            <a:pPr/>
            <a:r>
              <a:t>ENVY</a:t>
            </a:r>
          </a:p>
        </p:txBody>
      </p:sp>
      <p:sp>
        <p:nvSpPr>
          <p:cNvPr id="278" name="ZoneTexte 17"/>
          <p:cNvSpPr txBox="1"/>
          <p:nvPr/>
        </p:nvSpPr>
        <p:spPr>
          <a:xfrm>
            <a:off x="2434744" y="3606386"/>
            <a:ext cx="1958487" cy="456312"/>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b="1">
                <a:solidFill>
                  <a:srgbClr val="FF0000"/>
                </a:solidFill>
              </a:defRPr>
            </a:lvl1pPr>
          </a:lstStyle>
          <a:p>
            <a:pPr/>
            <a:r>
              <a:t>FIGHTS</a:t>
            </a:r>
          </a:p>
        </p:txBody>
      </p:sp>
      <p:sp>
        <p:nvSpPr>
          <p:cNvPr id="279" name="ZoneTexte 8"/>
          <p:cNvSpPr txBox="1"/>
          <p:nvPr/>
        </p:nvSpPr>
        <p:spPr>
          <a:xfrm>
            <a:off x="1043399" y="5728944"/>
            <a:ext cx="1163887" cy="456313"/>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b="1">
                <a:solidFill>
                  <a:srgbClr val="FF0000"/>
                </a:solidFill>
              </a:defRPr>
            </a:lvl1pPr>
          </a:lstStyle>
          <a:p>
            <a:pPr/>
            <a:r>
              <a:t>ANGER</a:t>
            </a:r>
          </a:p>
        </p:txBody>
      </p:sp>
      <p:sp>
        <p:nvSpPr>
          <p:cNvPr id="280" name="ZoneTexte 12"/>
          <p:cNvSpPr txBox="1"/>
          <p:nvPr/>
        </p:nvSpPr>
        <p:spPr>
          <a:xfrm>
            <a:off x="9320914" y="2081115"/>
            <a:ext cx="1548470" cy="90043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b="1" sz="2000">
                <a:solidFill>
                  <a:srgbClr val="FF0000"/>
                </a:solidFill>
              </a:defRPr>
            </a:lvl1pPr>
          </a:lstStyle>
          <a:p>
            <a:pPr/>
            <a:r>
              <a:t>THE 5 SENSES</a:t>
            </a:r>
          </a:p>
        </p:txBody>
      </p:sp>
      <p:sp>
        <p:nvSpPr>
          <p:cNvPr id="281" name="ZoneTexte 7"/>
          <p:cNvSpPr txBox="1"/>
          <p:nvPr/>
        </p:nvSpPr>
        <p:spPr>
          <a:xfrm>
            <a:off x="7940873" y="4089696"/>
            <a:ext cx="1958486" cy="456312"/>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b="1">
                <a:solidFill>
                  <a:srgbClr val="FF0000"/>
                </a:solidFill>
              </a:defRPr>
            </a:lvl1pPr>
          </a:lstStyle>
          <a:p>
            <a:pPr/>
            <a:r>
              <a:t>GLUTTONY</a:t>
            </a:r>
          </a:p>
        </p:txBody>
      </p:sp>
      <p:sp>
        <p:nvSpPr>
          <p:cNvPr id="282" name="Slide Number Placeholder 1"/>
          <p:cNvSpPr txBox="1"/>
          <p:nvPr>
            <p:ph type="sldNum" sz="quarter" idx="2"/>
          </p:nvPr>
        </p:nvSpPr>
        <p:spPr>
          <a:xfrm>
            <a:off x="1065212" y="5975128"/>
            <a:ext cx="198264" cy="317946"/>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mc:AlternateContent xmlns:mc="http://schemas.openxmlformats.org/markup-compatibility/2006">
    <mc:Choice xmlns:p14="http://schemas.microsoft.com/office/powerpoint/2010/main" Requires="p14">
      <p:transition spd="med" advClick="1" p14:dur="1000">
        <p:fade/>
      </p:transition>
    </mc:Choice>
    <mc:Fallback>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84" name="TextBox 1"/>
          <p:cNvSpPr txBox="1"/>
          <p:nvPr/>
        </p:nvSpPr>
        <p:spPr>
          <a:xfrm>
            <a:off x="2432276" y="211008"/>
            <a:ext cx="7995183" cy="1561213"/>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r>
              <a:t>Your </a:t>
            </a:r>
            <a:r>
              <a:rPr b="1"/>
              <a:t>soul or spirit </a:t>
            </a:r>
            <a:r>
              <a:t>are the seat of your </a:t>
            </a:r>
            <a:r>
              <a:rPr b="1"/>
              <a:t>higher powers</a:t>
            </a:r>
            <a:r>
              <a:t>. You use them to control your thoughts and feelings. You also nourish them with knowledge of the Bible and methodology, and information from nature, science, etc. All this allows you to make good decisions and understand how to treat others, for example.</a:t>
            </a:r>
          </a:p>
        </p:txBody>
      </p:sp>
      <p:sp>
        <p:nvSpPr>
          <p:cNvPr id="285" name="Ellipse 3"/>
          <p:cNvSpPr/>
          <p:nvPr/>
        </p:nvSpPr>
        <p:spPr>
          <a:xfrm>
            <a:off x="3714598" y="1681734"/>
            <a:ext cx="4176077" cy="4110086"/>
          </a:xfrm>
          <a:prstGeom prst="ellipse">
            <a:avLst/>
          </a:prstGeom>
          <a:solidFill>
            <a:srgbClr val="FFC000"/>
          </a:solidFill>
          <a:ln w="12700">
            <a:solidFill>
              <a:srgbClr val="B15713"/>
            </a:solidFill>
            <a:miter/>
          </a:ln>
        </p:spPr>
        <p:txBody>
          <a:bodyPr lIns="45719" rIns="45719" anchor="ctr"/>
          <a:lstStyle/>
          <a:p>
            <a:pPr algn="ctr">
              <a:defRPr>
                <a:solidFill>
                  <a:srgbClr val="FFFFFF"/>
                </a:solidFill>
              </a:defRPr>
            </a:pPr>
          </a:p>
        </p:txBody>
      </p:sp>
      <p:sp>
        <p:nvSpPr>
          <p:cNvPr id="286" name="Ellipse 4"/>
          <p:cNvSpPr/>
          <p:nvPr/>
        </p:nvSpPr>
        <p:spPr>
          <a:xfrm>
            <a:off x="4530288" y="3791243"/>
            <a:ext cx="393897" cy="379829"/>
          </a:xfrm>
          <a:prstGeom prst="ellipse">
            <a:avLst/>
          </a:prstGeom>
          <a:solidFill>
            <a:srgbClr val="FFFFFF"/>
          </a:solidFill>
          <a:ln w="12700">
            <a:solidFill>
              <a:srgbClr val="B15713"/>
            </a:solidFill>
            <a:miter/>
          </a:ln>
        </p:spPr>
        <p:txBody>
          <a:bodyPr lIns="45719" rIns="45719" anchor="ctr"/>
          <a:lstStyle/>
          <a:p>
            <a:pPr algn="ctr">
              <a:defRPr>
                <a:solidFill>
                  <a:srgbClr val="FFFFFF"/>
                </a:solidFill>
              </a:defRPr>
            </a:pPr>
          </a:p>
        </p:txBody>
      </p:sp>
      <p:sp>
        <p:nvSpPr>
          <p:cNvPr id="287" name="Ellipse 5"/>
          <p:cNvSpPr/>
          <p:nvPr/>
        </p:nvSpPr>
        <p:spPr>
          <a:xfrm>
            <a:off x="6560331" y="3791243"/>
            <a:ext cx="393897" cy="379829"/>
          </a:xfrm>
          <a:prstGeom prst="ellipse">
            <a:avLst/>
          </a:prstGeom>
          <a:solidFill>
            <a:srgbClr val="FFFFFF"/>
          </a:solidFill>
          <a:ln w="12700">
            <a:solidFill>
              <a:srgbClr val="B15713"/>
            </a:solidFill>
            <a:miter/>
          </a:ln>
        </p:spPr>
        <p:txBody>
          <a:bodyPr lIns="45719" rIns="45719" anchor="ctr"/>
          <a:lstStyle/>
          <a:p>
            <a:pPr algn="ctr">
              <a:defRPr>
                <a:solidFill>
                  <a:srgbClr val="FFFFFF"/>
                </a:solidFill>
              </a:defRPr>
            </a:pPr>
          </a:p>
        </p:txBody>
      </p:sp>
      <p:sp>
        <p:nvSpPr>
          <p:cNvPr id="288" name="Lune 6"/>
          <p:cNvSpPr/>
          <p:nvPr/>
        </p:nvSpPr>
        <p:spPr>
          <a:xfrm rot="16200000">
            <a:off x="5722720" y="4450210"/>
            <a:ext cx="253219" cy="95660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21600"/>
                </a:moveTo>
                <a:cubicBezTo>
                  <a:pt x="9671" y="21600"/>
                  <a:pt x="0" y="16765"/>
                  <a:pt x="0" y="10800"/>
                </a:cubicBezTo>
                <a:cubicBezTo>
                  <a:pt x="0" y="4835"/>
                  <a:pt x="9671" y="0"/>
                  <a:pt x="21600" y="0"/>
                </a:cubicBezTo>
                <a:lnTo>
                  <a:pt x="21600" y="0"/>
                </a:lnTo>
                <a:cubicBezTo>
                  <a:pt x="9671" y="4473"/>
                  <a:pt x="7253" y="12935"/>
                  <a:pt x="16200" y="18900"/>
                </a:cubicBezTo>
                <a:cubicBezTo>
                  <a:pt x="17735" y="19923"/>
                  <a:pt x="19553" y="20832"/>
                  <a:pt x="21600" y="21600"/>
                </a:cubicBezTo>
                <a:close/>
              </a:path>
            </a:pathLst>
          </a:custGeom>
          <a:solidFill>
            <a:srgbClr val="FFFFFF"/>
          </a:solidFill>
          <a:ln w="12700">
            <a:solidFill>
              <a:srgbClr val="B15713"/>
            </a:solidFill>
            <a:miter/>
          </a:ln>
        </p:spPr>
        <p:txBody>
          <a:bodyPr lIns="45719" rIns="45719" anchor="ctr"/>
          <a:lstStyle/>
          <a:p>
            <a:pPr algn="ctr">
              <a:defRPr>
                <a:solidFill>
                  <a:srgbClr val="FFFFFF"/>
                </a:solidFill>
              </a:defRPr>
            </a:pPr>
          </a:p>
        </p:txBody>
      </p:sp>
      <p:pic>
        <p:nvPicPr>
          <p:cNvPr id="289" name="Image 7" descr="Image 7"/>
          <p:cNvPicPr>
            <a:picLocks noChangeAspect="1"/>
          </p:cNvPicPr>
          <p:nvPr/>
        </p:nvPicPr>
        <p:blipFill>
          <a:blip r:embed="rId2">
            <a:extLst/>
          </a:blip>
          <a:stretch>
            <a:fillRect/>
          </a:stretch>
        </p:blipFill>
        <p:spPr>
          <a:xfrm>
            <a:off x="4727235" y="2056097"/>
            <a:ext cx="2202108" cy="1633590"/>
          </a:xfrm>
          <a:prstGeom prst="rect">
            <a:avLst/>
          </a:prstGeom>
          <a:ln w="12700">
            <a:miter lim="400000"/>
          </a:ln>
        </p:spPr>
      </p:pic>
      <p:pic>
        <p:nvPicPr>
          <p:cNvPr id="290" name="Image 9" descr="Image 9"/>
          <p:cNvPicPr>
            <a:picLocks noChangeAspect="1"/>
          </p:cNvPicPr>
          <p:nvPr/>
        </p:nvPicPr>
        <p:blipFill>
          <a:blip r:embed="rId3">
            <a:extLst/>
          </a:blip>
          <a:stretch>
            <a:fillRect/>
          </a:stretch>
        </p:blipFill>
        <p:spPr>
          <a:xfrm>
            <a:off x="2413606" y="2056097"/>
            <a:ext cx="1156729" cy="986622"/>
          </a:xfrm>
          <a:prstGeom prst="rect">
            <a:avLst/>
          </a:prstGeom>
          <a:ln w="12700">
            <a:miter lim="400000"/>
          </a:ln>
        </p:spPr>
      </p:pic>
      <p:pic>
        <p:nvPicPr>
          <p:cNvPr id="291" name="Image 14" descr="Image 14"/>
          <p:cNvPicPr>
            <a:picLocks noChangeAspect="1"/>
          </p:cNvPicPr>
          <p:nvPr/>
        </p:nvPicPr>
        <p:blipFill>
          <a:blip r:embed="rId4">
            <a:extLst/>
          </a:blip>
          <a:stretch>
            <a:fillRect/>
          </a:stretch>
        </p:blipFill>
        <p:spPr>
          <a:xfrm>
            <a:off x="879818" y="1247232"/>
            <a:ext cx="1346616" cy="1795487"/>
          </a:xfrm>
          <a:prstGeom prst="rect">
            <a:avLst/>
          </a:prstGeom>
          <a:ln w="12700">
            <a:miter lim="400000"/>
          </a:ln>
        </p:spPr>
      </p:pic>
      <p:pic>
        <p:nvPicPr>
          <p:cNvPr id="292" name="Image 10" descr="Image 10"/>
          <p:cNvPicPr>
            <a:picLocks noChangeAspect="1"/>
          </p:cNvPicPr>
          <p:nvPr/>
        </p:nvPicPr>
        <p:blipFill>
          <a:blip r:embed="rId5">
            <a:extLst/>
          </a:blip>
          <a:stretch>
            <a:fillRect/>
          </a:stretch>
        </p:blipFill>
        <p:spPr>
          <a:xfrm>
            <a:off x="8284625" y="1739493"/>
            <a:ext cx="1971309" cy="1314206"/>
          </a:xfrm>
          <a:prstGeom prst="rect">
            <a:avLst/>
          </a:prstGeom>
          <a:ln w="12700">
            <a:miter lim="400000"/>
          </a:ln>
        </p:spPr>
      </p:pic>
      <p:pic>
        <p:nvPicPr>
          <p:cNvPr id="293" name="Image 11" descr="Image 11"/>
          <p:cNvPicPr>
            <a:picLocks noChangeAspect="1"/>
          </p:cNvPicPr>
          <p:nvPr/>
        </p:nvPicPr>
        <p:blipFill>
          <a:blip r:embed="rId6">
            <a:extLst/>
          </a:blip>
          <a:stretch>
            <a:fillRect/>
          </a:stretch>
        </p:blipFill>
        <p:spPr>
          <a:xfrm rot="20081292">
            <a:off x="8818612" y="3598571"/>
            <a:ext cx="1660204" cy="1106803"/>
          </a:xfrm>
          <a:prstGeom prst="rect">
            <a:avLst/>
          </a:prstGeom>
          <a:ln w="12700">
            <a:miter lim="400000"/>
          </a:ln>
        </p:spPr>
      </p:pic>
      <p:pic>
        <p:nvPicPr>
          <p:cNvPr id="294" name="Picture 2" descr="Picture 2"/>
          <p:cNvPicPr>
            <a:picLocks noChangeAspect="1"/>
          </p:cNvPicPr>
          <p:nvPr/>
        </p:nvPicPr>
        <p:blipFill>
          <a:blip r:embed="rId7">
            <a:extLst/>
          </a:blip>
          <a:stretch>
            <a:fillRect/>
          </a:stretch>
        </p:blipFill>
        <p:spPr>
          <a:xfrm>
            <a:off x="7937365" y="5382279"/>
            <a:ext cx="1919255" cy="1075083"/>
          </a:xfrm>
          <a:prstGeom prst="rect">
            <a:avLst/>
          </a:prstGeom>
          <a:ln w="12700">
            <a:miter lim="400000"/>
          </a:ln>
        </p:spPr>
      </p:pic>
      <p:pic>
        <p:nvPicPr>
          <p:cNvPr id="295" name="Image 13" descr="Image 13"/>
          <p:cNvPicPr>
            <a:picLocks noChangeAspect="1"/>
          </p:cNvPicPr>
          <p:nvPr/>
        </p:nvPicPr>
        <p:blipFill>
          <a:blip r:embed="rId8">
            <a:extLst/>
          </a:blip>
          <a:stretch>
            <a:fillRect/>
          </a:stretch>
        </p:blipFill>
        <p:spPr>
          <a:xfrm rot="1147910">
            <a:off x="1046524" y="3540483"/>
            <a:ext cx="1675295" cy="1116864"/>
          </a:xfrm>
          <a:prstGeom prst="rect">
            <a:avLst/>
          </a:prstGeom>
          <a:ln w="12700">
            <a:miter lim="400000"/>
          </a:ln>
        </p:spPr>
      </p:pic>
      <p:pic>
        <p:nvPicPr>
          <p:cNvPr id="296" name="Image 21" descr="Image 21"/>
          <p:cNvPicPr>
            <a:picLocks noChangeAspect="1"/>
          </p:cNvPicPr>
          <p:nvPr/>
        </p:nvPicPr>
        <p:blipFill>
          <a:blip r:embed="rId9">
            <a:extLst/>
          </a:blip>
          <a:stretch>
            <a:fillRect/>
          </a:stretch>
        </p:blipFill>
        <p:spPr>
          <a:xfrm rot="914475">
            <a:off x="791276" y="4928989"/>
            <a:ext cx="1576890" cy="1051260"/>
          </a:xfrm>
          <a:prstGeom prst="rect">
            <a:avLst/>
          </a:prstGeom>
          <a:ln w="12700">
            <a:miter lim="400000"/>
          </a:ln>
        </p:spPr>
      </p:pic>
      <p:pic>
        <p:nvPicPr>
          <p:cNvPr id="297" name="Image 12" descr="Image 12"/>
          <p:cNvPicPr>
            <a:picLocks noChangeAspect="1"/>
          </p:cNvPicPr>
          <p:nvPr/>
        </p:nvPicPr>
        <p:blipFill>
          <a:blip r:embed="rId10">
            <a:extLst/>
          </a:blip>
          <a:stretch>
            <a:fillRect/>
          </a:stretch>
        </p:blipFill>
        <p:spPr>
          <a:xfrm rot="1265423">
            <a:off x="1934585" y="5682636"/>
            <a:ext cx="1213484" cy="972788"/>
          </a:xfrm>
          <a:prstGeom prst="rect">
            <a:avLst/>
          </a:prstGeom>
          <a:ln w="12700">
            <a:miter lim="400000"/>
          </a:ln>
        </p:spPr>
      </p:pic>
      <p:sp>
        <p:nvSpPr>
          <p:cNvPr id="298" name="ZoneTexte 23"/>
          <p:cNvSpPr txBox="1"/>
          <p:nvPr/>
        </p:nvSpPr>
        <p:spPr>
          <a:xfrm>
            <a:off x="636293" y="780395"/>
            <a:ext cx="1544422" cy="368174"/>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b="1" sz="1400">
                <a:solidFill>
                  <a:srgbClr val="0070C0"/>
                </a:solidFill>
              </a:defRPr>
            </a:lvl1pPr>
          </a:lstStyle>
          <a:p>
            <a:pPr/>
            <a:r>
              <a:t>TEMPERANCE</a:t>
            </a:r>
          </a:p>
        </p:txBody>
      </p:sp>
      <p:sp>
        <p:nvSpPr>
          <p:cNvPr id="299" name="ZoneTexte 28"/>
          <p:cNvSpPr txBox="1"/>
          <p:nvPr/>
        </p:nvSpPr>
        <p:spPr>
          <a:xfrm>
            <a:off x="378209" y="3429000"/>
            <a:ext cx="1731595" cy="368174"/>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b="1" sz="1400">
                <a:solidFill>
                  <a:srgbClr val="0070C0"/>
                </a:solidFill>
              </a:defRPr>
            </a:lvl1pPr>
          </a:lstStyle>
          <a:p>
            <a:pPr/>
            <a:r>
              <a:t>OBEDIENCE</a:t>
            </a:r>
          </a:p>
        </p:txBody>
      </p:sp>
      <p:sp>
        <p:nvSpPr>
          <p:cNvPr id="300" name="ZoneTexte 26"/>
          <p:cNvSpPr txBox="1"/>
          <p:nvPr/>
        </p:nvSpPr>
        <p:spPr>
          <a:xfrm>
            <a:off x="2040857" y="4740207"/>
            <a:ext cx="1000937" cy="368175"/>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b="1" sz="1400">
                <a:solidFill>
                  <a:srgbClr val="0070C0"/>
                </a:solidFill>
              </a:defRPr>
            </a:lvl1pPr>
          </a:lstStyle>
          <a:p>
            <a:pPr/>
            <a:r>
              <a:t>WISDOM</a:t>
            </a:r>
          </a:p>
        </p:txBody>
      </p:sp>
      <p:sp>
        <p:nvSpPr>
          <p:cNvPr id="301" name="ZoneTexte 27"/>
          <p:cNvSpPr txBox="1"/>
          <p:nvPr/>
        </p:nvSpPr>
        <p:spPr>
          <a:xfrm>
            <a:off x="500720" y="6017514"/>
            <a:ext cx="2169368" cy="368174"/>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b="1" sz="1400">
                <a:solidFill>
                  <a:srgbClr val="0070C0"/>
                </a:solidFill>
              </a:defRPr>
            </a:lvl1pPr>
          </a:lstStyle>
          <a:p>
            <a:pPr/>
            <a:r>
              <a:t>KNOWLEDGE</a:t>
            </a:r>
          </a:p>
        </p:txBody>
      </p:sp>
      <p:sp>
        <p:nvSpPr>
          <p:cNvPr id="302" name="ZoneTexte 30"/>
          <p:cNvSpPr txBox="1"/>
          <p:nvPr/>
        </p:nvSpPr>
        <p:spPr>
          <a:xfrm>
            <a:off x="7212711" y="5997935"/>
            <a:ext cx="678936" cy="368174"/>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b="1" sz="1400">
                <a:solidFill>
                  <a:srgbClr val="0070C0"/>
                </a:solidFill>
              </a:defRPr>
            </a:lvl1pPr>
          </a:lstStyle>
          <a:p>
            <a:pPr/>
            <a:r>
              <a:t>WILL</a:t>
            </a:r>
          </a:p>
        </p:txBody>
      </p:sp>
      <p:sp>
        <p:nvSpPr>
          <p:cNvPr id="303" name="ZoneTexte 25"/>
          <p:cNvSpPr txBox="1"/>
          <p:nvPr/>
        </p:nvSpPr>
        <p:spPr>
          <a:xfrm>
            <a:off x="9902341" y="4386350"/>
            <a:ext cx="1563111" cy="368174"/>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b="1" sz="1400">
                <a:solidFill>
                  <a:srgbClr val="0070C0"/>
                </a:solidFill>
              </a:defRPr>
            </a:lvl1pPr>
          </a:lstStyle>
          <a:p>
            <a:pPr/>
            <a:r>
              <a:t>COMPASSION</a:t>
            </a:r>
          </a:p>
        </p:txBody>
      </p:sp>
      <p:sp>
        <p:nvSpPr>
          <p:cNvPr id="304" name="ZoneTexte 29"/>
          <p:cNvSpPr txBox="1"/>
          <p:nvPr/>
        </p:nvSpPr>
        <p:spPr>
          <a:xfrm>
            <a:off x="8330345" y="3320355"/>
            <a:ext cx="1731595" cy="368174"/>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b="1" sz="1400">
                <a:solidFill>
                  <a:srgbClr val="0070C0"/>
                </a:solidFill>
              </a:defRPr>
            </a:lvl1pPr>
          </a:lstStyle>
          <a:p>
            <a:pPr/>
            <a:r>
              <a:t>PEACE</a:t>
            </a:r>
          </a:p>
        </p:txBody>
      </p:sp>
      <p:sp>
        <p:nvSpPr>
          <p:cNvPr id="305" name="ZoneTexte 24"/>
          <p:cNvSpPr txBox="1"/>
          <p:nvPr/>
        </p:nvSpPr>
        <p:spPr>
          <a:xfrm>
            <a:off x="10023870" y="1885216"/>
            <a:ext cx="724309" cy="368175"/>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b="1" sz="1400">
                <a:solidFill>
                  <a:srgbClr val="0070C0"/>
                </a:solidFill>
              </a:defRPr>
            </a:lvl1pPr>
          </a:lstStyle>
          <a:p>
            <a:pPr/>
            <a:r>
              <a:t>FAITH</a:t>
            </a:r>
          </a:p>
        </p:txBody>
      </p:sp>
      <p:grpSp>
        <p:nvGrpSpPr>
          <p:cNvPr id="309" name="Flèche : courbe vers le bas 15"/>
          <p:cNvGrpSpPr/>
          <p:nvPr/>
        </p:nvGrpSpPr>
        <p:grpSpPr>
          <a:xfrm>
            <a:off x="2960872" y="1885217"/>
            <a:ext cx="1701923" cy="661349"/>
            <a:chOff x="0" y="0"/>
            <a:chExt cx="1701922" cy="661347"/>
          </a:xfrm>
        </p:grpSpPr>
        <p:sp>
          <p:nvSpPr>
            <p:cNvPr id="306" name="Shape"/>
            <p:cNvSpPr/>
            <p:nvPr/>
          </p:nvSpPr>
          <p:spPr>
            <a:xfrm rot="543672">
              <a:off x="21553" y="128094"/>
              <a:ext cx="1658816" cy="40515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0598" y="21600"/>
                  </a:moveTo>
                  <a:lnTo>
                    <a:pt x="18962" y="16200"/>
                  </a:lnTo>
                  <a:lnTo>
                    <a:pt x="19622" y="16200"/>
                  </a:lnTo>
                  <a:lnTo>
                    <a:pt x="19622" y="16200"/>
                  </a:lnTo>
                  <a:cubicBezTo>
                    <a:pt x="18485" y="6663"/>
                    <a:pt x="14515" y="0"/>
                    <a:pt x="9969" y="0"/>
                  </a:cubicBezTo>
                  <a:lnTo>
                    <a:pt x="11288" y="0"/>
                  </a:lnTo>
                  <a:cubicBezTo>
                    <a:pt x="15834" y="0"/>
                    <a:pt x="19804" y="6663"/>
                    <a:pt x="20941" y="16200"/>
                  </a:cubicBezTo>
                  <a:lnTo>
                    <a:pt x="21600" y="16200"/>
                  </a:lnTo>
                  <a:close/>
                  <a:moveTo>
                    <a:pt x="10629" y="47"/>
                  </a:moveTo>
                  <a:lnTo>
                    <a:pt x="10629" y="47"/>
                  </a:lnTo>
                  <a:cubicBezTo>
                    <a:pt x="5390" y="800"/>
                    <a:pt x="1319" y="10225"/>
                    <a:pt x="1319" y="21600"/>
                  </a:cubicBezTo>
                  <a:lnTo>
                    <a:pt x="0" y="21600"/>
                  </a:lnTo>
                  <a:cubicBezTo>
                    <a:pt x="0" y="9671"/>
                    <a:pt x="4463" y="0"/>
                    <a:pt x="9969" y="0"/>
                  </a:cubicBezTo>
                  <a:cubicBezTo>
                    <a:pt x="10189" y="0"/>
                    <a:pt x="10409" y="16"/>
                    <a:pt x="10629" y="47"/>
                  </a:cubicBezTo>
                  <a:close/>
                </a:path>
              </a:pathLst>
            </a:custGeom>
            <a:solidFill>
              <a:srgbClr val="E7954E"/>
            </a:solidFill>
            <a:ln w="12700" cap="flat">
              <a:noFill/>
              <a:miter lim="400000"/>
            </a:ln>
            <a:effectLst/>
          </p:spPr>
          <p:txBody>
            <a:bodyPr wrap="square" lIns="45719" tIns="45719" rIns="45719" bIns="45719" numCol="1" anchor="ctr">
              <a:noAutofit/>
            </a:bodyPr>
            <a:lstStyle/>
            <a:p>
              <a:pPr algn="ctr"/>
            </a:p>
          </p:txBody>
        </p:sp>
        <p:sp>
          <p:nvSpPr>
            <p:cNvPr id="307" name="Shape"/>
            <p:cNvSpPr/>
            <p:nvPr/>
          </p:nvSpPr>
          <p:spPr>
            <a:xfrm rot="543672">
              <a:off x="26810" y="61746"/>
              <a:ext cx="816242" cy="40515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47"/>
                  </a:moveTo>
                  <a:lnTo>
                    <a:pt x="21600" y="47"/>
                  </a:lnTo>
                  <a:cubicBezTo>
                    <a:pt x="10954" y="800"/>
                    <a:pt x="2680" y="10225"/>
                    <a:pt x="2680" y="21600"/>
                  </a:cubicBezTo>
                  <a:lnTo>
                    <a:pt x="0" y="21600"/>
                  </a:lnTo>
                  <a:cubicBezTo>
                    <a:pt x="0" y="9671"/>
                    <a:pt x="9071" y="0"/>
                    <a:pt x="20260" y="0"/>
                  </a:cubicBezTo>
                  <a:cubicBezTo>
                    <a:pt x="20707" y="0"/>
                    <a:pt x="21154" y="16"/>
                    <a:pt x="21600" y="47"/>
                  </a:cubicBezTo>
                  <a:close/>
                </a:path>
              </a:pathLst>
            </a:custGeom>
            <a:solidFill>
              <a:srgbClr val="000000">
                <a:alpha val="20000"/>
              </a:srgbClr>
            </a:solidFill>
            <a:ln w="12700" cap="flat">
              <a:noFill/>
              <a:miter lim="400000"/>
            </a:ln>
            <a:effectLst/>
          </p:spPr>
          <p:txBody>
            <a:bodyPr wrap="square" lIns="45719" tIns="45719" rIns="45719" bIns="45719" numCol="1" anchor="ctr">
              <a:noAutofit/>
            </a:bodyPr>
            <a:lstStyle/>
            <a:p>
              <a:pPr algn="ctr"/>
            </a:p>
          </p:txBody>
        </p:sp>
        <p:sp>
          <p:nvSpPr>
            <p:cNvPr id="308" name="Line"/>
            <p:cNvSpPr/>
            <p:nvPr/>
          </p:nvSpPr>
          <p:spPr>
            <a:xfrm rot="543672">
              <a:off x="21553" y="128094"/>
              <a:ext cx="1658816" cy="40515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629" y="47"/>
                  </a:moveTo>
                  <a:lnTo>
                    <a:pt x="10629" y="47"/>
                  </a:lnTo>
                  <a:cubicBezTo>
                    <a:pt x="5390" y="800"/>
                    <a:pt x="1319" y="10225"/>
                    <a:pt x="1319" y="21600"/>
                  </a:cubicBezTo>
                  <a:lnTo>
                    <a:pt x="0" y="21600"/>
                  </a:lnTo>
                  <a:cubicBezTo>
                    <a:pt x="0" y="9671"/>
                    <a:pt x="4463" y="0"/>
                    <a:pt x="9969" y="0"/>
                  </a:cubicBezTo>
                  <a:lnTo>
                    <a:pt x="11288" y="0"/>
                  </a:lnTo>
                  <a:cubicBezTo>
                    <a:pt x="15834" y="0"/>
                    <a:pt x="19804" y="6663"/>
                    <a:pt x="20941" y="16200"/>
                  </a:cubicBezTo>
                  <a:lnTo>
                    <a:pt x="21600" y="16200"/>
                  </a:lnTo>
                  <a:lnTo>
                    <a:pt x="20598" y="21600"/>
                  </a:lnTo>
                  <a:lnTo>
                    <a:pt x="18962" y="16200"/>
                  </a:lnTo>
                  <a:lnTo>
                    <a:pt x="19622" y="16200"/>
                  </a:lnTo>
                  <a:lnTo>
                    <a:pt x="19622" y="16200"/>
                  </a:lnTo>
                  <a:cubicBezTo>
                    <a:pt x="18485" y="6663"/>
                    <a:pt x="14515" y="0"/>
                    <a:pt x="9969" y="0"/>
                  </a:cubicBezTo>
                </a:path>
              </a:pathLst>
            </a:custGeom>
            <a:noFill/>
            <a:ln w="12700" cap="flat">
              <a:solidFill>
                <a:srgbClr val="B15713"/>
              </a:solidFill>
              <a:prstDash val="solid"/>
              <a:miter lim="800000"/>
            </a:ln>
            <a:effectLst/>
          </p:spPr>
          <p:txBody>
            <a:bodyPr wrap="square" lIns="45719" tIns="45719" rIns="45719" bIns="45719" numCol="1" anchor="ctr">
              <a:noAutofit/>
            </a:bodyPr>
            <a:lstStyle/>
            <a:p>
              <a:pPr algn="ctr"/>
            </a:p>
          </p:txBody>
        </p:sp>
      </p:grpSp>
      <p:grpSp>
        <p:nvGrpSpPr>
          <p:cNvPr id="313" name="Flèche : courbe vers le bas 16"/>
          <p:cNvGrpSpPr/>
          <p:nvPr/>
        </p:nvGrpSpPr>
        <p:grpSpPr>
          <a:xfrm>
            <a:off x="2605537" y="3244355"/>
            <a:ext cx="2001440" cy="1564491"/>
            <a:chOff x="0" y="0"/>
            <a:chExt cx="2001439" cy="1564490"/>
          </a:xfrm>
        </p:grpSpPr>
        <p:sp>
          <p:nvSpPr>
            <p:cNvPr id="310" name="Shape"/>
            <p:cNvSpPr/>
            <p:nvPr/>
          </p:nvSpPr>
          <p:spPr>
            <a:xfrm rot="19629928">
              <a:off x="-10673" y="503927"/>
              <a:ext cx="2022785" cy="55663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0427" y="21600"/>
                  </a:moveTo>
                  <a:lnTo>
                    <a:pt x="18628" y="16200"/>
                  </a:lnTo>
                  <a:lnTo>
                    <a:pt x="19371" y="16200"/>
                  </a:lnTo>
                  <a:lnTo>
                    <a:pt x="19371" y="16200"/>
                  </a:lnTo>
                  <a:cubicBezTo>
                    <a:pt x="18249" y="6663"/>
                    <a:pt x="14330" y="0"/>
                    <a:pt x="9842" y="0"/>
                  </a:cubicBezTo>
                  <a:lnTo>
                    <a:pt x="11328" y="0"/>
                  </a:lnTo>
                  <a:cubicBezTo>
                    <a:pt x="15816" y="0"/>
                    <a:pt x="19735" y="6663"/>
                    <a:pt x="20857" y="16200"/>
                  </a:cubicBezTo>
                  <a:lnTo>
                    <a:pt x="21600" y="16200"/>
                  </a:lnTo>
                  <a:close/>
                  <a:moveTo>
                    <a:pt x="10585" y="62"/>
                  </a:moveTo>
                  <a:lnTo>
                    <a:pt x="10585" y="62"/>
                  </a:lnTo>
                  <a:cubicBezTo>
                    <a:pt x="5452" y="914"/>
                    <a:pt x="1486" y="10303"/>
                    <a:pt x="1486" y="21600"/>
                  </a:cubicBezTo>
                  <a:lnTo>
                    <a:pt x="0" y="21600"/>
                  </a:lnTo>
                  <a:cubicBezTo>
                    <a:pt x="0" y="9671"/>
                    <a:pt x="4406" y="0"/>
                    <a:pt x="9842" y="0"/>
                  </a:cubicBezTo>
                  <a:cubicBezTo>
                    <a:pt x="10090" y="0"/>
                    <a:pt x="10338" y="21"/>
                    <a:pt x="10585" y="62"/>
                  </a:cubicBezTo>
                  <a:close/>
                </a:path>
              </a:pathLst>
            </a:custGeom>
            <a:solidFill>
              <a:srgbClr val="E7954E"/>
            </a:solidFill>
            <a:ln w="12700" cap="flat">
              <a:noFill/>
              <a:miter lim="400000"/>
            </a:ln>
            <a:effectLst/>
          </p:spPr>
          <p:txBody>
            <a:bodyPr wrap="square" lIns="45719" tIns="45719" rIns="45719" bIns="45719" numCol="1" anchor="ctr">
              <a:noAutofit/>
            </a:bodyPr>
            <a:lstStyle/>
            <a:p>
              <a:pPr algn="ctr"/>
            </a:p>
          </p:txBody>
        </p:sp>
        <p:sp>
          <p:nvSpPr>
            <p:cNvPr id="311" name="Shape"/>
            <p:cNvSpPr/>
            <p:nvPr/>
          </p:nvSpPr>
          <p:spPr>
            <a:xfrm rot="19629928">
              <a:off x="71727" y="783588"/>
              <a:ext cx="991237" cy="55663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62"/>
                  </a:moveTo>
                  <a:lnTo>
                    <a:pt x="21600" y="62"/>
                  </a:lnTo>
                  <a:cubicBezTo>
                    <a:pt x="11126" y="914"/>
                    <a:pt x="3032" y="10303"/>
                    <a:pt x="3032" y="21600"/>
                  </a:cubicBezTo>
                  <a:lnTo>
                    <a:pt x="0" y="21600"/>
                  </a:lnTo>
                  <a:cubicBezTo>
                    <a:pt x="0" y="9671"/>
                    <a:pt x="8992" y="0"/>
                    <a:pt x="20084" y="0"/>
                  </a:cubicBezTo>
                  <a:cubicBezTo>
                    <a:pt x="20590" y="0"/>
                    <a:pt x="21096" y="21"/>
                    <a:pt x="21600" y="62"/>
                  </a:cubicBezTo>
                  <a:close/>
                </a:path>
              </a:pathLst>
            </a:custGeom>
            <a:solidFill>
              <a:srgbClr val="000000">
                <a:alpha val="20000"/>
              </a:srgbClr>
            </a:solidFill>
            <a:ln w="12700" cap="flat">
              <a:noFill/>
              <a:miter lim="400000"/>
            </a:ln>
            <a:effectLst/>
          </p:spPr>
          <p:txBody>
            <a:bodyPr wrap="square" lIns="45719" tIns="45719" rIns="45719" bIns="45719" numCol="1" anchor="ctr">
              <a:noAutofit/>
            </a:bodyPr>
            <a:lstStyle/>
            <a:p>
              <a:pPr algn="ctr"/>
            </a:p>
          </p:txBody>
        </p:sp>
        <p:sp>
          <p:nvSpPr>
            <p:cNvPr id="312" name="Line"/>
            <p:cNvSpPr/>
            <p:nvPr/>
          </p:nvSpPr>
          <p:spPr>
            <a:xfrm rot="19629928">
              <a:off x="-10673" y="503927"/>
              <a:ext cx="2022785" cy="55663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585" y="62"/>
                  </a:moveTo>
                  <a:lnTo>
                    <a:pt x="10585" y="62"/>
                  </a:lnTo>
                  <a:cubicBezTo>
                    <a:pt x="5452" y="914"/>
                    <a:pt x="1486" y="10303"/>
                    <a:pt x="1486" y="21600"/>
                  </a:cubicBezTo>
                  <a:lnTo>
                    <a:pt x="0" y="21600"/>
                  </a:lnTo>
                  <a:cubicBezTo>
                    <a:pt x="0" y="9671"/>
                    <a:pt x="4406" y="0"/>
                    <a:pt x="9842" y="0"/>
                  </a:cubicBezTo>
                  <a:lnTo>
                    <a:pt x="11328" y="0"/>
                  </a:lnTo>
                  <a:cubicBezTo>
                    <a:pt x="15816" y="0"/>
                    <a:pt x="19735" y="6663"/>
                    <a:pt x="20857" y="16200"/>
                  </a:cubicBezTo>
                  <a:lnTo>
                    <a:pt x="21600" y="16200"/>
                  </a:lnTo>
                  <a:lnTo>
                    <a:pt x="20427" y="21600"/>
                  </a:lnTo>
                  <a:lnTo>
                    <a:pt x="18628" y="16200"/>
                  </a:lnTo>
                  <a:lnTo>
                    <a:pt x="19371" y="16200"/>
                  </a:lnTo>
                  <a:lnTo>
                    <a:pt x="19371" y="16200"/>
                  </a:lnTo>
                  <a:cubicBezTo>
                    <a:pt x="18249" y="6663"/>
                    <a:pt x="14330" y="0"/>
                    <a:pt x="9842" y="0"/>
                  </a:cubicBezTo>
                </a:path>
              </a:pathLst>
            </a:custGeom>
            <a:noFill/>
            <a:ln w="12700" cap="flat">
              <a:solidFill>
                <a:srgbClr val="B15713"/>
              </a:solidFill>
              <a:prstDash val="solid"/>
              <a:miter lim="800000"/>
            </a:ln>
            <a:effectLst/>
          </p:spPr>
          <p:txBody>
            <a:bodyPr wrap="square" lIns="45719" tIns="45719" rIns="45719" bIns="45719" numCol="1" anchor="ctr">
              <a:noAutofit/>
            </a:bodyPr>
            <a:lstStyle/>
            <a:p>
              <a:pPr algn="ctr"/>
            </a:p>
          </p:txBody>
        </p:sp>
      </p:grpSp>
      <p:grpSp>
        <p:nvGrpSpPr>
          <p:cNvPr id="317" name="Flèche : courbe vers le bas 17"/>
          <p:cNvGrpSpPr/>
          <p:nvPr/>
        </p:nvGrpSpPr>
        <p:grpSpPr>
          <a:xfrm>
            <a:off x="2694247" y="4310810"/>
            <a:ext cx="1787508" cy="1858221"/>
            <a:chOff x="0" y="0"/>
            <a:chExt cx="1787507" cy="1858220"/>
          </a:xfrm>
        </p:grpSpPr>
        <p:sp>
          <p:nvSpPr>
            <p:cNvPr id="314" name="Shape"/>
            <p:cNvSpPr/>
            <p:nvPr/>
          </p:nvSpPr>
          <p:spPr>
            <a:xfrm rot="18782736">
              <a:off x="-117639" y="650792"/>
              <a:ext cx="2022785" cy="55663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0427" y="21600"/>
                  </a:moveTo>
                  <a:lnTo>
                    <a:pt x="18628" y="16200"/>
                  </a:lnTo>
                  <a:lnTo>
                    <a:pt x="19371" y="16200"/>
                  </a:lnTo>
                  <a:lnTo>
                    <a:pt x="19371" y="16200"/>
                  </a:lnTo>
                  <a:cubicBezTo>
                    <a:pt x="18249" y="6663"/>
                    <a:pt x="14330" y="0"/>
                    <a:pt x="9842" y="0"/>
                  </a:cubicBezTo>
                  <a:lnTo>
                    <a:pt x="11328" y="0"/>
                  </a:lnTo>
                  <a:cubicBezTo>
                    <a:pt x="15816" y="0"/>
                    <a:pt x="19735" y="6663"/>
                    <a:pt x="20857" y="16200"/>
                  </a:cubicBezTo>
                  <a:lnTo>
                    <a:pt x="21600" y="16200"/>
                  </a:lnTo>
                  <a:close/>
                  <a:moveTo>
                    <a:pt x="10585" y="62"/>
                  </a:moveTo>
                  <a:lnTo>
                    <a:pt x="10585" y="62"/>
                  </a:lnTo>
                  <a:cubicBezTo>
                    <a:pt x="5452" y="914"/>
                    <a:pt x="1486" y="10303"/>
                    <a:pt x="1486" y="21600"/>
                  </a:cubicBezTo>
                  <a:lnTo>
                    <a:pt x="0" y="21600"/>
                  </a:lnTo>
                  <a:cubicBezTo>
                    <a:pt x="0" y="9671"/>
                    <a:pt x="4406" y="0"/>
                    <a:pt x="9842" y="0"/>
                  </a:cubicBezTo>
                  <a:cubicBezTo>
                    <a:pt x="10090" y="0"/>
                    <a:pt x="10338" y="21"/>
                    <a:pt x="10585" y="62"/>
                  </a:cubicBezTo>
                  <a:close/>
                </a:path>
              </a:pathLst>
            </a:custGeom>
            <a:solidFill>
              <a:srgbClr val="E7954E"/>
            </a:solidFill>
            <a:ln w="12700" cap="flat">
              <a:noFill/>
              <a:miter lim="400000"/>
            </a:ln>
            <a:effectLst/>
          </p:spPr>
          <p:txBody>
            <a:bodyPr wrap="square" lIns="45719" tIns="45719" rIns="45719" bIns="45719" numCol="1" anchor="ctr">
              <a:noAutofit/>
            </a:bodyPr>
            <a:lstStyle/>
            <a:p>
              <a:pPr algn="ctr"/>
            </a:p>
          </p:txBody>
        </p:sp>
        <p:sp>
          <p:nvSpPr>
            <p:cNvPr id="315" name="Shape"/>
            <p:cNvSpPr/>
            <p:nvPr/>
          </p:nvSpPr>
          <p:spPr>
            <a:xfrm rot="18782736">
              <a:off x="46078" y="1027726"/>
              <a:ext cx="991236" cy="55663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62"/>
                  </a:moveTo>
                  <a:lnTo>
                    <a:pt x="21600" y="62"/>
                  </a:lnTo>
                  <a:cubicBezTo>
                    <a:pt x="11126" y="914"/>
                    <a:pt x="3032" y="10303"/>
                    <a:pt x="3032" y="21600"/>
                  </a:cubicBezTo>
                  <a:lnTo>
                    <a:pt x="0" y="21600"/>
                  </a:lnTo>
                  <a:cubicBezTo>
                    <a:pt x="0" y="9671"/>
                    <a:pt x="8992" y="0"/>
                    <a:pt x="20084" y="0"/>
                  </a:cubicBezTo>
                  <a:cubicBezTo>
                    <a:pt x="20590" y="0"/>
                    <a:pt x="21096" y="21"/>
                    <a:pt x="21600" y="62"/>
                  </a:cubicBezTo>
                  <a:close/>
                </a:path>
              </a:pathLst>
            </a:custGeom>
            <a:solidFill>
              <a:srgbClr val="000000">
                <a:alpha val="20000"/>
              </a:srgbClr>
            </a:solidFill>
            <a:ln w="12700" cap="flat">
              <a:noFill/>
              <a:miter lim="400000"/>
            </a:ln>
            <a:effectLst/>
          </p:spPr>
          <p:txBody>
            <a:bodyPr wrap="square" lIns="45719" tIns="45719" rIns="45719" bIns="45719" numCol="1" anchor="ctr">
              <a:noAutofit/>
            </a:bodyPr>
            <a:lstStyle/>
            <a:p>
              <a:pPr algn="ctr"/>
            </a:p>
          </p:txBody>
        </p:sp>
        <p:sp>
          <p:nvSpPr>
            <p:cNvPr id="316" name="Line"/>
            <p:cNvSpPr/>
            <p:nvPr/>
          </p:nvSpPr>
          <p:spPr>
            <a:xfrm rot="18782736">
              <a:off x="-117639" y="650792"/>
              <a:ext cx="2022785" cy="55663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585" y="62"/>
                  </a:moveTo>
                  <a:lnTo>
                    <a:pt x="10585" y="62"/>
                  </a:lnTo>
                  <a:cubicBezTo>
                    <a:pt x="5452" y="914"/>
                    <a:pt x="1486" y="10303"/>
                    <a:pt x="1486" y="21600"/>
                  </a:cubicBezTo>
                  <a:lnTo>
                    <a:pt x="0" y="21600"/>
                  </a:lnTo>
                  <a:cubicBezTo>
                    <a:pt x="0" y="9671"/>
                    <a:pt x="4406" y="0"/>
                    <a:pt x="9842" y="0"/>
                  </a:cubicBezTo>
                  <a:lnTo>
                    <a:pt x="11328" y="0"/>
                  </a:lnTo>
                  <a:cubicBezTo>
                    <a:pt x="15816" y="0"/>
                    <a:pt x="19735" y="6663"/>
                    <a:pt x="20857" y="16200"/>
                  </a:cubicBezTo>
                  <a:lnTo>
                    <a:pt x="21600" y="16200"/>
                  </a:lnTo>
                  <a:lnTo>
                    <a:pt x="20427" y="21600"/>
                  </a:lnTo>
                  <a:lnTo>
                    <a:pt x="18628" y="16200"/>
                  </a:lnTo>
                  <a:lnTo>
                    <a:pt x="19371" y="16200"/>
                  </a:lnTo>
                  <a:lnTo>
                    <a:pt x="19371" y="16200"/>
                  </a:lnTo>
                  <a:cubicBezTo>
                    <a:pt x="18249" y="6663"/>
                    <a:pt x="14330" y="0"/>
                    <a:pt x="9842" y="0"/>
                  </a:cubicBezTo>
                </a:path>
              </a:pathLst>
            </a:custGeom>
            <a:noFill/>
            <a:ln w="12700" cap="flat">
              <a:solidFill>
                <a:srgbClr val="B15713"/>
              </a:solidFill>
              <a:prstDash val="solid"/>
              <a:miter lim="800000"/>
            </a:ln>
            <a:effectLst/>
          </p:spPr>
          <p:txBody>
            <a:bodyPr wrap="square" lIns="45719" tIns="45719" rIns="45719" bIns="45719" numCol="1" anchor="ctr">
              <a:noAutofit/>
            </a:bodyPr>
            <a:lstStyle/>
            <a:p>
              <a:pPr algn="ctr"/>
            </a:p>
          </p:txBody>
        </p:sp>
      </p:grpSp>
      <p:grpSp>
        <p:nvGrpSpPr>
          <p:cNvPr id="321" name="Flèche : courbe vers la droite 18"/>
          <p:cNvGrpSpPr/>
          <p:nvPr/>
        </p:nvGrpSpPr>
        <p:grpSpPr>
          <a:xfrm>
            <a:off x="6952183" y="1722912"/>
            <a:ext cx="1815144" cy="1039285"/>
            <a:chOff x="0" y="0"/>
            <a:chExt cx="1815143" cy="1039284"/>
          </a:xfrm>
        </p:grpSpPr>
        <p:sp>
          <p:nvSpPr>
            <p:cNvPr id="318" name="Shape"/>
            <p:cNvSpPr/>
            <p:nvPr/>
          </p:nvSpPr>
          <p:spPr>
            <a:xfrm rot="6153066">
              <a:off x="565239" y="-333936"/>
              <a:ext cx="684665" cy="1707156"/>
            </a:xfrm>
            <a:custGeom>
              <a:avLst/>
              <a:gdLst/>
              <a:ahLst/>
              <a:cxnLst>
                <a:cxn ang="0">
                  <a:pos x="wd2" y="hd2"/>
                </a:cxn>
                <a:cxn ang="5400000">
                  <a:pos x="wd2" y="hd2"/>
                </a:cxn>
                <a:cxn ang="10800000">
                  <a:pos x="wd2" y="hd2"/>
                </a:cxn>
                <a:cxn ang="16200000">
                  <a:pos x="wd2" y="hd2"/>
                </a:cxn>
              </a:cxnLst>
              <a:rect l="0" t="0" r="r" b="b"/>
              <a:pathLst>
                <a:path w="20430" h="21600" fill="norm" stroke="1" extrusionOk="0">
                  <a:moveTo>
                    <a:pt x="2" y="9324"/>
                  </a:moveTo>
                  <a:cubicBezTo>
                    <a:pt x="2" y="13576"/>
                    <a:pt x="6304" y="17289"/>
                    <a:pt x="15323" y="18352"/>
                  </a:cubicBezTo>
                  <a:lnTo>
                    <a:pt x="15323" y="17269"/>
                  </a:lnTo>
                  <a:lnTo>
                    <a:pt x="20430" y="19731"/>
                  </a:lnTo>
                  <a:lnTo>
                    <a:pt x="15323" y="21600"/>
                  </a:lnTo>
                  <a:lnTo>
                    <a:pt x="15323" y="20517"/>
                  </a:lnTo>
                  <a:cubicBezTo>
                    <a:pt x="6304" y="19454"/>
                    <a:pt x="2" y="15741"/>
                    <a:pt x="2" y="11489"/>
                  </a:cubicBezTo>
                  <a:close/>
                  <a:moveTo>
                    <a:pt x="20430" y="2165"/>
                  </a:moveTo>
                  <a:cubicBezTo>
                    <a:pt x="10066" y="2165"/>
                    <a:pt x="1344" y="5708"/>
                    <a:pt x="140" y="10407"/>
                  </a:cubicBezTo>
                  <a:lnTo>
                    <a:pt x="140" y="10407"/>
                  </a:lnTo>
                  <a:cubicBezTo>
                    <a:pt x="-1170" y="5292"/>
                    <a:pt x="6852" y="661"/>
                    <a:pt x="18058" y="63"/>
                  </a:cubicBezTo>
                  <a:cubicBezTo>
                    <a:pt x="18845" y="21"/>
                    <a:pt x="19637" y="0"/>
                    <a:pt x="20430" y="0"/>
                  </a:cubicBezTo>
                  <a:close/>
                </a:path>
              </a:pathLst>
            </a:custGeom>
            <a:solidFill>
              <a:srgbClr val="EFB989"/>
            </a:solidFill>
            <a:ln w="12700" cap="flat">
              <a:noFill/>
              <a:miter lim="400000"/>
            </a:ln>
            <a:effectLst/>
          </p:spPr>
          <p:txBody>
            <a:bodyPr wrap="square" lIns="45719" tIns="45719" rIns="45719" bIns="45719" numCol="1" anchor="ctr">
              <a:noAutofit/>
            </a:bodyPr>
            <a:lstStyle/>
            <a:p>
              <a:pPr algn="ctr"/>
            </a:p>
          </p:txBody>
        </p:sp>
        <p:sp>
          <p:nvSpPr>
            <p:cNvPr id="319" name="Shape"/>
            <p:cNvSpPr/>
            <p:nvPr/>
          </p:nvSpPr>
          <p:spPr>
            <a:xfrm rot="6153066">
              <a:off x="997001" y="204520"/>
              <a:ext cx="684664" cy="822491"/>
            </a:xfrm>
            <a:custGeom>
              <a:avLst/>
              <a:gdLst/>
              <a:ahLst/>
              <a:cxnLst>
                <a:cxn ang="0">
                  <a:pos x="wd2" y="hd2"/>
                </a:cxn>
                <a:cxn ang="5400000">
                  <a:pos x="wd2" y="hd2"/>
                </a:cxn>
                <a:cxn ang="10800000">
                  <a:pos x="wd2" y="hd2"/>
                </a:cxn>
                <a:cxn ang="16200000">
                  <a:pos x="wd2" y="hd2"/>
                </a:cxn>
              </a:cxnLst>
              <a:rect l="0" t="0" r="r" b="b"/>
              <a:pathLst>
                <a:path w="20430" h="21600" fill="norm" stroke="1" extrusionOk="0">
                  <a:moveTo>
                    <a:pt x="20430" y="4495"/>
                  </a:moveTo>
                  <a:cubicBezTo>
                    <a:pt x="10066" y="4495"/>
                    <a:pt x="1344" y="11848"/>
                    <a:pt x="140" y="21600"/>
                  </a:cubicBezTo>
                  <a:lnTo>
                    <a:pt x="140" y="21600"/>
                  </a:lnTo>
                  <a:cubicBezTo>
                    <a:pt x="-1170" y="10984"/>
                    <a:pt x="6852" y="1372"/>
                    <a:pt x="18058" y="131"/>
                  </a:cubicBezTo>
                  <a:cubicBezTo>
                    <a:pt x="18845" y="44"/>
                    <a:pt x="19637" y="0"/>
                    <a:pt x="20430" y="0"/>
                  </a:cubicBezTo>
                  <a:close/>
                </a:path>
              </a:pathLst>
            </a:custGeom>
            <a:solidFill>
              <a:srgbClr val="000000">
                <a:alpha val="20000"/>
              </a:srgbClr>
            </a:solidFill>
            <a:ln w="12700" cap="flat">
              <a:noFill/>
              <a:miter lim="400000"/>
            </a:ln>
            <a:effectLst/>
          </p:spPr>
          <p:txBody>
            <a:bodyPr wrap="square" lIns="45719" tIns="45719" rIns="45719" bIns="45719" numCol="1" anchor="ctr">
              <a:noAutofit/>
            </a:bodyPr>
            <a:lstStyle/>
            <a:p>
              <a:pPr algn="ctr"/>
            </a:p>
          </p:txBody>
        </p:sp>
        <p:sp>
          <p:nvSpPr>
            <p:cNvPr id="320" name="Line"/>
            <p:cNvSpPr/>
            <p:nvPr/>
          </p:nvSpPr>
          <p:spPr>
            <a:xfrm rot="6153066">
              <a:off x="565265" y="-333905"/>
              <a:ext cx="684599" cy="170715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9324"/>
                  </a:moveTo>
                  <a:cubicBezTo>
                    <a:pt x="0" y="13576"/>
                    <a:pt x="6663" y="17289"/>
                    <a:pt x="16200" y="18352"/>
                  </a:cubicBezTo>
                  <a:lnTo>
                    <a:pt x="16200" y="17269"/>
                  </a:lnTo>
                  <a:lnTo>
                    <a:pt x="21600" y="19731"/>
                  </a:lnTo>
                  <a:lnTo>
                    <a:pt x="16200" y="21600"/>
                  </a:lnTo>
                  <a:lnTo>
                    <a:pt x="16200" y="20517"/>
                  </a:lnTo>
                  <a:cubicBezTo>
                    <a:pt x="6663" y="19454"/>
                    <a:pt x="0" y="15741"/>
                    <a:pt x="0" y="11489"/>
                  </a:cubicBezTo>
                  <a:lnTo>
                    <a:pt x="0" y="9324"/>
                  </a:lnTo>
                  <a:cubicBezTo>
                    <a:pt x="0" y="4174"/>
                    <a:pt x="9671" y="0"/>
                    <a:pt x="21600" y="0"/>
                  </a:cubicBezTo>
                  <a:lnTo>
                    <a:pt x="21600" y="2165"/>
                  </a:lnTo>
                  <a:cubicBezTo>
                    <a:pt x="10641" y="2165"/>
                    <a:pt x="1419" y="5708"/>
                    <a:pt x="146" y="10407"/>
                  </a:cubicBezTo>
                </a:path>
              </a:pathLst>
            </a:custGeom>
            <a:noFill/>
            <a:ln w="12700" cap="flat">
              <a:solidFill>
                <a:srgbClr val="B15713"/>
              </a:solidFill>
              <a:prstDash val="solid"/>
              <a:miter lim="800000"/>
            </a:ln>
            <a:effectLst/>
          </p:spPr>
          <p:txBody>
            <a:bodyPr wrap="square" lIns="45719" tIns="45719" rIns="45719" bIns="45719" numCol="1" anchor="ctr">
              <a:noAutofit/>
            </a:bodyPr>
            <a:lstStyle/>
            <a:p>
              <a:pPr algn="ctr"/>
            </a:p>
          </p:txBody>
        </p:sp>
      </p:grpSp>
      <p:grpSp>
        <p:nvGrpSpPr>
          <p:cNvPr id="325" name="Flèche : courbe vers la droite 19"/>
          <p:cNvGrpSpPr/>
          <p:nvPr/>
        </p:nvGrpSpPr>
        <p:grpSpPr>
          <a:xfrm>
            <a:off x="7407438" y="3521536"/>
            <a:ext cx="1815144" cy="1039285"/>
            <a:chOff x="0" y="0"/>
            <a:chExt cx="1815143" cy="1039284"/>
          </a:xfrm>
        </p:grpSpPr>
        <p:sp>
          <p:nvSpPr>
            <p:cNvPr id="322" name="Shape"/>
            <p:cNvSpPr/>
            <p:nvPr/>
          </p:nvSpPr>
          <p:spPr>
            <a:xfrm rot="6153066">
              <a:off x="565239" y="-333936"/>
              <a:ext cx="684665" cy="1707156"/>
            </a:xfrm>
            <a:custGeom>
              <a:avLst/>
              <a:gdLst/>
              <a:ahLst/>
              <a:cxnLst>
                <a:cxn ang="0">
                  <a:pos x="wd2" y="hd2"/>
                </a:cxn>
                <a:cxn ang="5400000">
                  <a:pos x="wd2" y="hd2"/>
                </a:cxn>
                <a:cxn ang="10800000">
                  <a:pos x="wd2" y="hd2"/>
                </a:cxn>
                <a:cxn ang="16200000">
                  <a:pos x="wd2" y="hd2"/>
                </a:cxn>
              </a:cxnLst>
              <a:rect l="0" t="0" r="r" b="b"/>
              <a:pathLst>
                <a:path w="20430" h="21600" fill="norm" stroke="1" extrusionOk="0">
                  <a:moveTo>
                    <a:pt x="2" y="9324"/>
                  </a:moveTo>
                  <a:cubicBezTo>
                    <a:pt x="2" y="13576"/>
                    <a:pt x="6304" y="17289"/>
                    <a:pt x="15323" y="18352"/>
                  </a:cubicBezTo>
                  <a:lnTo>
                    <a:pt x="15323" y="17269"/>
                  </a:lnTo>
                  <a:lnTo>
                    <a:pt x="20430" y="19731"/>
                  </a:lnTo>
                  <a:lnTo>
                    <a:pt x="15323" y="21600"/>
                  </a:lnTo>
                  <a:lnTo>
                    <a:pt x="15323" y="20517"/>
                  </a:lnTo>
                  <a:cubicBezTo>
                    <a:pt x="6304" y="19454"/>
                    <a:pt x="2" y="15741"/>
                    <a:pt x="2" y="11489"/>
                  </a:cubicBezTo>
                  <a:close/>
                  <a:moveTo>
                    <a:pt x="20430" y="2165"/>
                  </a:moveTo>
                  <a:cubicBezTo>
                    <a:pt x="10066" y="2165"/>
                    <a:pt x="1344" y="5708"/>
                    <a:pt x="140" y="10407"/>
                  </a:cubicBezTo>
                  <a:lnTo>
                    <a:pt x="140" y="10407"/>
                  </a:lnTo>
                  <a:cubicBezTo>
                    <a:pt x="-1170" y="5292"/>
                    <a:pt x="6852" y="661"/>
                    <a:pt x="18058" y="63"/>
                  </a:cubicBezTo>
                  <a:cubicBezTo>
                    <a:pt x="18845" y="21"/>
                    <a:pt x="19637" y="0"/>
                    <a:pt x="20430" y="0"/>
                  </a:cubicBezTo>
                  <a:close/>
                </a:path>
              </a:pathLst>
            </a:custGeom>
            <a:solidFill>
              <a:srgbClr val="EFB989"/>
            </a:solidFill>
            <a:ln w="12700" cap="flat">
              <a:noFill/>
              <a:miter lim="400000"/>
            </a:ln>
            <a:effectLst/>
          </p:spPr>
          <p:txBody>
            <a:bodyPr wrap="square" lIns="45719" tIns="45719" rIns="45719" bIns="45719" numCol="1" anchor="ctr">
              <a:noAutofit/>
            </a:bodyPr>
            <a:lstStyle/>
            <a:p>
              <a:pPr algn="ctr"/>
            </a:p>
          </p:txBody>
        </p:sp>
        <p:sp>
          <p:nvSpPr>
            <p:cNvPr id="323" name="Shape"/>
            <p:cNvSpPr/>
            <p:nvPr/>
          </p:nvSpPr>
          <p:spPr>
            <a:xfrm rot="6153066">
              <a:off x="997001" y="204520"/>
              <a:ext cx="684664" cy="822491"/>
            </a:xfrm>
            <a:custGeom>
              <a:avLst/>
              <a:gdLst/>
              <a:ahLst/>
              <a:cxnLst>
                <a:cxn ang="0">
                  <a:pos x="wd2" y="hd2"/>
                </a:cxn>
                <a:cxn ang="5400000">
                  <a:pos x="wd2" y="hd2"/>
                </a:cxn>
                <a:cxn ang="10800000">
                  <a:pos x="wd2" y="hd2"/>
                </a:cxn>
                <a:cxn ang="16200000">
                  <a:pos x="wd2" y="hd2"/>
                </a:cxn>
              </a:cxnLst>
              <a:rect l="0" t="0" r="r" b="b"/>
              <a:pathLst>
                <a:path w="20430" h="21600" fill="norm" stroke="1" extrusionOk="0">
                  <a:moveTo>
                    <a:pt x="20430" y="4495"/>
                  </a:moveTo>
                  <a:cubicBezTo>
                    <a:pt x="10066" y="4495"/>
                    <a:pt x="1344" y="11848"/>
                    <a:pt x="140" y="21600"/>
                  </a:cubicBezTo>
                  <a:lnTo>
                    <a:pt x="140" y="21600"/>
                  </a:lnTo>
                  <a:cubicBezTo>
                    <a:pt x="-1170" y="10984"/>
                    <a:pt x="6852" y="1372"/>
                    <a:pt x="18058" y="131"/>
                  </a:cubicBezTo>
                  <a:cubicBezTo>
                    <a:pt x="18845" y="44"/>
                    <a:pt x="19637" y="0"/>
                    <a:pt x="20430" y="0"/>
                  </a:cubicBezTo>
                  <a:close/>
                </a:path>
              </a:pathLst>
            </a:custGeom>
            <a:solidFill>
              <a:srgbClr val="000000">
                <a:alpha val="20000"/>
              </a:srgbClr>
            </a:solidFill>
            <a:ln w="12700" cap="flat">
              <a:noFill/>
              <a:miter lim="400000"/>
            </a:ln>
            <a:effectLst/>
          </p:spPr>
          <p:txBody>
            <a:bodyPr wrap="square" lIns="45719" tIns="45719" rIns="45719" bIns="45719" numCol="1" anchor="ctr">
              <a:noAutofit/>
            </a:bodyPr>
            <a:lstStyle/>
            <a:p>
              <a:pPr algn="ctr"/>
            </a:p>
          </p:txBody>
        </p:sp>
        <p:sp>
          <p:nvSpPr>
            <p:cNvPr id="324" name="Line"/>
            <p:cNvSpPr/>
            <p:nvPr/>
          </p:nvSpPr>
          <p:spPr>
            <a:xfrm rot="6153066">
              <a:off x="565265" y="-333905"/>
              <a:ext cx="684599" cy="170715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9324"/>
                  </a:moveTo>
                  <a:cubicBezTo>
                    <a:pt x="0" y="13576"/>
                    <a:pt x="6663" y="17289"/>
                    <a:pt x="16200" y="18352"/>
                  </a:cubicBezTo>
                  <a:lnTo>
                    <a:pt x="16200" y="17269"/>
                  </a:lnTo>
                  <a:lnTo>
                    <a:pt x="21600" y="19731"/>
                  </a:lnTo>
                  <a:lnTo>
                    <a:pt x="16200" y="21600"/>
                  </a:lnTo>
                  <a:lnTo>
                    <a:pt x="16200" y="20517"/>
                  </a:lnTo>
                  <a:cubicBezTo>
                    <a:pt x="6663" y="19454"/>
                    <a:pt x="0" y="15741"/>
                    <a:pt x="0" y="11489"/>
                  </a:cubicBezTo>
                  <a:lnTo>
                    <a:pt x="0" y="9324"/>
                  </a:lnTo>
                  <a:cubicBezTo>
                    <a:pt x="0" y="4174"/>
                    <a:pt x="9671" y="0"/>
                    <a:pt x="21600" y="0"/>
                  </a:cubicBezTo>
                  <a:lnTo>
                    <a:pt x="21600" y="2165"/>
                  </a:lnTo>
                  <a:cubicBezTo>
                    <a:pt x="10641" y="2165"/>
                    <a:pt x="1419" y="5708"/>
                    <a:pt x="146" y="10407"/>
                  </a:cubicBezTo>
                </a:path>
              </a:pathLst>
            </a:custGeom>
            <a:noFill/>
            <a:ln w="12700" cap="flat">
              <a:solidFill>
                <a:srgbClr val="B15713"/>
              </a:solidFill>
              <a:prstDash val="solid"/>
              <a:miter lim="800000"/>
            </a:ln>
            <a:effectLst/>
          </p:spPr>
          <p:txBody>
            <a:bodyPr wrap="square" lIns="45719" tIns="45719" rIns="45719" bIns="45719" numCol="1" anchor="ctr">
              <a:noAutofit/>
            </a:bodyPr>
            <a:lstStyle/>
            <a:p>
              <a:pPr algn="ctr"/>
            </a:p>
          </p:txBody>
        </p:sp>
      </p:grpSp>
      <p:grpSp>
        <p:nvGrpSpPr>
          <p:cNvPr id="329" name="Flèche : courbe vers la droite 20"/>
          <p:cNvGrpSpPr/>
          <p:nvPr/>
        </p:nvGrpSpPr>
        <p:grpSpPr>
          <a:xfrm>
            <a:off x="6684777" y="3874881"/>
            <a:ext cx="2042312" cy="1801776"/>
            <a:chOff x="0" y="0"/>
            <a:chExt cx="2042310" cy="1801774"/>
          </a:xfrm>
        </p:grpSpPr>
        <p:sp>
          <p:nvSpPr>
            <p:cNvPr id="326" name="Shape"/>
            <p:cNvSpPr/>
            <p:nvPr/>
          </p:nvSpPr>
          <p:spPr>
            <a:xfrm rot="7668426">
              <a:off x="675819" y="-123648"/>
              <a:ext cx="690672" cy="2049070"/>
            </a:xfrm>
            <a:custGeom>
              <a:avLst/>
              <a:gdLst/>
              <a:ahLst/>
              <a:cxnLst>
                <a:cxn ang="0">
                  <a:pos x="wd2" y="hd2"/>
                </a:cxn>
                <a:cxn ang="5400000">
                  <a:pos x="wd2" y="hd2"/>
                </a:cxn>
                <a:cxn ang="10800000">
                  <a:pos x="wd2" y="hd2"/>
                </a:cxn>
                <a:cxn ang="16200000">
                  <a:pos x="wd2" y="hd2"/>
                </a:cxn>
              </a:cxnLst>
              <a:rect l="0" t="0" r="r" b="b"/>
              <a:pathLst>
                <a:path w="20614" h="21600" fill="norm" stroke="1" extrusionOk="0">
                  <a:moveTo>
                    <a:pt x="1" y="9587"/>
                  </a:moveTo>
                  <a:cubicBezTo>
                    <a:pt x="1" y="13959"/>
                    <a:pt x="6360" y="17777"/>
                    <a:pt x="15461" y="18870"/>
                  </a:cubicBezTo>
                  <a:lnTo>
                    <a:pt x="15461" y="17960"/>
                  </a:lnTo>
                  <a:lnTo>
                    <a:pt x="20614" y="20084"/>
                  </a:lnTo>
                  <a:lnTo>
                    <a:pt x="15461" y="21600"/>
                  </a:lnTo>
                  <a:lnTo>
                    <a:pt x="15461" y="20690"/>
                  </a:lnTo>
                  <a:lnTo>
                    <a:pt x="15461" y="20690"/>
                  </a:lnTo>
                  <a:cubicBezTo>
                    <a:pt x="6360" y="19597"/>
                    <a:pt x="1" y="15779"/>
                    <a:pt x="1" y="11407"/>
                  </a:cubicBezTo>
                  <a:close/>
                  <a:moveTo>
                    <a:pt x="20614" y="1820"/>
                  </a:moveTo>
                  <a:cubicBezTo>
                    <a:pt x="9988" y="1820"/>
                    <a:pt x="1103" y="5577"/>
                    <a:pt x="95" y="10497"/>
                  </a:cubicBezTo>
                  <a:lnTo>
                    <a:pt x="95" y="10497"/>
                  </a:lnTo>
                  <a:cubicBezTo>
                    <a:pt x="-986" y="5226"/>
                    <a:pt x="7325" y="546"/>
                    <a:pt x="18657" y="43"/>
                  </a:cubicBezTo>
                  <a:cubicBezTo>
                    <a:pt x="19308" y="14"/>
                    <a:pt x="19961" y="0"/>
                    <a:pt x="20614" y="0"/>
                  </a:cubicBezTo>
                  <a:close/>
                </a:path>
              </a:pathLst>
            </a:custGeom>
            <a:solidFill>
              <a:srgbClr val="EFB989"/>
            </a:solidFill>
            <a:ln w="12700" cap="flat">
              <a:noFill/>
              <a:miter lim="400000"/>
            </a:ln>
            <a:effectLst/>
          </p:spPr>
          <p:txBody>
            <a:bodyPr wrap="square" lIns="45719" tIns="45719" rIns="45719" bIns="45719" numCol="1" anchor="ctr">
              <a:noAutofit/>
            </a:bodyPr>
            <a:lstStyle/>
            <a:p>
              <a:pPr algn="ctr"/>
            </a:p>
          </p:txBody>
        </p:sp>
        <p:sp>
          <p:nvSpPr>
            <p:cNvPr id="327" name="Shape"/>
            <p:cNvSpPr/>
            <p:nvPr/>
          </p:nvSpPr>
          <p:spPr>
            <a:xfrm rot="7668426">
              <a:off x="1091898" y="725807"/>
              <a:ext cx="690672" cy="995812"/>
            </a:xfrm>
            <a:custGeom>
              <a:avLst/>
              <a:gdLst/>
              <a:ahLst/>
              <a:cxnLst>
                <a:cxn ang="0">
                  <a:pos x="wd2" y="hd2"/>
                </a:cxn>
                <a:cxn ang="5400000">
                  <a:pos x="wd2" y="hd2"/>
                </a:cxn>
                <a:cxn ang="10800000">
                  <a:pos x="wd2" y="hd2"/>
                </a:cxn>
                <a:cxn ang="16200000">
                  <a:pos x="wd2" y="hd2"/>
                </a:cxn>
              </a:cxnLst>
              <a:rect l="0" t="0" r="r" b="b"/>
              <a:pathLst>
                <a:path w="20614" h="21600" fill="norm" stroke="1" extrusionOk="0">
                  <a:moveTo>
                    <a:pt x="20614" y="3745"/>
                  </a:moveTo>
                  <a:cubicBezTo>
                    <a:pt x="9988" y="3745"/>
                    <a:pt x="1103" y="11476"/>
                    <a:pt x="95" y="21600"/>
                  </a:cubicBezTo>
                  <a:lnTo>
                    <a:pt x="95" y="21600"/>
                  </a:lnTo>
                  <a:cubicBezTo>
                    <a:pt x="-986" y="10754"/>
                    <a:pt x="7325" y="1123"/>
                    <a:pt x="18657" y="89"/>
                  </a:cubicBezTo>
                  <a:cubicBezTo>
                    <a:pt x="19308" y="30"/>
                    <a:pt x="19961" y="0"/>
                    <a:pt x="20614" y="0"/>
                  </a:cubicBezTo>
                  <a:close/>
                </a:path>
              </a:pathLst>
            </a:custGeom>
            <a:solidFill>
              <a:srgbClr val="000000">
                <a:alpha val="20000"/>
              </a:srgbClr>
            </a:solidFill>
            <a:ln w="12700" cap="flat">
              <a:noFill/>
              <a:miter lim="400000"/>
            </a:ln>
            <a:effectLst/>
          </p:spPr>
          <p:txBody>
            <a:bodyPr wrap="square" lIns="45719" tIns="45719" rIns="45719" bIns="45719" numCol="1" anchor="ctr">
              <a:noAutofit/>
            </a:bodyPr>
            <a:lstStyle/>
            <a:p>
              <a:pPr algn="ctr"/>
            </a:p>
          </p:txBody>
        </p:sp>
        <p:sp>
          <p:nvSpPr>
            <p:cNvPr id="328" name="Line"/>
            <p:cNvSpPr/>
            <p:nvPr/>
          </p:nvSpPr>
          <p:spPr>
            <a:xfrm rot="7668426">
              <a:off x="675829" y="-123629"/>
              <a:ext cx="690624" cy="204907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9587"/>
                  </a:moveTo>
                  <a:cubicBezTo>
                    <a:pt x="0" y="13959"/>
                    <a:pt x="6663" y="17777"/>
                    <a:pt x="16200" y="18870"/>
                  </a:cubicBezTo>
                  <a:lnTo>
                    <a:pt x="16200" y="17960"/>
                  </a:lnTo>
                  <a:lnTo>
                    <a:pt x="21600" y="20084"/>
                  </a:lnTo>
                  <a:lnTo>
                    <a:pt x="16200" y="21600"/>
                  </a:lnTo>
                  <a:lnTo>
                    <a:pt x="16200" y="20690"/>
                  </a:lnTo>
                  <a:lnTo>
                    <a:pt x="16200" y="20690"/>
                  </a:lnTo>
                  <a:cubicBezTo>
                    <a:pt x="6663" y="19597"/>
                    <a:pt x="0" y="15779"/>
                    <a:pt x="0" y="11407"/>
                  </a:cubicBezTo>
                  <a:lnTo>
                    <a:pt x="0" y="9587"/>
                  </a:lnTo>
                  <a:cubicBezTo>
                    <a:pt x="0" y="4292"/>
                    <a:pt x="9671" y="0"/>
                    <a:pt x="21600" y="0"/>
                  </a:cubicBezTo>
                  <a:lnTo>
                    <a:pt x="21600" y="1820"/>
                  </a:lnTo>
                  <a:cubicBezTo>
                    <a:pt x="10465" y="1820"/>
                    <a:pt x="1154" y="5577"/>
                    <a:pt x="98" y="10497"/>
                  </a:cubicBezTo>
                </a:path>
              </a:pathLst>
            </a:custGeom>
            <a:noFill/>
            <a:ln w="12700" cap="flat">
              <a:solidFill>
                <a:srgbClr val="B15713"/>
              </a:solidFill>
              <a:prstDash val="solid"/>
              <a:miter lim="800000"/>
            </a:ln>
            <a:effectLst/>
          </p:spPr>
          <p:txBody>
            <a:bodyPr wrap="square" lIns="45719" tIns="45719" rIns="45719" bIns="45719" numCol="1" anchor="ctr">
              <a:noAutofit/>
            </a:bodyPr>
            <a:lstStyle/>
            <a:p>
              <a:pPr algn="ctr"/>
            </a:p>
          </p:txBody>
        </p:sp>
      </p:grpSp>
      <p:sp>
        <p:nvSpPr>
          <p:cNvPr id="330" name="Slide Number Placeholder 29"/>
          <p:cNvSpPr txBox="1"/>
          <p:nvPr>
            <p:ph type="sldNum" sz="quarter" idx="2"/>
          </p:nvPr>
        </p:nvSpPr>
        <p:spPr>
          <a:xfrm>
            <a:off x="1065212" y="5975128"/>
            <a:ext cx="197740" cy="317946"/>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mc:AlternateContent xmlns:mc="http://schemas.openxmlformats.org/markup-compatibility/2006">
    <mc:Choice xmlns:p14="http://schemas.microsoft.com/office/powerpoint/2010/main" Requires="p14">
      <p:transition spd="med" advClick="1" p14:dur="1000">
        <p:fade/>
      </p:transition>
    </mc:Choice>
    <mc:Fallback>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32" name="Title 1"/>
          <p:cNvSpPr txBox="1"/>
          <p:nvPr>
            <p:ph type="title"/>
          </p:nvPr>
        </p:nvSpPr>
        <p:spPr>
          <a:xfrm>
            <a:off x="1065211" y="304800"/>
            <a:ext cx="10058404" cy="1219200"/>
          </a:xfrm>
          <a:prstGeom prst="rect">
            <a:avLst/>
          </a:prstGeom>
        </p:spPr>
        <p:txBody>
          <a:bodyPr/>
          <a:lstStyle/>
          <a:p>
            <a:pPr/>
            <a:r>
              <a:t>Answer the following Questions</a:t>
            </a:r>
          </a:p>
        </p:txBody>
      </p:sp>
      <p:sp>
        <p:nvSpPr>
          <p:cNvPr id="333" name="Content Placeholder 3"/>
          <p:cNvSpPr txBox="1"/>
          <p:nvPr>
            <p:ph type="body" sz="half" idx="1"/>
          </p:nvPr>
        </p:nvSpPr>
        <p:spPr>
          <a:xfrm>
            <a:off x="1065212" y="1825624"/>
            <a:ext cx="4954588" cy="4187954"/>
          </a:xfrm>
          <a:prstGeom prst="rect">
            <a:avLst/>
          </a:prstGeom>
        </p:spPr>
        <p:txBody>
          <a:bodyPr/>
          <a:lstStyle/>
          <a:p>
            <a:pPr/>
            <a:r>
              <a:t>My emotions are part of my...?</a:t>
            </a:r>
          </a:p>
          <a:p>
            <a:pPr/>
          </a:p>
          <a:p>
            <a:pPr/>
            <a:r>
              <a:t>My intellect is part of my...?</a:t>
            </a:r>
          </a:p>
          <a:p>
            <a:pPr marL="0" indent="0">
              <a:buSzTx/>
              <a:buNone/>
            </a:pPr>
            <a:r>
              <a:t> </a:t>
            </a:r>
          </a:p>
          <a:p>
            <a:pPr/>
            <a:r>
              <a:t>My whole being is comprised of...?</a:t>
            </a:r>
          </a:p>
        </p:txBody>
      </p:sp>
      <p:grpSp>
        <p:nvGrpSpPr>
          <p:cNvPr id="352" name="Content Placeholder 8"/>
          <p:cNvGrpSpPr/>
          <p:nvPr/>
        </p:nvGrpSpPr>
        <p:grpSpPr>
          <a:xfrm>
            <a:off x="6449507" y="1825824"/>
            <a:ext cx="4396797" cy="4187426"/>
            <a:chOff x="0" y="0"/>
            <a:chExt cx="4396795" cy="4187425"/>
          </a:xfrm>
        </p:grpSpPr>
        <p:grpSp>
          <p:nvGrpSpPr>
            <p:cNvPr id="336" name="Group"/>
            <p:cNvGrpSpPr/>
            <p:nvPr/>
          </p:nvGrpSpPr>
          <p:grpSpPr>
            <a:xfrm>
              <a:off x="0" y="0"/>
              <a:ext cx="2093712" cy="1256228"/>
              <a:chOff x="0" y="0"/>
              <a:chExt cx="2093711" cy="1256227"/>
            </a:xfrm>
          </p:grpSpPr>
          <p:sp>
            <p:nvSpPr>
              <p:cNvPr id="334" name="Rectangle"/>
              <p:cNvSpPr/>
              <p:nvPr/>
            </p:nvSpPr>
            <p:spPr>
              <a:xfrm>
                <a:off x="0" y="-1"/>
                <a:ext cx="2093711" cy="1256229"/>
              </a:xfrm>
              <a:prstGeom prst="rect">
                <a:avLst/>
              </a:prstGeom>
              <a:solidFill>
                <a:srgbClr val="801F08"/>
              </a:solidFill>
              <a:ln w="12700" cap="flat">
                <a:solidFill>
                  <a:srgbClr val="FFFFFF"/>
                </a:solidFill>
                <a:prstDash val="solid"/>
                <a:miter lim="800000"/>
              </a:ln>
              <a:effectLst/>
            </p:spPr>
            <p:txBody>
              <a:bodyPr wrap="square" lIns="45719" tIns="45719" rIns="45719" bIns="45719" numCol="1" anchor="ctr">
                <a:noAutofit/>
              </a:bodyPr>
              <a:lstStyle/>
              <a:p>
                <a:pPr algn="ctr" defTabSz="800100">
                  <a:lnSpc>
                    <a:spcPct val="90000"/>
                  </a:lnSpc>
                  <a:spcBef>
                    <a:spcPts val="1000"/>
                  </a:spcBef>
                  <a:defRPr sz="2400">
                    <a:solidFill>
                      <a:srgbClr val="FFFFFF"/>
                    </a:solidFill>
                  </a:defRPr>
                </a:pPr>
              </a:p>
            </p:txBody>
          </p:sp>
          <p:sp>
            <p:nvSpPr>
              <p:cNvPr id="335" name="Higher powers"/>
              <p:cNvSpPr txBox="1"/>
              <p:nvPr/>
            </p:nvSpPr>
            <p:spPr>
              <a:xfrm>
                <a:off x="0" y="377097"/>
                <a:ext cx="2093712" cy="50203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68580" tIns="68580" rIns="68580" bIns="68580" numCol="1" anchor="ctr">
                <a:spAutoFit/>
              </a:bodyPr>
              <a:lstStyle>
                <a:lvl1pPr algn="ctr" defTabSz="800100">
                  <a:lnSpc>
                    <a:spcPct val="90000"/>
                  </a:lnSpc>
                  <a:spcBef>
                    <a:spcPts val="700"/>
                  </a:spcBef>
                  <a:defRPr>
                    <a:solidFill>
                      <a:srgbClr val="FFFFFF"/>
                    </a:solidFill>
                  </a:defRPr>
                </a:lvl1pPr>
              </a:lstStyle>
              <a:p>
                <a:pPr/>
                <a:r>
                  <a:t>Higher powers</a:t>
                </a:r>
              </a:p>
            </p:txBody>
          </p:sp>
        </p:grpSp>
        <p:grpSp>
          <p:nvGrpSpPr>
            <p:cNvPr id="339" name="Group"/>
            <p:cNvGrpSpPr/>
            <p:nvPr/>
          </p:nvGrpSpPr>
          <p:grpSpPr>
            <a:xfrm>
              <a:off x="2303083" y="0"/>
              <a:ext cx="2093713" cy="1256228"/>
              <a:chOff x="0" y="0"/>
              <a:chExt cx="2093711" cy="1256227"/>
            </a:xfrm>
          </p:grpSpPr>
          <p:sp>
            <p:nvSpPr>
              <p:cNvPr id="337" name="Rectangle"/>
              <p:cNvSpPr/>
              <p:nvPr/>
            </p:nvSpPr>
            <p:spPr>
              <a:xfrm>
                <a:off x="0" y="-1"/>
                <a:ext cx="2093711" cy="1256229"/>
              </a:xfrm>
              <a:prstGeom prst="rect">
                <a:avLst/>
              </a:prstGeom>
              <a:solidFill>
                <a:srgbClr val="366012"/>
              </a:solidFill>
              <a:ln w="12700" cap="flat">
                <a:solidFill>
                  <a:srgbClr val="FFFFFF"/>
                </a:solidFill>
                <a:prstDash val="solid"/>
                <a:miter lim="800000"/>
              </a:ln>
              <a:effectLst/>
            </p:spPr>
            <p:txBody>
              <a:bodyPr wrap="square" lIns="45719" tIns="45719" rIns="45719" bIns="45719" numCol="1" anchor="ctr">
                <a:noAutofit/>
              </a:bodyPr>
              <a:lstStyle/>
              <a:p>
                <a:pPr algn="ctr" defTabSz="800100">
                  <a:lnSpc>
                    <a:spcPct val="90000"/>
                  </a:lnSpc>
                  <a:spcBef>
                    <a:spcPts val="1000"/>
                  </a:spcBef>
                  <a:defRPr sz="2400">
                    <a:solidFill>
                      <a:srgbClr val="FFFFFF"/>
                    </a:solidFill>
                  </a:defRPr>
                </a:pPr>
              </a:p>
            </p:txBody>
          </p:sp>
          <p:sp>
            <p:nvSpPr>
              <p:cNvPr id="338" name="Lower powers"/>
              <p:cNvSpPr txBox="1"/>
              <p:nvPr/>
            </p:nvSpPr>
            <p:spPr>
              <a:xfrm>
                <a:off x="0" y="377097"/>
                <a:ext cx="2093712" cy="50203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68580" tIns="68580" rIns="68580" bIns="68580" numCol="1" anchor="ctr">
                <a:spAutoFit/>
              </a:bodyPr>
              <a:lstStyle>
                <a:lvl1pPr algn="ctr" defTabSz="800100">
                  <a:lnSpc>
                    <a:spcPct val="90000"/>
                  </a:lnSpc>
                  <a:spcBef>
                    <a:spcPts val="700"/>
                  </a:spcBef>
                  <a:defRPr>
                    <a:solidFill>
                      <a:srgbClr val="FFFFFF"/>
                    </a:solidFill>
                  </a:defRPr>
                </a:lvl1pPr>
              </a:lstStyle>
              <a:p>
                <a:pPr/>
                <a:r>
                  <a:t>Lower powers</a:t>
                </a:r>
              </a:p>
            </p:txBody>
          </p:sp>
        </p:grpSp>
        <p:grpSp>
          <p:nvGrpSpPr>
            <p:cNvPr id="342" name="Group"/>
            <p:cNvGrpSpPr/>
            <p:nvPr/>
          </p:nvGrpSpPr>
          <p:grpSpPr>
            <a:xfrm>
              <a:off x="0" y="1465599"/>
              <a:ext cx="2093712" cy="1256228"/>
              <a:chOff x="0" y="0"/>
              <a:chExt cx="2093711" cy="1256227"/>
            </a:xfrm>
          </p:grpSpPr>
          <p:sp>
            <p:nvSpPr>
              <p:cNvPr id="340" name="Rectangle"/>
              <p:cNvSpPr/>
              <p:nvPr/>
            </p:nvSpPr>
            <p:spPr>
              <a:xfrm>
                <a:off x="0" y="-1"/>
                <a:ext cx="2093711" cy="1256229"/>
              </a:xfrm>
              <a:prstGeom prst="rect">
                <a:avLst/>
              </a:prstGeom>
              <a:solidFill>
                <a:schemeClr val="accent4"/>
              </a:solidFill>
              <a:ln w="12700" cap="flat">
                <a:solidFill>
                  <a:srgbClr val="FFFFFF"/>
                </a:solidFill>
                <a:prstDash val="solid"/>
                <a:miter lim="800000"/>
              </a:ln>
              <a:effectLst/>
            </p:spPr>
            <p:txBody>
              <a:bodyPr wrap="square" lIns="45719" tIns="45719" rIns="45719" bIns="45719" numCol="1" anchor="ctr">
                <a:noAutofit/>
              </a:bodyPr>
              <a:lstStyle/>
              <a:p>
                <a:pPr algn="ctr" defTabSz="800100">
                  <a:lnSpc>
                    <a:spcPct val="90000"/>
                  </a:lnSpc>
                  <a:spcBef>
                    <a:spcPts val="1000"/>
                  </a:spcBef>
                  <a:defRPr sz="2400">
                    <a:solidFill>
                      <a:srgbClr val="FFFFFF"/>
                    </a:solidFill>
                  </a:defRPr>
                </a:pPr>
              </a:p>
            </p:txBody>
          </p:sp>
          <p:sp>
            <p:nvSpPr>
              <p:cNvPr id="341" name="Lower powers"/>
              <p:cNvSpPr txBox="1"/>
              <p:nvPr/>
            </p:nvSpPr>
            <p:spPr>
              <a:xfrm>
                <a:off x="0" y="377097"/>
                <a:ext cx="2093712" cy="50203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68580" tIns="68580" rIns="68580" bIns="68580" numCol="1" anchor="ctr">
                <a:spAutoFit/>
              </a:bodyPr>
              <a:lstStyle>
                <a:lvl1pPr algn="ctr" defTabSz="800100">
                  <a:lnSpc>
                    <a:spcPct val="90000"/>
                  </a:lnSpc>
                  <a:spcBef>
                    <a:spcPts val="700"/>
                  </a:spcBef>
                  <a:defRPr>
                    <a:solidFill>
                      <a:srgbClr val="FFFFFF"/>
                    </a:solidFill>
                  </a:defRPr>
                </a:lvl1pPr>
              </a:lstStyle>
              <a:p>
                <a:pPr/>
                <a:r>
                  <a:t>Lower powers</a:t>
                </a:r>
              </a:p>
            </p:txBody>
          </p:sp>
        </p:grpSp>
        <p:grpSp>
          <p:nvGrpSpPr>
            <p:cNvPr id="345" name="Group"/>
            <p:cNvGrpSpPr/>
            <p:nvPr/>
          </p:nvGrpSpPr>
          <p:grpSpPr>
            <a:xfrm>
              <a:off x="2303083" y="1465599"/>
              <a:ext cx="2093713" cy="1256228"/>
              <a:chOff x="0" y="0"/>
              <a:chExt cx="2093711" cy="1256227"/>
            </a:xfrm>
          </p:grpSpPr>
          <p:sp>
            <p:nvSpPr>
              <p:cNvPr id="343" name="Rectangle"/>
              <p:cNvSpPr/>
              <p:nvPr/>
            </p:nvSpPr>
            <p:spPr>
              <a:xfrm>
                <a:off x="0" y="-1"/>
                <a:ext cx="2093711" cy="1256229"/>
              </a:xfrm>
              <a:prstGeom prst="rect">
                <a:avLst/>
              </a:prstGeom>
              <a:solidFill>
                <a:srgbClr val="C02E0C"/>
              </a:solidFill>
              <a:ln w="12700" cap="flat">
                <a:solidFill>
                  <a:srgbClr val="FFFFFF"/>
                </a:solidFill>
                <a:prstDash val="solid"/>
                <a:miter lim="800000"/>
              </a:ln>
              <a:effectLst/>
            </p:spPr>
            <p:txBody>
              <a:bodyPr wrap="square" lIns="45719" tIns="45719" rIns="45719" bIns="45719" numCol="1" anchor="ctr">
                <a:noAutofit/>
              </a:bodyPr>
              <a:lstStyle/>
              <a:p>
                <a:pPr algn="ctr" defTabSz="800100">
                  <a:lnSpc>
                    <a:spcPct val="90000"/>
                  </a:lnSpc>
                  <a:spcBef>
                    <a:spcPts val="1000"/>
                  </a:spcBef>
                  <a:defRPr sz="2400">
                    <a:solidFill>
                      <a:srgbClr val="FFFFFF"/>
                    </a:solidFill>
                  </a:defRPr>
                </a:pPr>
              </a:p>
            </p:txBody>
          </p:sp>
          <p:sp>
            <p:nvSpPr>
              <p:cNvPr id="344" name="Higher powers"/>
              <p:cNvSpPr txBox="1"/>
              <p:nvPr/>
            </p:nvSpPr>
            <p:spPr>
              <a:xfrm>
                <a:off x="0" y="377097"/>
                <a:ext cx="2093712" cy="50203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68580" tIns="68580" rIns="68580" bIns="68580" numCol="1" anchor="ctr">
                <a:spAutoFit/>
              </a:bodyPr>
              <a:lstStyle>
                <a:lvl1pPr algn="ctr" defTabSz="800100">
                  <a:lnSpc>
                    <a:spcPct val="90000"/>
                  </a:lnSpc>
                  <a:spcBef>
                    <a:spcPts val="700"/>
                  </a:spcBef>
                  <a:defRPr>
                    <a:solidFill>
                      <a:srgbClr val="FFFFFF"/>
                    </a:solidFill>
                  </a:defRPr>
                </a:lvl1pPr>
              </a:lstStyle>
              <a:p>
                <a:pPr/>
                <a:r>
                  <a:t>Higher powers</a:t>
                </a:r>
              </a:p>
            </p:txBody>
          </p:sp>
        </p:grpSp>
        <p:grpSp>
          <p:nvGrpSpPr>
            <p:cNvPr id="348" name="Group"/>
            <p:cNvGrpSpPr/>
            <p:nvPr/>
          </p:nvGrpSpPr>
          <p:grpSpPr>
            <a:xfrm>
              <a:off x="0" y="2931198"/>
              <a:ext cx="2093712" cy="1256228"/>
              <a:chOff x="0" y="0"/>
              <a:chExt cx="2093711" cy="1256227"/>
            </a:xfrm>
          </p:grpSpPr>
          <p:sp>
            <p:nvSpPr>
              <p:cNvPr id="346" name="Rectangle"/>
              <p:cNvSpPr/>
              <p:nvPr/>
            </p:nvSpPr>
            <p:spPr>
              <a:xfrm>
                <a:off x="0" y="-1"/>
                <a:ext cx="2093711" cy="1256229"/>
              </a:xfrm>
              <a:prstGeom prst="rect">
                <a:avLst/>
              </a:prstGeom>
              <a:solidFill>
                <a:srgbClr val="841E89"/>
              </a:solidFill>
              <a:ln w="12700" cap="flat">
                <a:solidFill>
                  <a:srgbClr val="FFFFFF"/>
                </a:solidFill>
                <a:prstDash val="solid"/>
                <a:miter lim="800000"/>
              </a:ln>
              <a:effectLst/>
            </p:spPr>
            <p:txBody>
              <a:bodyPr wrap="square" lIns="45719" tIns="45719" rIns="45719" bIns="45719" numCol="1" anchor="ctr">
                <a:noAutofit/>
              </a:bodyPr>
              <a:lstStyle/>
              <a:p>
                <a:pPr algn="ctr" defTabSz="800100">
                  <a:lnSpc>
                    <a:spcPct val="90000"/>
                  </a:lnSpc>
                  <a:spcBef>
                    <a:spcPts val="1000"/>
                  </a:spcBef>
                  <a:defRPr sz="2400">
                    <a:solidFill>
                      <a:srgbClr val="FFFFFF"/>
                    </a:solidFill>
                  </a:defRPr>
                </a:pPr>
              </a:p>
            </p:txBody>
          </p:sp>
          <p:sp>
            <p:nvSpPr>
              <p:cNvPr id="347" name="Body, soul/spirit"/>
              <p:cNvSpPr txBox="1"/>
              <p:nvPr/>
            </p:nvSpPr>
            <p:spPr>
              <a:xfrm>
                <a:off x="0" y="377097"/>
                <a:ext cx="2093712" cy="50203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68580" tIns="68580" rIns="68580" bIns="68580" numCol="1" anchor="ctr">
                <a:spAutoFit/>
              </a:bodyPr>
              <a:lstStyle>
                <a:lvl1pPr algn="ctr" defTabSz="800100">
                  <a:lnSpc>
                    <a:spcPct val="90000"/>
                  </a:lnSpc>
                  <a:spcBef>
                    <a:spcPts val="700"/>
                  </a:spcBef>
                  <a:defRPr>
                    <a:solidFill>
                      <a:srgbClr val="FFFFFF"/>
                    </a:solidFill>
                  </a:defRPr>
                </a:lvl1pPr>
              </a:lstStyle>
              <a:p>
                <a:pPr/>
                <a:r>
                  <a:t>Body, soul/spirit</a:t>
                </a:r>
              </a:p>
            </p:txBody>
          </p:sp>
        </p:grpSp>
        <p:grpSp>
          <p:nvGrpSpPr>
            <p:cNvPr id="351" name="Group"/>
            <p:cNvGrpSpPr/>
            <p:nvPr/>
          </p:nvGrpSpPr>
          <p:grpSpPr>
            <a:xfrm>
              <a:off x="2303083" y="2931198"/>
              <a:ext cx="2093713" cy="1256228"/>
              <a:chOff x="0" y="0"/>
              <a:chExt cx="2093711" cy="1256227"/>
            </a:xfrm>
          </p:grpSpPr>
          <p:sp>
            <p:nvSpPr>
              <p:cNvPr id="349" name="Rectangle"/>
              <p:cNvSpPr/>
              <p:nvPr/>
            </p:nvSpPr>
            <p:spPr>
              <a:xfrm>
                <a:off x="0" y="-1"/>
                <a:ext cx="2093711" cy="1256229"/>
              </a:xfrm>
              <a:prstGeom prst="rect">
                <a:avLst/>
              </a:prstGeom>
              <a:solidFill>
                <a:srgbClr val="145FAA"/>
              </a:solidFill>
              <a:ln w="12700" cap="flat">
                <a:solidFill>
                  <a:srgbClr val="FFFFFF"/>
                </a:solidFill>
                <a:prstDash val="solid"/>
                <a:miter lim="800000"/>
              </a:ln>
              <a:effectLst/>
            </p:spPr>
            <p:txBody>
              <a:bodyPr wrap="square" lIns="45719" tIns="45719" rIns="45719" bIns="45719" numCol="1" anchor="ctr">
                <a:noAutofit/>
              </a:bodyPr>
              <a:lstStyle/>
              <a:p>
                <a:pPr algn="ctr" defTabSz="800100">
                  <a:lnSpc>
                    <a:spcPct val="90000"/>
                  </a:lnSpc>
                  <a:spcBef>
                    <a:spcPts val="1000"/>
                  </a:spcBef>
                  <a:defRPr sz="2400">
                    <a:solidFill>
                      <a:srgbClr val="FFFFFF"/>
                    </a:solidFill>
                  </a:defRPr>
                </a:pPr>
              </a:p>
            </p:txBody>
          </p:sp>
          <p:sp>
            <p:nvSpPr>
              <p:cNvPr id="350" name="My face, my body, arms, and legs"/>
              <p:cNvSpPr txBox="1"/>
              <p:nvPr/>
            </p:nvSpPr>
            <p:spPr>
              <a:xfrm>
                <a:off x="0" y="211191"/>
                <a:ext cx="2093712" cy="83384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68580" tIns="68580" rIns="68580" bIns="68580" numCol="1" anchor="ctr">
                <a:spAutoFit/>
              </a:bodyPr>
              <a:lstStyle>
                <a:lvl1pPr algn="ctr" defTabSz="800100">
                  <a:lnSpc>
                    <a:spcPct val="90000"/>
                  </a:lnSpc>
                  <a:spcBef>
                    <a:spcPts val="700"/>
                  </a:spcBef>
                  <a:defRPr>
                    <a:solidFill>
                      <a:srgbClr val="FFFFFF"/>
                    </a:solidFill>
                  </a:defRPr>
                </a:lvl1pPr>
              </a:lstStyle>
              <a:p>
                <a:pPr/>
                <a:r>
                  <a:t>My face, my body, arms, and legs</a:t>
                </a:r>
              </a:p>
            </p:txBody>
          </p:sp>
        </p:grpSp>
      </p:grpSp>
      <p:sp>
        <p:nvSpPr>
          <p:cNvPr id="353" name="Slide Number Placeholder 2"/>
          <p:cNvSpPr txBox="1"/>
          <p:nvPr>
            <p:ph type="sldNum" sz="quarter" idx="2"/>
          </p:nvPr>
        </p:nvSpPr>
        <p:spPr>
          <a:xfrm>
            <a:off x="1065212" y="5975128"/>
            <a:ext cx="185342" cy="317946"/>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mc:AlternateContent xmlns:mc="http://schemas.openxmlformats.org/markup-compatibility/2006">
    <mc:Choice xmlns:p14="http://schemas.microsoft.com/office/powerpoint/2010/main" Requires="p14">
      <p:transition spd="med" advClick="1" p14:dur="1000">
        <p:fade/>
      </p:transition>
    </mc:Choice>
    <mc:Fallback>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55" name="Title 1"/>
          <p:cNvSpPr txBox="1"/>
          <p:nvPr>
            <p:ph type="title"/>
          </p:nvPr>
        </p:nvSpPr>
        <p:spPr>
          <a:xfrm>
            <a:off x="7492890" y="1330346"/>
            <a:ext cx="3840481" cy="2103122"/>
          </a:xfrm>
          <a:prstGeom prst="rect">
            <a:avLst/>
          </a:prstGeom>
        </p:spPr>
        <p:txBody>
          <a:bodyPr/>
          <a:lstStyle/>
          <a:p>
            <a:pPr/>
            <a:r>
              <a:t>There is another way to look at your brain</a:t>
            </a:r>
          </a:p>
        </p:txBody>
      </p:sp>
      <p:pic>
        <p:nvPicPr>
          <p:cNvPr id="356" name="Picture 4" descr="Picture 4"/>
          <p:cNvPicPr>
            <a:picLocks noChangeAspect="1"/>
          </p:cNvPicPr>
          <p:nvPr/>
        </p:nvPicPr>
        <p:blipFill>
          <a:blip r:embed="rId2">
            <a:extLst/>
          </a:blip>
          <a:stretch>
            <a:fillRect/>
          </a:stretch>
        </p:blipFill>
        <p:spPr>
          <a:xfrm>
            <a:off x="858628" y="964701"/>
            <a:ext cx="5989212" cy="4759337"/>
          </a:xfrm>
          <a:prstGeom prst="rect">
            <a:avLst/>
          </a:prstGeom>
          <a:ln w="38100">
            <a:solidFill>
              <a:srgbClr val="FFFFFF"/>
            </a:solidFill>
          </a:ln>
        </p:spPr>
      </p:pic>
      <p:sp>
        <p:nvSpPr>
          <p:cNvPr id="357" name="Slide Number Placeholder 5"/>
          <p:cNvSpPr txBox="1"/>
          <p:nvPr>
            <p:ph type="sldNum" sz="quarter" idx="2"/>
          </p:nvPr>
        </p:nvSpPr>
        <p:spPr>
          <a:xfrm>
            <a:off x="1065212" y="5975128"/>
            <a:ext cx="197042" cy="317946"/>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mc:AlternateContent xmlns:mc="http://schemas.openxmlformats.org/markup-compatibility/2006">
    <mc:Choice xmlns:p14="http://schemas.microsoft.com/office/powerpoint/2010/main" Requires="p14">
      <p:transition spd="med" advClick="1" p14:dur="1000">
        <p:fade/>
      </p:transition>
    </mc:Choice>
    <mc:Fallback>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59" name="Title 1"/>
          <p:cNvSpPr txBox="1"/>
          <p:nvPr>
            <p:ph type="title"/>
          </p:nvPr>
        </p:nvSpPr>
        <p:spPr>
          <a:xfrm>
            <a:off x="1065211" y="304800"/>
            <a:ext cx="10058404" cy="1219200"/>
          </a:xfrm>
          <a:prstGeom prst="rect">
            <a:avLst/>
          </a:prstGeom>
        </p:spPr>
        <p:txBody>
          <a:bodyPr/>
          <a:lstStyle>
            <a:lvl1pPr defTabSz="841247">
              <a:defRPr sz="2944"/>
            </a:lvl1pPr>
          </a:lstStyle>
          <a:p>
            <a:pPr/>
            <a:r>
              <a:t>Your brain processes information in 2 different ways: by thinking fast and by thinking slow</a:t>
            </a:r>
          </a:p>
        </p:txBody>
      </p:sp>
      <p:grpSp>
        <p:nvGrpSpPr>
          <p:cNvPr id="362" name="Picture 4"/>
          <p:cNvGrpSpPr/>
          <p:nvPr/>
        </p:nvGrpSpPr>
        <p:grpSpPr>
          <a:xfrm>
            <a:off x="3110845" y="1752600"/>
            <a:ext cx="5288439" cy="4229100"/>
            <a:chOff x="0" y="0"/>
            <a:chExt cx="5288438" cy="4229100"/>
          </a:xfrm>
        </p:grpSpPr>
        <p:sp>
          <p:nvSpPr>
            <p:cNvPr id="360" name="Rectangle"/>
            <p:cNvSpPr/>
            <p:nvPr/>
          </p:nvSpPr>
          <p:spPr>
            <a:xfrm>
              <a:off x="0" y="0"/>
              <a:ext cx="5288439" cy="4229100"/>
            </a:xfrm>
            <a:prstGeom prst="rect">
              <a:avLst/>
            </a:prstGeom>
            <a:solidFill>
              <a:srgbClr val="FFFFFF"/>
            </a:solidFill>
            <a:ln w="12700" cap="flat">
              <a:noFill/>
              <a:miter lim="400000"/>
            </a:ln>
            <a:effectLst/>
          </p:spPr>
          <p:txBody>
            <a:bodyPr wrap="square" lIns="45719" tIns="45719" rIns="45719" bIns="45719" numCol="1" anchor="ctr">
              <a:noAutofit/>
            </a:bodyPr>
            <a:lstStyle/>
            <a:p>
              <a:pPr/>
            </a:p>
          </p:txBody>
        </p:sp>
        <p:pic>
          <p:nvPicPr>
            <p:cNvPr id="361" name="image23.jpeg" descr="image23.jpeg"/>
            <p:cNvPicPr>
              <a:picLocks noChangeAspect="1"/>
            </p:cNvPicPr>
            <p:nvPr/>
          </p:nvPicPr>
          <p:blipFill>
            <a:blip r:embed="rId2">
              <a:extLst/>
            </a:blip>
            <a:srcRect l="0" t="16362" r="0" b="16364"/>
            <a:stretch>
              <a:fillRect/>
            </a:stretch>
          </p:blipFill>
          <p:spPr>
            <a:xfrm>
              <a:off x="0" y="-1"/>
              <a:ext cx="5288439" cy="4229102"/>
            </a:xfrm>
            <a:prstGeom prst="rect">
              <a:avLst/>
            </a:prstGeom>
            <a:ln w="12700" cap="flat">
              <a:noFill/>
              <a:miter lim="400000"/>
            </a:ln>
            <a:effectLst/>
          </p:spPr>
        </p:pic>
      </p:grpSp>
      <p:sp>
        <p:nvSpPr>
          <p:cNvPr id="363" name="ZoneTexte 23"/>
          <p:cNvSpPr txBox="1"/>
          <p:nvPr/>
        </p:nvSpPr>
        <p:spPr>
          <a:xfrm>
            <a:off x="666772" y="3059668"/>
            <a:ext cx="1544422" cy="456312"/>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b="1">
                <a:solidFill>
                  <a:srgbClr val="FF0000"/>
                </a:solidFill>
              </a:defRPr>
            </a:lvl1pPr>
          </a:lstStyle>
          <a:p>
            <a:pPr/>
            <a:r>
              <a:t>Slow Brain</a:t>
            </a:r>
          </a:p>
        </p:txBody>
      </p:sp>
      <p:sp>
        <p:nvSpPr>
          <p:cNvPr id="364" name="ZoneTexte 23"/>
          <p:cNvSpPr txBox="1"/>
          <p:nvPr/>
        </p:nvSpPr>
        <p:spPr>
          <a:xfrm>
            <a:off x="9298934" y="3059668"/>
            <a:ext cx="1544422" cy="456312"/>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b="1">
                <a:solidFill>
                  <a:srgbClr val="FF0000"/>
                </a:solidFill>
              </a:defRPr>
            </a:lvl1pPr>
          </a:lstStyle>
          <a:p>
            <a:pPr/>
            <a:r>
              <a:t>Fast Brain</a:t>
            </a:r>
          </a:p>
        </p:txBody>
      </p:sp>
      <p:grpSp>
        <p:nvGrpSpPr>
          <p:cNvPr id="368" name="Arrow: Curved Down 1"/>
          <p:cNvGrpSpPr/>
          <p:nvPr/>
        </p:nvGrpSpPr>
        <p:grpSpPr>
          <a:xfrm>
            <a:off x="1319752" y="2571830"/>
            <a:ext cx="2692569" cy="369334"/>
            <a:chOff x="0" y="0"/>
            <a:chExt cx="2692568" cy="369332"/>
          </a:xfrm>
        </p:grpSpPr>
        <p:sp>
          <p:nvSpPr>
            <p:cNvPr id="365" name="Shape"/>
            <p:cNvSpPr/>
            <p:nvPr/>
          </p:nvSpPr>
          <p:spPr>
            <a:xfrm>
              <a:off x="0" y="0"/>
              <a:ext cx="2692569" cy="36933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190" y="21600"/>
                  </a:moveTo>
                  <a:lnTo>
                    <a:pt x="20119" y="16200"/>
                  </a:lnTo>
                  <a:lnTo>
                    <a:pt x="20489" y="16200"/>
                  </a:lnTo>
                  <a:lnTo>
                    <a:pt x="20489" y="16200"/>
                  </a:lnTo>
                  <a:cubicBezTo>
                    <a:pt x="19302" y="6663"/>
                    <a:pt x="15157" y="0"/>
                    <a:pt x="10410" y="0"/>
                  </a:cubicBezTo>
                  <a:lnTo>
                    <a:pt x="11150" y="0"/>
                  </a:lnTo>
                  <a:cubicBezTo>
                    <a:pt x="15897" y="0"/>
                    <a:pt x="20043" y="6663"/>
                    <a:pt x="21230" y="16200"/>
                  </a:cubicBezTo>
                  <a:lnTo>
                    <a:pt x="21600" y="16200"/>
                  </a:lnTo>
                  <a:close/>
                  <a:moveTo>
                    <a:pt x="10780" y="14"/>
                  </a:moveTo>
                  <a:lnTo>
                    <a:pt x="10780" y="14"/>
                  </a:lnTo>
                  <a:cubicBezTo>
                    <a:pt x="5179" y="427"/>
                    <a:pt x="741" y="9970"/>
                    <a:pt x="741" y="21600"/>
                  </a:cubicBezTo>
                  <a:lnTo>
                    <a:pt x="0" y="21600"/>
                  </a:lnTo>
                  <a:cubicBezTo>
                    <a:pt x="0" y="9671"/>
                    <a:pt x="4661" y="0"/>
                    <a:pt x="10410" y="0"/>
                  </a:cubicBezTo>
                  <a:cubicBezTo>
                    <a:pt x="10533" y="0"/>
                    <a:pt x="10657" y="5"/>
                    <a:pt x="10780" y="14"/>
                  </a:cubicBezTo>
                  <a:close/>
                </a:path>
              </a:pathLst>
            </a:custGeom>
            <a:solidFill>
              <a:schemeClr val="accent4"/>
            </a:solidFill>
            <a:ln w="12700" cap="flat">
              <a:noFill/>
              <a:miter lim="400000"/>
            </a:ln>
            <a:effectLst/>
          </p:spPr>
          <p:txBody>
            <a:bodyPr wrap="square" lIns="45719" tIns="45719" rIns="45719" bIns="45719" numCol="1" anchor="ctr">
              <a:noAutofit/>
            </a:bodyPr>
            <a:lstStyle/>
            <a:p>
              <a:pPr algn="ctr"/>
            </a:p>
          </p:txBody>
        </p:sp>
        <p:sp>
          <p:nvSpPr>
            <p:cNvPr id="366" name="Shape"/>
            <p:cNvSpPr/>
            <p:nvPr/>
          </p:nvSpPr>
          <p:spPr>
            <a:xfrm>
              <a:off x="0" y="0"/>
              <a:ext cx="1343804" cy="36933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14"/>
                  </a:moveTo>
                  <a:lnTo>
                    <a:pt x="21600" y="14"/>
                  </a:lnTo>
                  <a:cubicBezTo>
                    <a:pt x="10376" y="427"/>
                    <a:pt x="1484" y="9970"/>
                    <a:pt x="1484" y="21600"/>
                  </a:cubicBezTo>
                  <a:lnTo>
                    <a:pt x="0" y="21600"/>
                  </a:lnTo>
                  <a:cubicBezTo>
                    <a:pt x="0" y="9671"/>
                    <a:pt x="9338" y="0"/>
                    <a:pt x="20858" y="0"/>
                  </a:cubicBezTo>
                  <a:cubicBezTo>
                    <a:pt x="21105" y="0"/>
                    <a:pt x="21353" y="5"/>
                    <a:pt x="21600" y="14"/>
                  </a:cubicBezTo>
                  <a:close/>
                </a:path>
              </a:pathLst>
            </a:custGeom>
            <a:solidFill>
              <a:srgbClr val="000000">
                <a:alpha val="20000"/>
              </a:srgbClr>
            </a:solidFill>
            <a:ln w="12700" cap="flat">
              <a:noFill/>
              <a:miter lim="400000"/>
            </a:ln>
            <a:effectLst/>
          </p:spPr>
          <p:txBody>
            <a:bodyPr wrap="square" lIns="45719" tIns="45719" rIns="45719" bIns="45719" numCol="1" anchor="ctr">
              <a:noAutofit/>
            </a:bodyPr>
            <a:lstStyle/>
            <a:p>
              <a:pPr algn="ctr"/>
            </a:p>
          </p:txBody>
        </p:sp>
        <p:sp>
          <p:nvSpPr>
            <p:cNvPr id="367" name="Line"/>
            <p:cNvSpPr/>
            <p:nvPr/>
          </p:nvSpPr>
          <p:spPr>
            <a:xfrm>
              <a:off x="0" y="0"/>
              <a:ext cx="2692569" cy="36933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780" y="14"/>
                  </a:moveTo>
                  <a:lnTo>
                    <a:pt x="10780" y="14"/>
                  </a:lnTo>
                  <a:cubicBezTo>
                    <a:pt x="5179" y="427"/>
                    <a:pt x="741" y="9970"/>
                    <a:pt x="741" y="21600"/>
                  </a:cubicBezTo>
                  <a:lnTo>
                    <a:pt x="0" y="21600"/>
                  </a:lnTo>
                  <a:cubicBezTo>
                    <a:pt x="0" y="9671"/>
                    <a:pt x="4661" y="0"/>
                    <a:pt x="10410" y="0"/>
                  </a:cubicBezTo>
                  <a:lnTo>
                    <a:pt x="11150" y="0"/>
                  </a:lnTo>
                  <a:cubicBezTo>
                    <a:pt x="15897" y="0"/>
                    <a:pt x="20043" y="6663"/>
                    <a:pt x="21230" y="16200"/>
                  </a:cubicBezTo>
                  <a:lnTo>
                    <a:pt x="21600" y="16200"/>
                  </a:lnTo>
                  <a:lnTo>
                    <a:pt x="21190" y="21600"/>
                  </a:lnTo>
                  <a:lnTo>
                    <a:pt x="20119" y="16200"/>
                  </a:lnTo>
                  <a:lnTo>
                    <a:pt x="20489" y="16200"/>
                  </a:lnTo>
                  <a:lnTo>
                    <a:pt x="20489" y="16200"/>
                  </a:lnTo>
                  <a:cubicBezTo>
                    <a:pt x="19302" y="6663"/>
                    <a:pt x="15157" y="0"/>
                    <a:pt x="10410" y="0"/>
                  </a:cubicBezTo>
                </a:path>
              </a:pathLst>
            </a:custGeom>
            <a:noFill/>
            <a:ln w="12700" cap="flat">
              <a:solidFill>
                <a:srgbClr val="703D0F"/>
              </a:solidFill>
              <a:prstDash val="solid"/>
              <a:miter lim="800000"/>
            </a:ln>
            <a:effectLst/>
          </p:spPr>
          <p:txBody>
            <a:bodyPr wrap="square" lIns="45719" tIns="45719" rIns="45719" bIns="45719" numCol="1" anchor="ctr">
              <a:noAutofit/>
            </a:bodyPr>
            <a:lstStyle/>
            <a:p>
              <a:pPr algn="ctr"/>
            </a:p>
          </p:txBody>
        </p:sp>
      </p:grpSp>
      <p:grpSp>
        <p:nvGrpSpPr>
          <p:cNvPr id="372" name="Arrow: Curved Down 2"/>
          <p:cNvGrpSpPr/>
          <p:nvPr/>
        </p:nvGrpSpPr>
        <p:grpSpPr>
          <a:xfrm>
            <a:off x="7198992" y="2690335"/>
            <a:ext cx="2868834" cy="369334"/>
            <a:chOff x="0" y="0"/>
            <a:chExt cx="2868833" cy="369332"/>
          </a:xfrm>
        </p:grpSpPr>
        <p:sp>
          <p:nvSpPr>
            <p:cNvPr id="369" name="Shape"/>
            <p:cNvSpPr/>
            <p:nvPr/>
          </p:nvSpPr>
          <p:spPr>
            <a:xfrm flipH="1">
              <a:off x="0" y="0"/>
              <a:ext cx="2868834" cy="36933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236" y="21600"/>
                  </a:moveTo>
                  <a:lnTo>
                    <a:pt x="20210" y="16200"/>
                  </a:lnTo>
                  <a:lnTo>
                    <a:pt x="20557" y="16200"/>
                  </a:lnTo>
                  <a:lnTo>
                    <a:pt x="20557" y="16200"/>
                  </a:lnTo>
                  <a:cubicBezTo>
                    <a:pt x="19367" y="6663"/>
                    <a:pt x="15207" y="0"/>
                    <a:pt x="10444" y="0"/>
                  </a:cubicBezTo>
                  <a:lnTo>
                    <a:pt x="11140" y="0"/>
                  </a:lnTo>
                  <a:cubicBezTo>
                    <a:pt x="15902" y="0"/>
                    <a:pt x="20062" y="6663"/>
                    <a:pt x="21252" y="16200"/>
                  </a:cubicBezTo>
                  <a:lnTo>
                    <a:pt x="21600" y="16200"/>
                  </a:lnTo>
                  <a:close/>
                  <a:moveTo>
                    <a:pt x="10792" y="12"/>
                  </a:moveTo>
                  <a:lnTo>
                    <a:pt x="10792" y="12"/>
                  </a:lnTo>
                  <a:cubicBezTo>
                    <a:pt x="5162" y="400"/>
                    <a:pt x="695" y="9950"/>
                    <a:pt x="695" y="21600"/>
                  </a:cubicBezTo>
                  <a:lnTo>
                    <a:pt x="0" y="21600"/>
                  </a:lnTo>
                  <a:cubicBezTo>
                    <a:pt x="0" y="9671"/>
                    <a:pt x="4676" y="0"/>
                    <a:pt x="10444" y="0"/>
                  </a:cubicBezTo>
                  <a:cubicBezTo>
                    <a:pt x="10560" y="0"/>
                    <a:pt x="10676" y="4"/>
                    <a:pt x="10792" y="12"/>
                  </a:cubicBezTo>
                  <a:close/>
                </a:path>
              </a:pathLst>
            </a:custGeom>
            <a:solidFill>
              <a:schemeClr val="accent4"/>
            </a:solidFill>
            <a:ln w="12700" cap="flat">
              <a:noFill/>
              <a:miter lim="400000"/>
            </a:ln>
            <a:effectLst/>
          </p:spPr>
          <p:txBody>
            <a:bodyPr wrap="square" lIns="45719" tIns="45719" rIns="45719" bIns="45719" numCol="1" anchor="ctr">
              <a:noAutofit/>
            </a:bodyPr>
            <a:lstStyle/>
            <a:p>
              <a:pPr algn="ctr"/>
            </a:p>
          </p:txBody>
        </p:sp>
        <p:sp>
          <p:nvSpPr>
            <p:cNvPr id="370" name="Shape"/>
            <p:cNvSpPr/>
            <p:nvPr/>
          </p:nvSpPr>
          <p:spPr>
            <a:xfrm flipH="1">
              <a:off x="1435474" y="0"/>
              <a:ext cx="1433360" cy="36933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12"/>
                  </a:moveTo>
                  <a:lnTo>
                    <a:pt x="21600" y="12"/>
                  </a:lnTo>
                  <a:cubicBezTo>
                    <a:pt x="10332" y="400"/>
                    <a:pt x="1391" y="9950"/>
                    <a:pt x="1391" y="21600"/>
                  </a:cubicBezTo>
                  <a:lnTo>
                    <a:pt x="0" y="21600"/>
                  </a:lnTo>
                  <a:cubicBezTo>
                    <a:pt x="0" y="9671"/>
                    <a:pt x="9359" y="0"/>
                    <a:pt x="20904" y="0"/>
                  </a:cubicBezTo>
                  <a:cubicBezTo>
                    <a:pt x="21136" y="0"/>
                    <a:pt x="21368" y="4"/>
                    <a:pt x="21600" y="12"/>
                  </a:cubicBezTo>
                  <a:close/>
                </a:path>
              </a:pathLst>
            </a:custGeom>
            <a:solidFill>
              <a:srgbClr val="000000">
                <a:alpha val="20000"/>
              </a:srgbClr>
            </a:solidFill>
            <a:ln w="12700" cap="flat">
              <a:noFill/>
              <a:miter lim="400000"/>
            </a:ln>
            <a:effectLst/>
          </p:spPr>
          <p:txBody>
            <a:bodyPr wrap="square" lIns="45719" tIns="45719" rIns="45719" bIns="45719" numCol="1" anchor="ctr">
              <a:noAutofit/>
            </a:bodyPr>
            <a:lstStyle/>
            <a:p>
              <a:pPr algn="ctr"/>
            </a:p>
          </p:txBody>
        </p:sp>
        <p:sp>
          <p:nvSpPr>
            <p:cNvPr id="371" name="Line"/>
            <p:cNvSpPr/>
            <p:nvPr/>
          </p:nvSpPr>
          <p:spPr>
            <a:xfrm flipH="1">
              <a:off x="0" y="0"/>
              <a:ext cx="2868834" cy="36933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792" y="12"/>
                  </a:moveTo>
                  <a:lnTo>
                    <a:pt x="10792" y="12"/>
                  </a:lnTo>
                  <a:cubicBezTo>
                    <a:pt x="5162" y="400"/>
                    <a:pt x="695" y="9950"/>
                    <a:pt x="695" y="21600"/>
                  </a:cubicBezTo>
                  <a:lnTo>
                    <a:pt x="0" y="21600"/>
                  </a:lnTo>
                  <a:cubicBezTo>
                    <a:pt x="0" y="9671"/>
                    <a:pt x="4676" y="0"/>
                    <a:pt x="10444" y="0"/>
                  </a:cubicBezTo>
                  <a:lnTo>
                    <a:pt x="11140" y="0"/>
                  </a:lnTo>
                  <a:cubicBezTo>
                    <a:pt x="15902" y="0"/>
                    <a:pt x="20062" y="6663"/>
                    <a:pt x="21252" y="16200"/>
                  </a:cubicBezTo>
                  <a:lnTo>
                    <a:pt x="21600" y="16200"/>
                  </a:lnTo>
                  <a:lnTo>
                    <a:pt x="21236" y="21600"/>
                  </a:lnTo>
                  <a:lnTo>
                    <a:pt x="20210" y="16200"/>
                  </a:lnTo>
                  <a:lnTo>
                    <a:pt x="20557" y="16200"/>
                  </a:lnTo>
                  <a:lnTo>
                    <a:pt x="20557" y="16200"/>
                  </a:lnTo>
                  <a:cubicBezTo>
                    <a:pt x="19367" y="6663"/>
                    <a:pt x="15207" y="0"/>
                    <a:pt x="10444" y="0"/>
                  </a:cubicBezTo>
                </a:path>
              </a:pathLst>
            </a:custGeom>
            <a:noFill/>
            <a:ln w="12700" cap="flat">
              <a:solidFill>
                <a:srgbClr val="703D0F"/>
              </a:solidFill>
              <a:prstDash val="solid"/>
              <a:miter lim="800000"/>
            </a:ln>
            <a:effectLst/>
          </p:spPr>
          <p:txBody>
            <a:bodyPr wrap="square" lIns="45719" tIns="45719" rIns="45719" bIns="45719" numCol="1" anchor="ctr">
              <a:noAutofit/>
            </a:bodyPr>
            <a:lstStyle/>
            <a:p>
              <a:pPr algn="ctr"/>
            </a:p>
          </p:txBody>
        </p:sp>
      </p:grpSp>
      <p:sp>
        <p:nvSpPr>
          <p:cNvPr id="373" name="Slide Number Placeholder 3"/>
          <p:cNvSpPr txBox="1"/>
          <p:nvPr>
            <p:ph type="sldNum" sz="quarter" idx="2"/>
          </p:nvPr>
        </p:nvSpPr>
        <p:spPr>
          <a:xfrm>
            <a:off x="1065212" y="5975128"/>
            <a:ext cx="186041" cy="317946"/>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mc:AlternateContent xmlns:mc="http://schemas.openxmlformats.org/markup-compatibility/2006">
    <mc:Choice xmlns:p14="http://schemas.microsoft.com/office/powerpoint/2010/main" Requires="p14">
      <p:transition spd="med" advClick="1" p14:dur="1000">
        <p:fade/>
      </p:transition>
    </mc:Choice>
    <mc:Fallback>
      <p:transition spd="med">
        <p:fade/>
      </p:transition>
    </mc:Fallback>
  </mc:AlternateContent>
</p:sld>
</file>

<file path=ppt/theme/theme1.xml><?xml version="1.0" encoding="utf-8"?>
<a:theme xmlns:a="http://schemas.openxmlformats.org/drawingml/2006/main" xmlns:r="http://schemas.openxmlformats.org/officeDocument/2006/relationships" name="Nature Illustration 16x9">
  <a:themeElements>
    <a:clrScheme name="Nature Illustration 16x9">
      <a:dk1>
        <a:srgbClr val="85909A"/>
      </a:dk1>
      <a:lt1>
        <a:srgbClr val="9A5315"/>
      </a:lt1>
      <a:dk2>
        <a:srgbClr val="A7A7A7"/>
      </a:dk2>
      <a:lt2>
        <a:srgbClr val="535353"/>
      </a:lt2>
      <a:accent1>
        <a:srgbClr val="F3771A"/>
      </a:accent1>
      <a:accent2>
        <a:srgbClr val="8BBEF1"/>
      </a:accent2>
      <a:accent3>
        <a:srgbClr val="6DC025"/>
      </a:accent3>
      <a:accent4>
        <a:srgbClr val="9A5315"/>
      </a:accent4>
      <a:accent5>
        <a:srgbClr val="F1471F"/>
      </a:accent5>
      <a:accent6>
        <a:srgbClr val="DA6FDF"/>
      </a:accent6>
      <a:hlink>
        <a:srgbClr val="0000FF"/>
      </a:hlink>
      <a:folHlink>
        <a:srgbClr val="FF00FF"/>
      </a:folHlink>
    </a:clrScheme>
    <a:fontScheme name="Nature Illustration 16x9">
      <a:majorFont>
        <a:latin typeface="Helvetica"/>
        <a:ea typeface="Helvetica"/>
        <a:cs typeface="Helvetica"/>
      </a:majorFont>
      <a:minorFont>
        <a:latin typeface="Segoe Print"/>
        <a:ea typeface="Segoe Print"/>
        <a:cs typeface="Segoe Print"/>
      </a:minorFont>
    </a:fontScheme>
    <a:fmtScheme name="Nature Illustration 16x9">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chemeClr val="accent4"/>
            </a:solidFill>
            <a:effectLst/>
            <a:uFillTx/>
            <a:latin typeface="+mn-lt"/>
            <a:ea typeface="+mn-ea"/>
            <a:cs typeface="+mn-cs"/>
            <a:sym typeface="Segoe Prin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chemeClr val="accent4"/>
            </a:solidFill>
            <a:effectLst/>
            <a:uFillTx/>
            <a:latin typeface="+mn-lt"/>
            <a:ea typeface="+mn-ea"/>
            <a:cs typeface="+mn-cs"/>
            <a:sym typeface="Segoe Prin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Nature Illustration 16x9">
  <a:themeElements>
    <a:clrScheme name="Nature Illustration 16x9">
      <a:dk1>
        <a:srgbClr val="85909A"/>
      </a:dk1>
      <a:lt1>
        <a:srgbClr val="9A5315"/>
      </a:lt1>
      <a:dk2>
        <a:srgbClr val="A7A7A7"/>
      </a:dk2>
      <a:lt2>
        <a:srgbClr val="535353"/>
      </a:lt2>
      <a:accent1>
        <a:srgbClr val="F3771A"/>
      </a:accent1>
      <a:accent2>
        <a:srgbClr val="8BBEF1"/>
      </a:accent2>
      <a:accent3>
        <a:srgbClr val="6DC025"/>
      </a:accent3>
      <a:accent4>
        <a:srgbClr val="9A5315"/>
      </a:accent4>
      <a:accent5>
        <a:srgbClr val="F1471F"/>
      </a:accent5>
      <a:accent6>
        <a:srgbClr val="DA6FDF"/>
      </a:accent6>
      <a:hlink>
        <a:srgbClr val="0000FF"/>
      </a:hlink>
      <a:folHlink>
        <a:srgbClr val="FF00FF"/>
      </a:folHlink>
    </a:clrScheme>
    <a:fontScheme name="Nature Illustration 16x9">
      <a:majorFont>
        <a:latin typeface="Helvetica"/>
        <a:ea typeface="Helvetica"/>
        <a:cs typeface="Helvetica"/>
      </a:majorFont>
      <a:minorFont>
        <a:latin typeface="Segoe Print"/>
        <a:ea typeface="Segoe Print"/>
        <a:cs typeface="Segoe Print"/>
      </a:minorFont>
    </a:fontScheme>
    <a:fmtScheme name="Nature Illustration 16x9">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chemeClr val="accent4"/>
            </a:solidFill>
            <a:effectLst/>
            <a:uFillTx/>
            <a:latin typeface="+mn-lt"/>
            <a:ea typeface="+mn-ea"/>
            <a:cs typeface="+mn-cs"/>
            <a:sym typeface="Segoe Prin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chemeClr val="accent4"/>
            </a:solidFill>
            <a:effectLst/>
            <a:uFillTx/>
            <a:latin typeface="+mn-lt"/>
            <a:ea typeface="+mn-ea"/>
            <a:cs typeface="+mn-cs"/>
            <a:sym typeface="Segoe Prin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