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C6A2-A87C-49C5-A521-B9572066D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21172-550C-47BE-9EAD-1C0CAC3BC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CF8B-495A-4D58-AE60-4F456F4D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AC67-89FB-4C91-9F3F-3D219434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34ED8-0B48-4039-BE1A-C474D7CA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249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7F56-EE2F-4B98-94AB-238F751F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BDB0B-5E2F-4A60-8E4D-BEC4AB3AB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421D-15BD-4777-82FD-06C638F5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E9D4-BE2F-46E8-AA51-6AAB7188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7BF09-64A6-4DF3-B738-23468188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7711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C59F6-4788-4E47-80D4-A93B4ADA7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4A9C1-C72E-456A-8AE3-17E0D3EC8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58A2-A9E4-4F37-9B35-C9D9F77F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E0397-B7E0-46D7-BADB-53AEC998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1F38A-88D0-4250-959C-65AD173C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6609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FA1F-FAA7-4E23-93AC-82DD12C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E2CF3-3598-46F7-9715-6D545D0A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495D2-2C3A-4986-AD31-05E5271E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DB90-88BA-4521-AB05-AD2F27C5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47E49-239A-4137-B5C5-C17BF8CA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0506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99AB-17D2-49AF-B655-735729FC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3548D-6706-470F-81CF-4E1D9F953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CA668-AA92-4A0E-A508-F261B5AA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FC3B7-0221-4522-AD3D-1F18C44E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D02F-EF2B-4E85-983E-43F9311E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9249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4E94-8410-4E88-B2FB-B6D410FA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44548-8F5E-49EA-A911-0A4435A70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E9F1C-2BAE-4B93-971B-AA18BC413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9FD24-8AA6-46A7-948B-AC0D833C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58056-91B0-4695-880C-35C5C8AC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D4A1F-79BE-4458-8E87-ACEA5742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3092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1D3D-154D-4242-B16F-7D226356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5967-29DE-41AC-B766-7E0F56172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D724A-A936-4516-8D48-35DC42FF7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93AF0-3D5A-4395-A4F2-98DC5382E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2B3E9-DE6D-4E82-9700-11B73890F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AE4EF-0FFB-4F6C-A670-497F3FB9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164E5-0B0E-46C8-A452-FE9BAD0B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2A84D-00A2-45D3-B0DB-E536A322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38158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413C-411F-476F-99CB-C5E1B757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4AC86-6536-4A9C-8D5A-EFD62B05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4C4AC-5865-4E5C-BDFA-D1A5B53F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9586C-5311-4975-B39D-3EF30C14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2462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F1CC6-0D79-4C8E-B757-024D511E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C1751-7845-4947-8FB6-5993BCD9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D4E89-FC64-437E-8059-B6A19884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7600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012D-F5DC-4BFE-AAF2-FB3BDDED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C7CAD-6B32-4EAF-9526-C62F9574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1E200-9D8E-4929-A7F7-D83B8822F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0F1B0-A370-4586-9F9A-81D35BEA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887A5-DDF6-4014-9E6B-20E19F11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4A6EC-DA4F-4D08-98D2-645D6B03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5360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2675-107B-4F3D-B5F8-B9859847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A14B7-AE44-4E8F-B21E-8CE770D0D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DAA5D-C46D-4580-A62C-43B7D12A4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DA709-8D42-47CD-A324-FE0581B5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13A10-9E31-4B5D-9E2E-0BE472B3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61556-EE79-4B0A-97D2-986C7092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3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DD2DA-96AC-4693-8005-459DBC3C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5ACA0-5339-47E6-BAB1-239CA2E5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373F9-CA80-4DA0-A647-3AF9DAA0E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B27F-F020-40AE-816A-E8755725A341}" type="datetimeFigureOut">
              <a:rPr lang="en-ZW" smtClean="0"/>
              <a:t>11/6/2021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F09B-BCDF-4549-9668-066A439FC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F79A-1F07-4BFB-9217-6F8EF975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5695-7378-4F11-9341-46B8C78673F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7528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37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82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61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58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58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4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4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3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6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33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5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8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5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22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60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07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Siphatisiwe Shumbayaonda</dc:creator>
  <cp:lastModifiedBy>Siphatisiwe Shumbayaonda</cp:lastModifiedBy>
  <cp:revision>1</cp:revision>
  <dcterms:created xsi:type="dcterms:W3CDTF">2021-06-11T18:41:29Z</dcterms:created>
  <dcterms:modified xsi:type="dcterms:W3CDTF">2021-06-11T18:48:00Z</dcterms:modified>
</cp:coreProperties>
</file>