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D5CB"/>
          </a:solidFill>
        </a:fill>
      </a:tcStyle>
    </a:wholeTbl>
    <a:band2H>
      <a:tcTxStyle/>
      <a:tcStyle>
        <a:tcBdr/>
        <a:fill>
          <a:solidFill>
            <a:srgbClr val="FDEB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8CB"/>
          </a:solidFill>
        </a:fill>
      </a:tcStyle>
    </a:wholeTbl>
    <a:band2H>
      <a:tcTxStyle/>
      <a:tcStyle>
        <a:tcBdr/>
        <a:fill>
          <a:solidFill>
            <a:srgbClr val="EA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D4F3"/>
          </a:solidFill>
        </a:fill>
      </a:tcStyle>
    </a:wholeTbl>
    <a:band2H>
      <a:tcTxStyle/>
      <a:tcStyle>
        <a:tcBdr/>
        <a:fill>
          <a:solidFill>
            <a:srgbClr val="F8EB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chemeClr val="accent4"/>
        </a:fontRef>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FE9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chemeClr val="accent4"/>
        </a:fontRef>
        <a:schemeClr val="accent4"/>
      </a:tcTxStyle>
      <a:tcStyle>
        <a:tcBdr>
          <a:left>
            <a:ln w="12700" cap="flat">
              <a:noFill/>
              <a:miter lim="400000"/>
            </a:ln>
          </a:left>
          <a:right>
            <a:ln w="12700" cap="flat">
              <a:noFill/>
              <a:miter lim="400000"/>
            </a:ln>
          </a:right>
          <a:top>
            <a:ln w="508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CFCA"/>
          </a:solidFill>
        </a:fill>
      </a:tcStyle>
    </a:wholeTbl>
    <a:band2H>
      <a:tcTxStyle/>
      <a:tcStyle>
        <a:tcBdr/>
        <a:fill>
          <a:solidFill>
            <a:srgbClr val="EFE9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 styleId="{2708684C-4D16-4618-839F-0558EEFCDFE6}" styleName="">
    <a:tblBg/>
    <a:wholeTbl>
      <a:tcTxStyle b="off"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wholeTbl>
    <a:band2H>
      <a:tcTxStyle/>
      <a:tcStyle>
        <a:tcBdr/>
        <a:fill>
          <a:solidFill>
            <a:srgbClr val="FFFFFF"/>
          </a:solidFill>
        </a:fill>
      </a:tcStyle>
    </a:band2H>
    <a:firstCol>
      <a:tcTxStyle b="on"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firstCol>
    <a:lastRow>
      <a:tcTxStyle b="on"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508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lastRow>
    <a:firstRow>
      <a:tcTxStyle b="on"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254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1143000" y="685800"/>
            <a:ext cx="4572000" cy="3429000"/>
          </a:xfrm>
          <a:prstGeom prst="rect">
            <a:avLst/>
          </a:prstGeom>
        </p:spPr>
        <p:txBody>
          <a:bodyPr/>
          <a:lstStyle/>
          <a:p>
            <a:endParaRPr/>
          </a:p>
        </p:txBody>
      </p:sp>
      <p:sp>
        <p:nvSpPr>
          <p:cNvPr id="248" name="Shape 248"/>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chemeClr val="accent4"/>
        </a:solidFill>
        <a:latin typeface="+mj-lt"/>
        <a:ea typeface="+mj-ea"/>
        <a:cs typeface="+mj-cs"/>
        <a:sym typeface="Segoe Print"/>
      </a:defRPr>
    </a:lvl1pPr>
    <a:lvl2pPr indent="228600" latinLnBrk="0">
      <a:defRPr sz="1200">
        <a:solidFill>
          <a:schemeClr val="accent4"/>
        </a:solidFill>
        <a:latin typeface="+mj-lt"/>
        <a:ea typeface="+mj-ea"/>
        <a:cs typeface="+mj-cs"/>
        <a:sym typeface="Segoe Print"/>
      </a:defRPr>
    </a:lvl2pPr>
    <a:lvl3pPr indent="457200" latinLnBrk="0">
      <a:defRPr sz="1200">
        <a:solidFill>
          <a:schemeClr val="accent4"/>
        </a:solidFill>
        <a:latin typeface="+mj-lt"/>
        <a:ea typeface="+mj-ea"/>
        <a:cs typeface="+mj-cs"/>
        <a:sym typeface="Segoe Print"/>
      </a:defRPr>
    </a:lvl3pPr>
    <a:lvl4pPr indent="685800" latinLnBrk="0">
      <a:defRPr sz="1200">
        <a:solidFill>
          <a:schemeClr val="accent4"/>
        </a:solidFill>
        <a:latin typeface="+mj-lt"/>
        <a:ea typeface="+mj-ea"/>
        <a:cs typeface="+mj-cs"/>
        <a:sym typeface="Segoe Print"/>
      </a:defRPr>
    </a:lvl4pPr>
    <a:lvl5pPr indent="914400" latinLnBrk="0">
      <a:defRPr sz="1200">
        <a:solidFill>
          <a:schemeClr val="accent4"/>
        </a:solidFill>
        <a:latin typeface="+mj-lt"/>
        <a:ea typeface="+mj-ea"/>
        <a:cs typeface="+mj-cs"/>
        <a:sym typeface="Segoe Print"/>
      </a:defRPr>
    </a:lvl5pPr>
    <a:lvl6pPr indent="1143000" latinLnBrk="0">
      <a:defRPr sz="1200">
        <a:solidFill>
          <a:schemeClr val="accent4"/>
        </a:solidFill>
        <a:latin typeface="+mj-lt"/>
        <a:ea typeface="+mj-ea"/>
        <a:cs typeface="+mj-cs"/>
        <a:sym typeface="Segoe Print"/>
      </a:defRPr>
    </a:lvl6pPr>
    <a:lvl7pPr indent="1371600" latinLnBrk="0">
      <a:defRPr sz="1200">
        <a:solidFill>
          <a:schemeClr val="accent4"/>
        </a:solidFill>
        <a:latin typeface="+mj-lt"/>
        <a:ea typeface="+mj-ea"/>
        <a:cs typeface="+mj-cs"/>
        <a:sym typeface="Segoe Print"/>
      </a:defRPr>
    </a:lvl7pPr>
    <a:lvl8pPr indent="1600200" latinLnBrk="0">
      <a:defRPr sz="1200">
        <a:solidFill>
          <a:schemeClr val="accent4"/>
        </a:solidFill>
        <a:latin typeface="+mj-lt"/>
        <a:ea typeface="+mj-ea"/>
        <a:cs typeface="+mj-cs"/>
        <a:sym typeface="Segoe Print"/>
      </a:defRPr>
    </a:lvl8pPr>
    <a:lvl9pPr indent="1828800" latinLnBrk="0">
      <a:defRPr sz="1200">
        <a:solidFill>
          <a:schemeClr val="accent4"/>
        </a:solidFill>
        <a:latin typeface="+mj-lt"/>
        <a:ea typeface="+mj-ea"/>
        <a:cs typeface="+mj-cs"/>
        <a:sym typeface="Segoe Print"/>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265610" y="1752600"/>
            <a:ext cx="6858004" cy="1828800"/>
          </a:xfrm>
          <a:prstGeom prst="rect">
            <a:avLst/>
          </a:prstGeom>
        </p:spPr>
        <p:txBody>
          <a:bodyPr/>
          <a:lstStyle>
            <a:lvl1pPr>
              <a:defRPr sz="5400"/>
            </a:lvl1pPr>
          </a:lstStyle>
          <a:p>
            <a:r>
              <a:t>Title Text</a:t>
            </a:r>
          </a:p>
        </p:txBody>
      </p:sp>
      <p:sp>
        <p:nvSpPr>
          <p:cNvPr id="12" name="Body Level One…"/>
          <p:cNvSpPr txBox="1">
            <a:spLocks noGrp="1"/>
          </p:cNvSpPr>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hree Pictures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9066214" y="421593"/>
            <a:ext cx="2286001" cy="1885509"/>
          </a:xfrm>
          <a:prstGeom prst="rect">
            <a:avLst/>
          </a:prstGeom>
        </p:spPr>
        <p:txBody>
          <a:bodyPr/>
          <a:lstStyle>
            <a:lvl1pPr>
              <a:defRPr sz="2400"/>
            </a:lvl1pPr>
          </a:lstStyle>
          <a:p>
            <a:r>
              <a:t>Title Text</a:t>
            </a:r>
          </a:p>
        </p:txBody>
      </p:sp>
      <p:grpSp>
        <p:nvGrpSpPr>
          <p:cNvPr id="176" name="Group 83"/>
          <p:cNvGrpSpPr/>
          <p:nvPr/>
        </p:nvGrpSpPr>
        <p:grpSpPr>
          <a:xfrm>
            <a:off x="612788" y="786948"/>
            <a:ext cx="4394286" cy="5037012"/>
            <a:chOff x="0" y="0"/>
            <a:chExt cx="4394284" cy="5037011"/>
          </a:xfrm>
        </p:grpSpPr>
        <p:sp>
          <p:nvSpPr>
            <p:cNvPr id="164" name="Freeform 41"/>
            <p:cNvSpPr/>
            <p:nvPr/>
          </p:nvSpPr>
          <p:spPr>
            <a:xfrm rot="5400000" flipH="1">
              <a:off x="2191488" y="3402331"/>
              <a:ext cx="13817" cy="308679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5" name="Freeform 42"/>
            <p:cNvSpPr/>
            <p:nvPr/>
          </p:nvSpPr>
          <p:spPr>
            <a:xfrm rot="5400000" flipH="1">
              <a:off x="-1836426" y="2489102"/>
              <a:ext cx="3827994"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6" name="Freeform 43"/>
            <p:cNvSpPr/>
            <p:nvPr/>
          </p:nvSpPr>
          <p:spPr>
            <a:xfrm rot="5400000" flipH="1">
              <a:off x="2365199" y="2513527"/>
              <a:ext cx="3836877"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7" name="Freeform 44"/>
            <p:cNvSpPr/>
            <p:nvPr/>
          </p:nvSpPr>
          <p:spPr>
            <a:xfrm rot="5400000" flipH="1">
              <a:off x="2165385" y="-1438219"/>
              <a:ext cx="13323" cy="303409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8" name="Freeform 45"/>
            <p:cNvSpPr/>
            <p:nvPr/>
          </p:nvSpPr>
          <p:spPr>
            <a:xfrm rot="5400000" flipH="1">
              <a:off x="22391" y="4540925"/>
              <a:ext cx="465850" cy="503241"/>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9" name="Freeform 46"/>
            <p:cNvSpPr/>
            <p:nvPr/>
          </p:nvSpPr>
          <p:spPr>
            <a:xfrm rot="5400000" flipH="1">
              <a:off x="19495" y="4535684"/>
              <a:ext cx="472965" cy="51195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0" name="Freeform 47"/>
            <p:cNvSpPr/>
            <p:nvPr/>
          </p:nvSpPr>
          <p:spPr>
            <a:xfrm rot="5400000" flipH="1">
              <a:off x="3894804" y="4542527"/>
              <a:ext cx="469438" cy="51948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1" name="Freeform 48"/>
            <p:cNvSpPr/>
            <p:nvPr/>
          </p:nvSpPr>
          <p:spPr>
            <a:xfrm rot="5400000" flipH="1">
              <a:off x="3891649" y="4534376"/>
              <a:ext cx="470728" cy="534543"/>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2" name="Freeform 49"/>
            <p:cNvSpPr/>
            <p:nvPr/>
          </p:nvSpPr>
          <p:spPr>
            <a:xfrm rot="5400000" flipH="1">
              <a:off x="3844678" y="2714"/>
              <a:ext cx="465365" cy="48621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3" name="Freeform 50"/>
            <p:cNvSpPr/>
            <p:nvPr/>
          </p:nvSpPr>
          <p:spPr>
            <a:xfrm rot="5400000" flipH="1">
              <a:off x="3842568" y="-438"/>
              <a:ext cx="468509" cy="489371"/>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4" name="Freeform 51"/>
            <p:cNvSpPr/>
            <p:nvPr/>
          </p:nvSpPr>
          <p:spPr>
            <a:xfrm rot="5400000" flipH="1">
              <a:off x="69609" y="-31552"/>
              <a:ext cx="415489" cy="484715"/>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5" name="Freeform 52"/>
            <p:cNvSpPr/>
            <p:nvPr/>
          </p:nvSpPr>
          <p:spPr>
            <a:xfrm rot="5400000" flipH="1">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77" name="Picture Placeholder 33"/>
          <p:cNvSpPr>
            <a:spLocks noGrp="1"/>
          </p:cNvSpPr>
          <p:nvPr>
            <p:ph type="pic" sz="half" idx="21"/>
          </p:nvPr>
        </p:nvSpPr>
        <p:spPr>
          <a:xfrm>
            <a:off x="840794" y="1020192"/>
            <a:ext cx="3886201" cy="4572001"/>
          </a:xfrm>
          <a:prstGeom prst="rect">
            <a:avLst/>
          </a:prstGeom>
          <a:ln w="38100">
            <a:solidFill>
              <a:srgbClr val="FFFFFF"/>
            </a:solidFill>
            <a:round/>
          </a:ln>
        </p:spPr>
        <p:txBody>
          <a:bodyPr lIns="91439" rIns="91439">
            <a:noAutofit/>
          </a:bodyPr>
          <a:lstStyle/>
          <a:p>
            <a:endParaRPr/>
          </a:p>
        </p:txBody>
      </p:sp>
      <p:grpSp>
        <p:nvGrpSpPr>
          <p:cNvPr id="190" name="Group 97"/>
          <p:cNvGrpSpPr/>
          <p:nvPr/>
        </p:nvGrpSpPr>
        <p:grpSpPr>
          <a:xfrm>
            <a:off x="5329935" y="319177"/>
            <a:ext cx="3378439" cy="2700044"/>
            <a:chOff x="0" y="0"/>
            <a:chExt cx="3378437" cy="2700043"/>
          </a:xfrm>
        </p:grpSpPr>
        <p:sp>
          <p:nvSpPr>
            <p:cNvPr id="178"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9"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0"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1"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2"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3"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4"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5"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6"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7"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8"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9"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91" name="Picture Placeholder 33"/>
          <p:cNvSpPr>
            <a:spLocks noGrp="1"/>
          </p:cNvSpPr>
          <p:nvPr>
            <p:ph type="pic" sz="quarter" idx="22"/>
          </p:nvPr>
        </p:nvSpPr>
        <p:spPr>
          <a:xfrm>
            <a:off x="5546780" y="529602"/>
            <a:ext cx="2993366" cy="2305339"/>
          </a:xfrm>
          <a:prstGeom prst="rect">
            <a:avLst/>
          </a:prstGeom>
          <a:ln w="38100">
            <a:solidFill>
              <a:srgbClr val="FFFFFF"/>
            </a:solidFill>
            <a:round/>
          </a:ln>
        </p:spPr>
        <p:txBody>
          <a:bodyPr lIns="91439" rIns="91439">
            <a:noAutofit/>
          </a:bodyPr>
          <a:lstStyle/>
          <a:p>
            <a:endParaRPr/>
          </a:p>
        </p:txBody>
      </p:sp>
      <p:grpSp>
        <p:nvGrpSpPr>
          <p:cNvPr id="204" name="Group 111"/>
          <p:cNvGrpSpPr/>
          <p:nvPr/>
        </p:nvGrpSpPr>
        <p:grpSpPr>
          <a:xfrm>
            <a:off x="5329935" y="3245640"/>
            <a:ext cx="3378439" cy="2700044"/>
            <a:chOff x="0" y="0"/>
            <a:chExt cx="3378437" cy="2700043"/>
          </a:xfrm>
        </p:grpSpPr>
        <p:sp>
          <p:nvSpPr>
            <p:cNvPr id="192"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3"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4"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5"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6"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7"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8"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9"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0"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1"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2"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3"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05" name="Picture Placeholder 33"/>
          <p:cNvSpPr>
            <a:spLocks noGrp="1"/>
          </p:cNvSpPr>
          <p:nvPr>
            <p:ph type="pic" sz="quarter" idx="23"/>
          </p:nvPr>
        </p:nvSpPr>
        <p:spPr>
          <a:xfrm>
            <a:off x="5546780" y="3456066"/>
            <a:ext cx="2993366" cy="2305339"/>
          </a:xfrm>
          <a:prstGeom prst="rect">
            <a:avLst/>
          </a:prstGeom>
          <a:ln w="38100">
            <a:solidFill>
              <a:srgbClr val="FFFFFF"/>
            </a:solidFill>
            <a:round/>
          </a:ln>
        </p:spPr>
        <p:txBody>
          <a:bodyPr lIns="91439" rIns="91439">
            <a:noAutofit/>
          </a:bodyPr>
          <a:lstStyle/>
          <a:p>
            <a:endParaRPr/>
          </a:p>
        </p:txBody>
      </p:sp>
      <p:sp>
        <p:nvSpPr>
          <p:cNvPr id="206" name="Body Level One…"/>
          <p:cNvSpPr txBox="1">
            <a:spLocks noGrp="1"/>
          </p:cNvSpPr>
          <p:nvPr>
            <p:ph type="body" sz="quarter" idx="1"/>
          </p:nvPr>
        </p:nvSpPr>
        <p:spPr>
          <a:xfrm>
            <a:off x="9066214" y="2484991"/>
            <a:ext cx="2286001" cy="3248730"/>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7511732" y="1330346"/>
            <a:ext cx="3840481" cy="2103122"/>
          </a:xfrm>
          <a:prstGeom prst="rect">
            <a:avLst/>
          </a:prstGeom>
        </p:spPr>
        <p:txBody>
          <a:bodyPr/>
          <a:lstStyle/>
          <a:p>
            <a:r>
              <a:t>Title Text</a:t>
            </a:r>
          </a:p>
        </p:txBody>
      </p:sp>
      <p:sp>
        <p:nvSpPr>
          <p:cNvPr id="215" name="Body Level One…"/>
          <p:cNvSpPr txBox="1">
            <a:spLocks noGrp="1"/>
          </p:cNvSpPr>
          <p:nvPr>
            <p:ph type="body" sz="half" idx="1"/>
          </p:nvPr>
        </p:nvSpPr>
        <p:spPr>
          <a:xfrm>
            <a:off x="836612" y="914400"/>
            <a:ext cx="6172203" cy="5029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6" name="Text Placeholder 3"/>
          <p:cNvSpPr>
            <a:spLocks noGrp="1"/>
          </p:cNvSpPr>
          <p:nvPr>
            <p:ph type="body" sz="quarter" idx="21"/>
          </p:nvPr>
        </p:nvSpPr>
        <p:spPr>
          <a:xfrm>
            <a:off x="7511732" y="3555522"/>
            <a:ext cx="3840481" cy="2388078"/>
          </a:xfrm>
          <a:prstGeom prst="rect">
            <a:avLst/>
          </a:prstGeom>
        </p:spPr>
        <p:txBody>
          <a:bodyPr/>
          <a:lstStyle/>
          <a:p>
            <a:pPr marL="0" indent="0">
              <a:buSzTx/>
              <a:buFontTx/>
              <a:buNone/>
              <a:defRPr sz="1800"/>
            </a:pPr>
            <a:endParaRPr/>
          </a:p>
        </p:txBody>
      </p:sp>
      <p:sp>
        <p:nvSpPr>
          <p:cNvPr id="2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7492890" y="1330346"/>
            <a:ext cx="3840481" cy="2103122"/>
          </a:xfrm>
          <a:prstGeom prst="rect">
            <a:avLst/>
          </a:prstGeom>
        </p:spPr>
        <p:txBody>
          <a:bodyPr/>
          <a:lstStyle/>
          <a:p>
            <a:r>
              <a:t>Title Text</a:t>
            </a:r>
          </a:p>
        </p:txBody>
      </p:sp>
      <p:grpSp>
        <p:nvGrpSpPr>
          <p:cNvPr id="238" name="Group 7"/>
          <p:cNvGrpSpPr/>
          <p:nvPr/>
        </p:nvGrpSpPr>
        <p:grpSpPr>
          <a:xfrm>
            <a:off x="613114" y="786948"/>
            <a:ext cx="6415831" cy="5037012"/>
            <a:chOff x="0" y="0"/>
            <a:chExt cx="6415830" cy="5037011"/>
          </a:xfrm>
        </p:grpSpPr>
        <p:sp>
          <p:nvSpPr>
            <p:cNvPr id="225" name="Freeform 42"/>
            <p:cNvSpPr/>
            <p:nvPr/>
          </p:nvSpPr>
          <p:spPr>
            <a:xfrm rot="5400000" flipH="1">
              <a:off x="-1836426" y="2489101"/>
              <a:ext cx="3827995"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26" name="Freeform 43"/>
            <p:cNvSpPr/>
            <p:nvPr/>
          </p:nvSpPr>
          <p:spPr>
            <a:xfrm rot="5400000" flipH="1">
              <a:off x="4386745" y="2513528"/>
              <a:ext cx="3836877" cy="15510"/>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nvGrpSpPr>
            <p:cNvPr id="229" name="Group 10"/>
            <p:cNvGrpSpPr/>
            <p:nvPr/>
          </p:nvGrpSpPr>
          <p:grpSpPr>
            <a:xfrm>
              <a:off x="634192" y="72164"/>
              <a:ext cx="5129149" cy="4880472"/>
              <a:chOff x="0" y="0"/>
              <a:chExt cx="5129147" cy="4880470"/>
            </a:xfrm>
          </p:grpSpPr>
          <p:sp>
            <p:nvSpPr>
              <p:cNvPr id="227" name="Freeform 41"/>
              <p:cNvSpPr/>
              <p:nvPr/>
            </p:nvSpPr>
            <p:spPr>
              <a:xfrm rot="5400000" flipH="1">
                <a:off x="2557665" y="2308988"/>
                <a:ext cx="13818" cy="5129148"/>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28" name="Freeform 44"/>
              <p:cNvSpPr/>
              <p:nvPr/>
            </p:nvSpPr>
            <p:spPr>
              <a:xfrm rot="5400000" flipH="1">
                <a:off x="2514126" y="-2514128"/>
                <a:ext cx="13323" cy="504157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30" name="Freeform 45"/>
            <p:cNvSpPr/>
            <p:nvPr/>
          </p:nvSpPr>
          <p:spPr>
            <a:xfrm rot="5400000" flipH="1">
              <a:off x="22391" y="4540924"/>
              <a:ext cx="465850" cy="503242"/>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1" name="Freeform 46"/>
            <p:cNvSpPr/>
            <p:nvPr/>
          </p:nvSpPr>
          <p:spPr>
            <a:xfrm rot="5400000" flipH="1">
              <a:off x="19496" y="4535684"/>
              <a:ext cx="472964" cy="51195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2" name="Freeform 47"/>
            <p:cNvSpPr/>
            <p:nvPr/>
          </p:nvSpPr>
          <p:spPr>
            <a:xfrm rot="5400000" flipH="1">
              <a:off x="5916350" y="4542527"/>
              <a:ext cx="469438" cy="51948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3" name="Freeform 48"/>
            <p:cNvSpPr/>
            <p:nvPr/>
          </p:nvSpPr>
          <p:spPr>
            <a:xfrm rot="5400000" flipH="1">
              <a:off x="5913195" y="4534375"/>
              <a:ext cx="470729" cy="534544"/>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4" name="Freeform 49"/>
            <p:cNvSpPr/>
            <p:nvPr/>
          </p:nvSpPr>
          <p:spPr>
            <a:xfrm rot="5400000" flipH="1">
              <a:off x="5866224" y="2714"/>
              <a:ext cx="465365" cy="486211"/>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5" name="Freeform 50"/>
            <p:cNvSpPr/>
            <p:nvPr/>
          </p:nvSpPr>
          <p:spPr>
            <a:xfrm rot="5400000" flipH="1">
              <a:off x="5864114" y="-438"/>
              <a:ext cx="468509" cy="489371"/>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6" name="Freeform 51"/>
            <p:cNvSpPr/>
            <p:nvPr/>
          </p:nvSpPr>
          <p:spPr>
            <a:xfrm rot="5400000" flipH="1">
              <a:off x="69609" y="-31552"/>
              <a:ext cx="415489" cy="484714"/>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7" name="Freeform 52"/>
            <p:cNvSpPr/>
            <p:nvPr/>
          </p:nvSpPr>
          <p:spPr>
            <a:xfrm rot="5400000" flipH="1">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39" name="Picture Placeholder 2"/>
          <p:cNvSpPr>
            <a:spLocks noGrp="1"/>
          </p:cNvSpPr>
          <p:nvPr>
            <p:ph type="pic" sz="half" idx="21"/>
          </p:nvPr>
        </p:nvSpPr>
        <p:spPr>
          <a:xfrm>
            <a:off x="836612" y="1031195"/>
            <a:ext cx="5943601" cy="4572001"/>
          </a:xfrm>
          <a:prstGeom prst="rect">
            <a:avLst/>
          </a:prstGeom>
          <a:ln w="38100">
            <a:solidFill>
              <a:srgbClr val="FFFFFF"/>
            </a:solidFill>
            <a:round/>
          </a:ln>
        </p:spPr>
        <p:txBody>
          <a:bodyPr lIns="91439" rIns="91439">
            <a:noAutofit/>
          </a:bodyPr>
          <a:lstStyle/>
          <a:p>
            <a:endParaRPr/>
          </a:p>
        </p:txBody>
      </p:sp>
      <p:sp>
        <p:nvSpPr>
          <p:cNvPr id="240" name="Body Level One…"/>
          <p:cNvSpPr txBox="1">
            <a:spLocks noGrp="1"/>
          </p:cNvSpPr>
          <p:nvPr>
            <p:ph type="body" sz="quarter" idx="1"/>
          </p:nvPr>
        </p:nvSpPr>
        <p:spPr>
          <a:xfrm>
            <a:off x="7492890" y="3555520"/>
            <a:ext cx="3840481" cy="2168519"/>
          </a:xfrm>
          <a:prstGeom prst="rect">
            <a:avLst/>
          </a:prstGeom>
        </p:spPr>
        <p:txBody>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2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265612" y="1828800"/>
            <a:ext cx="6858004" cy="1828800"/>
          </a:xfrm>
          <a:prstGeom prst="rect">
            <a:avLst/>
          </a:prstGeom>
        </p:spPr>
        <p:txBody>
          <a:bodyPr/>
          <a:lstStyle>
            <a:lvl1pPr>
              <a:defRPr sz="4400"/>
            </a:lvl1pPr>
          </a:lstStyle>
          <a:p>
            <a:r>
              <a:t>Title Text</a:t>
            </a:r>
          </a:p>
        </p:txBody>
      </p:sp>
      <p:sp>
        <p:nvSpPr>
          <p:cNvPr id="30" name="Body Level One…"/>
          <p:cNvSpPr txBox="1">
            <a:spLocks noGrp="1"/>
          </p:cNvSpPr>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065212" y="1825625"/>
            <a:ext cx="4954588" cy="418795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1069847" y="1681163"/>
            <a:ext cx="4956049" cy="823913"/>
          </a:xfrm>
          <a:prstGeom prst="rect">
            <a:avLst/>
          </a:prstGeom>
        </p:spPr>
        <p:txBody>
          <a:bodyPr anchor="b"/>
          <a:lstStyle>
            <a:lvl1pPr marL="0" indent="0">
              <a:spcBef>
                <a:spcPts val="0"/>
              </a:spcBef>
              <a:buSzTx/>
              <a:buFontTx/>
              <a:buNone/>
              <a:defRPr b="1"/>
            </a:lvl1pPr>
            <a:lvl2pPr marL="0" indent="457200">
              <a:spcBef>
                <a:spcPts val="0"/>
              </a:spcBef>
              <a:buSzTx/>
              <a:buFontTx/>
              <a:buNone/>
              <a:defRPr b="1"/>
            </a:lvl2pPr>
            <a:lvl3pPr marL="0" indent="914400">
              <a:spcBef>
                <a:spcPts val="0"/>
              </a:spcBef>
              <a:buSzTx/>
              <a:buFontTx/>
              <a:buNone/>
              <a:defRPr b="1"/>
            </a:lvl3pPr>
            <a:lvl4pPr marL="0" indent="1371600">
              <a:spcBef>
                <a:spcPts val="0"/>
              </a:spcBef>
              <a:buSzTx/>
              <a:buFontTx/>
              <a:buNone/>
              <a:defRPr b="1"/>
            </a:lvl4pPr>
            <a:lvl5pPr marL="0" indent="1828800">
              <a:spcBef>
                <a:spcPts val="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199" y="1681163"/>
            <a:ext cx="4956050" cy="823913"/>
          </a:xfrm>
          <a:prstGeom prst="rect">
            <a:avLst/>
          </a:prstGeom>
        </p:spPr>
        <p:txBody>
          <a:bodyPr anchor="b"/>
          <a:lstStyle/>
          <a:p>
            <a:pPr marL="0" indent="0">
              <a:spcBef>
                <a:spcPts val="0"/>
              </a:spcBef>
              <a:buSzTx/>
              <a:buFontTx/>
              <a:buNone/>
              <a:defRPr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wo Pictures with Captions">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065212" y="304799"/>
            <a:ext cx="10058403" cy="1216153"/>
          </a:xfrm>
          <a:prstGeom prst="rect">
            <a:avLst/>
          </a:prstGeom>
        </p:spPr>
        <p:txBody>
          <a:bodyPr/>
          <a:lstStyle/>
          <a:p>
            <a:r>
              <a:t>Title Text</a:t>
            </a:r>
          </a:p>
        </p:txBody>
      </p:sp>
      <p:grpSp>
        <p:nvGrpSpPr>
          <p:cNvPr id="85" name="Group 8"/>
          <p:cNvGrpSpPr/>
          <p:nvPr/>
        </p:nvGrpSpPr>
        <p:grpSpPr>
          <a:xfrm>
            <a:off x="1062001" y="1733550"/>
            <a:ext cx="4346135" cy="3037893"/>
            <a:chOff x="0" y="0"/>
            <a:chExt cx="4346134" cy="3037892"/>
          </a:xfrm>
        </p:grpSpPr>
        <p:sp>
          <p:nvSpPr>
            <p:cNvPr id="73"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4"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5"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6"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7"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8" name="Freeform 46"/>
            <p:cNvSpPr/>
            <p:nvPr/>
          </p:nvSpPr>
          <p:spPr>
            <a:xfrm>
              <a:off x="7650" y="2683963"/>
              <a:ext cx="408093" cy="353930"/>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9"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0"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1"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2"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3"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4" name="Freeform 52"/>
            <p:cNvSpPr/>
            <p:nvPr/>
          </p:nvSpPr>
          <p:spPr>
            <a:xfrm>
              <a:off x="3981160" y="2677023"/>
              <a:ext cx="364975" cy="340051"/>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86" name="Picture Placeholder 33"/>
          <p:cNvSpPr>
            <a:spLocks noGrp="1"/>
          </p:cNvSpPr>
          <p:nvPr>
            <p:ph type="pic" sz="quarter" idx="21"/>
          </p:nvPr>
        </p:nvSpPr>
        <p:spPr>
          <a:xfrm>
            <a:off x="1265028" y="1900209"/>
            <a:ext cx="3935537" cy="2571738"/>
          </a:xfrm>
          <a:prstGeom prst="rect">
            <a:avLst/>
          </a:prstGeom>
          <a:ln w="38100">
            <a:solidFill>
              <a:srgbClr val="FFFFFF"/>
            </a:solidFill>
            <a:round/>
          </a:ln>
        </p:spPr>
        <p:txBody>
          <a:bodyPr lIns="91439" rIns="91439">
            <a:noAutofit/>
          </a:bodyPr>
          <a:lstStyle/>
          <a:p>
            <a:endParaRPr/>
          </a:p>
        </p:txBody>
      </p:sp>
      <p:sp>
        <p:nvSpPr>
          <p:cNvPr id="87" name="Body Level One…"/>
          <p:cNvSpPr txBox="1">
            <a:spLocks noGrp="1"/>
          </p:cNvSpPr>
          <p:nvPr>
            <p:ph type="body" sz="quarter" idx="1"/>
          </p:nvPr>
        </p:nvSpPr>
        <p:spPr>
          <a:xfrm>
            <a:off x="1052422" y="4935990"/>
            <a:ext cx="4368981" cy="100761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grpSp>
        <p:nvGrpSpPr>
          <p:cNvPr id="100" name="Group 21"/>
          <p:cNvGrpSpPr/>
          <p:nvPr/>
        </p:nvGrpSpPr>
        <p:grpSpPr>
          <a:xfrm>
            <a:off x="6772691" y="1733550"/>
            <a:ext cx="4346135" cy="3037893"/>
            <a:chOff x="0" y="0"/>
            <a:chExt cx="4346134" cy="3037892"/>
          </a:xfrm>
        </p:grpSpPr>
        <p:sp>
          <p:nvSpPr>
            <p:cNvPr id="88"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9"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0"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1"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2"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3" name="Freeform 46"/>
            <p:cNvSpPr/>
            <p:nvPr/>
          </p:nvSpPr>
          <p:spPr>
            <a:xfrm>
              <a:off x="7650" y="2683963"/>
              <a:ext cx="408093" cy="353930"/>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4"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5"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6"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7"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8"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9" name="Freeform 52"/>
            <p:cNvSpPr/>
            <p:nvPr/>
          </p:nvSpPr>
          <p:spPr>
            <a:xfrm>
              <a:off x="3981160" y="2677023"/>
              <a:ext cx="364975" cy="340051"/>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01" name="Picture Placeholder 33"/>
          <p:cNvSpPr>
            <a:spLocks noGrp="1"/>
          </p:cNvSpPr>
          <p:nvPr>
            <p:ph type="pic" sz="quarter" idx="22"/>
          </p:nvPr>
        </p:nvSpPr>
        <p:spPr>
          <a:xfrm>
            <a:off x="6975716" y="1900209"/>
            <a:ext cx="3935537" cy="2571738"/>
          </a:xfrm>
          <a:prstGeom prst="rect">
            <a:avLst/>
          </a:prstGeom>
          <a:ln w="38100">
            <a:solidFill>
              <a:srgbClr val="FFFFFF"/>
            </a:solidFill>
            <a:round/>
          </a:ln>
        </p:spPr>
        <p:txBody>
          <a:bodyPr lIns="91439" rIns="91439">
            <a:noAutofit/>
          </a:bodyPr>
          <a:lstStyle/>
          <a:p>
            <a:endParaRPr/>
          </a:p>
        </p:txBody>
      </p:sp>
      <p:sp>
        <p:nvSpPr>
          <p:cNvPr id="102" name="Text Placeholder 3"/>
          <p:cNvSpPr>
            <a:spLocks noGrp="1"/>
          </p:cNvSpPr>
          <p:nvPr>
            <p:ph type="body" sz="quarter" idx="23"/>
          </p:nvPr>
        </p:nvSpPr>
        <p:spPr>
          <a:xfrm>
            <a:off x="6742907" y="4935990"/>
            <a:ext cx="4368981" cy="1007611"/>
          </a:xfrm>
          <a:prstGeom prst="rect">
            <a:avLst/>
          </a:prstGeom>
        </p:spPr>
        <p:txBody>
          <a:bodyPr/>
          <a:lstStyle/>
          <a:p>
            <a:pPr marL="0" indent="0">
              <a:spcBef>
                <a:spcPts val="1600"/>
              </a:spcBef>
              <a:buSzTx/>
              <a:buFontTx/>
              <a:buNone/>
              <a:defRPr sz="1600"/>
            </a:pPr>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hree Pictures with Captions">
    <p:spTree>
      <p:nvGrpSpPr>
        <p:cNvPr id="1" name=""/>
        <p:cNvGrpSpPr/>
        <p:nvPr/>
      </p:nvGrpSpPr>
      <p:grpSpPr>
        <a:xfrm>
          <a:off x="0" y="0"/>
          <a:ext cx="0" cy="0"/>
          <a:chOff x="0" y="0"/>
          <a:chExt cx="0" cy="0"/>
        </a:xfrm>
      </p:grpSpPr>
      <p:sp>
        <p:nvSpPr>
          <p:cNvPr id="110" name="Title Text"/>
          <p:cNvSpPr txBox="1">
            <a:spLocks noGrp="1"/>
          </p:cNvSpPr>
          <p:nvPr>
            <p:ph type="title"/>
          </p:nvPr>
        </p:nvSpPr>
        <p:spPr>
          <a:prstGeom prst="rect">
            <a:avLst/>
          </a:prstGeom>
        </p:spPr>
        <p:txBody>
          <a:bodyPr/>
          <a:lstStyle/>
          <a:p>
            <a:r>
              <a:t>Title Text</a:t>
            </a:r>
          </a:p>
        </p:txBody>
      </p:sp>
      <p:grpSp>
        <p:nvGrpSpPr>
          <p:cNvPr id="123" name="Group 51"/>
          <p:cNvGrpSpPr/>
          <p:nvPr/>
        </p:nvGrpSpPr>
        <p:grpSpPr>
          <a:xfrm>
            <a:off x="1074250" y="1668158"/>
            <a:ext cx="3077428" cy="3113056"/>
            <a:chOff x="0" y="0"/>
            <a:chExt cx="3077426" cy="3113054"/>
          </a:xfrm>
        </p:grpSpPr>
        <p:sp>
          <p:nvSpPr>
            <p:cNvPr id="11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6"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24" name="Picture Placeholder 33"/>
          <p:cNvSpPr>
            <a:spLocks noGrp="1"/>
          </p:cNvSpPr>
          <p:nvPr>
            <p:ph type="pic" sz="quarter" idx="21"/>
          </p:nvPr>
        </p:nvSpPr>
        <p:spPr>
          <a:xfrm>
            <a:off x="1249168" y="1824284"/>
            <a:ext cx="2715289" cy="2776310"/>
          </a:xfrm>
          <a:prstGeom prst="rect">
            <a:avLst/>
          </a:prstGeom>
          <a:ln w="38100">
            <a:solidFill>
              <a:srgbClr val="FFFFFF"/>
            </a:solidFill>
            <a:round/>
          </a:ln>
        </p:spPr>
        <p:txBody>
          <a:bodyPr lIns="91439" rIns="91439">
            <a:noAutofit/>
          </a:bodyPr>
          <a:lstStyle/>
          <a:p>
            <a:endParaRPr/>
          </a:p>
        </p:txBody>
      </p:sp>
      <p:sp>
        <p:nvSpPr>
          <p:cNvPr id="125" name="Body Level One…"/>
          <p:cNvSpPr txBox="1">
            <a:spLocks noGrp="1"/>
          </p:cNvSpPr>
          <p:nvPr>
            <p:ph type="body" sz="quarter" idx="1"/>
          </p:nvPr>
        </p:nvSpPr>
        <p:spPr>
          <a:xfrm>
            <a:off x="1235212" y="4947404"/>
            <a:ext cx="2743201" cy="91440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grpSp>
        <p:nvGrpSpPr>
          <p:cNvPr id="138" name="Group 83"/>
          <p:cNvGrpSpPr/>
          <p:nvPr/>
        </p:nvGrpSpPr>
        <p:grpSpPr>
          <a:xfrm>
            <a:off x="4546246" y="1668158"/>
            <a:ext cx="3077428" cy="3113056"/>
            <a:chOff x="0" y="0"/>
            <a:chExt cx="3077426" cy="3113054"/>
          </a:xfrm>
        </p:grpSpPr>
        <p:sp>
          <p:nvSpPr>
            <p:cNvPr id="126"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7"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8"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9"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0"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1"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2"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3"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4"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5"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6"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7"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39" name="Picture Placeholder 33"/>
          <p:cNvSpPr>
            <a:spLocks noGrp="1"/>
          </p:cNvSpPr>
          <p:nvPr>
            <p:ph type="pic" sz="quarter" idx="22"/>
          </p:nvPr>
        </p:nvSpPr>
        <p:spPr>
          <a:xfrm>
            <a:off x="4720923" y="1824284"/>
            <a:ext cx="2715769" cy="2776310"/>
          </a:xfrm>
          <a:prstGeom prst="rect">
            <a:avLst/>
          </a:prstGeom>
          <a:ln w="38100">
            <a:solidFill>
              <a:srgbClr val="FFFFFF"/>
            </a:solidFill>
            <a:round/>
          </a:ln>
        </p:spPr>
        <p:txBody>
          <a:bodyPr lIns="91439" rIns="91439">
            <a:noAutofit/>
          </a:bodyPr>
          <a:lstStyle/>
          <a:p>
            <a:endParaRPr/>
          </a:p>
        </p:txBody>
      </p:sp>
      <p:sp>
        <p:nvSpPr>
          <p:cNvPr id="140" name="Text Placeholder 3"/>
          <p:cNvSpPr>
            <a:spLocks noGrp="1"/>
          </p:cNvSpPr>
          <p:nvPr>
            <p:ph type="body" sz="quarter" idx="23"/>
          </p:nvPr>
        </p:nvSpPr>
        <p:spPr>
          <a:xfrm>
            <a:off x="4707208" y="4947404"/>
            <a:ext cx="2743201" cy="914401"/>
          </a:xfrm>
          <a:prstGeom prst="rect">
            <a:avLst/>
          </a:prstGeom>
        </p:spPr>
        <p:txBody>
          <a:bodyPr/>
          <a:lstStyle/>
          <a:p>
            <a:pPr marL="0" indent="0">
              <a:spcBef>
                <a:spcPts val="1600"/>
              </a:spcBef>
              <a:buSzTx/>
              <a:buFontTx/>
              <a:buNone/>
              <a:defRPr sz="1600"/>
            </a:pPr>
            <a:endParaRPr/>
          </a:p>
        </p:txBody>
      </p:sp>
      <p:grpSp>
        <p:nvGrpSpPr>
          <p:cNvPr id="153" name="Group 96"/>
          <p:cNvGrpSpPr/>
          <p:nvPr/>
        </p:nvGrpSpPr>
        <p:grpSpPr>
          <a:xfrm>
            <a:off x="8048120" y="1668158"/>
            <a:ext cx="3077428" cy="3113056"/>
            <a:chOff x="0" y="0"/>
            <a:chExt cx="3077426" cy="3113054"/>
          </a:xfrm>
        </p:grpSpPr>
        <p:sp>
          <p:nvSpPr>
            <p:cNvPr id="14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6"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54" name="Picture Placeholder 33"/>
          <p:cNvSpPr>
            <a:spLocks noGrp="1"/>
          </p:cNvSpPr>
          <p:nvPr>
            <p:ph type="pic" sz="quarter" idx="24"/>
          </p:nvPr>
        </p:nvSpPr>
        <p:spPr>
          <a:xfrm>
            <a:off x="8222798" y="1824284"/>
            <a:ext cx="2715769" cy="2776310"/>
          </a:xfrm>
          <a:prstGeom prst="rect">
            <a:avLst/>
          </a:prstGeom>
          <a:ln w="38100">
            <a:solidFill>
              <a:srgbClr val="FFFFFF"/>
            </a:solidFill>
            <a:round/>
          </a:ln>
        </p:spPr>
        <p:txBody>
          <a:bodyPr lIns="91439" rIns="91439">
            <a:noAutofit/>
          </a:bodyPr>
          <a:lstStyle/>
          <a:p>
            <a:endParaRPr/>
          </a:p>
        </p:txBody>
      </p:sp>
      <p:sp>
        <p:nvSpPr>
          <p:cNvPr id="155" name="Text Placeholder 3"/>
          <p:cNvSpPr>
            <a:spLocks noGrp="1"/>
          </p:cNvSpPr>
          <p:nvPr>
            <p:ph type="body" sz="quarter" idx="25"/>
          </p:nvPr>
        </p:nvSpPr>
        <p:spPr>
          <a:xfrm>
            <a:off x="8209081" y="4947404"/>
            <a:ext cx="2743201" cy="914401"/>
          </a:xfrm>
          <a:prstGeom prst="rect">
            <a:avLst/>
          </a:prstGeom>
        </p:spPr>
        <p:txBody>
          <a:bodyPr/>
          <a:lstStyle/>
          <a:p>
            <a:pPr marL="0" indent="0">
              <a:spcBef>
                <a:spcPts val="1600"/>
              </a:spcBef>
              <a:buSzTx/>
              <a:buFontTx/>
              <a:buNone/>
              <a:defRPr sz="1600"/>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65212" y="304800"/>
            <a:ext cx="10058403"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Title Text</a:t>
            </a:r>
          </a:p>
        </p:txBody>
      </p:sp>
      <p:sp>
        <p:nvSpPr>
          <p:cNvPr id="3" name="Body Level One…"/>
          <p:cNvSpPr txBox="1">
            <a:spLocks noGrp="1"/>
          </p:cNvSpPr>
          <p:nvPr>
            <p:ph type="body" idx="1"/>
          </p:nvPr>
        </p:nvSpPr>
        <p:spPr>
          <a:xfrm>
            <a:off x="1065213" y="1752600"/>
            <a:ext cx="10058401" cy="422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065212" y="5975128"/>
            <a:ext cx="231094" cy="317946"/>
          </a:xfrm>
          <a:prstGeom prst="rect">
            <a:avLst/>
          </a:prstGeom>
          <a:ln w="12700">
            <a:miter lim="400000"/>
          </a:ln>
        </p:spPr>
        <p:txBody>
          <a:bodyPr wrap="none" lIns="45719" rIns="45719" anchor="ctr">
            <a:spAutoFit/>
          </a:bodyPr>
          <a:lstStyle>
            <a:lvl1pPr>
              <a:defRPr sz="11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1pPr>
      <a:lvl2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2pPr>
      <a:lvl3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3pPr>
      <a:lvl4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4pPr>
      <a:lvl5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5pPr>
      <a:lvl6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6pPr>
      <a:lvl7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7pPr>
      <a:lvl8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8pPr>
      <a:lvl9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9pPr>
    </p:titleStyle>
    <p:bodyStyle>
      <a:lvl1pPr marL="347472" marR="0" indent="-347472"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1pPr>
      <a:lvl2pPr marL="797356" marR="0" indent="-340156"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2pPr>
      <a:lvl3pPr marL="1219200" marR="0" indent="-3048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3pPr>
      <a:lvl4pPr marL="17145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4pPr>
      <a:lvl5pPr marL="21717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5pPr>
      <a:lvl6pPr marL="26289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6pPr>
      <a:lvl7pPr marL="30861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7pPr>
      <a:lvl8pPr marL="35433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8pPr>
      <a:lvl9pPr marL="40005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9pPr>
    </p:bodyStyle>
    <p:otherStyle>
      <a:lvl1pPr marL="0" marR="0" indent="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1pPr>
      <a:lvl2pPr marL="0" marR="0" indent="4572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2pPr>
      <a:lvl3pPr marL="0" marR="0" indent="9144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3pPr>
      <a:lvl4pPr marL="0" marR="0" indent="13716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4pPr>
      <a:lvl5pPr marL="0" marR="0" indent="18288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5pPr>
      <a:lvl6pPr marL="0" marR="0" indent="22860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6pPr>
      <a:lvl7pPr marL="0" marR="0" indent="27432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7pPr>
      <a:lvl8pPr marL="0" marR="0" indent="32004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8pPr>
      <a:lvl9pPr marL="0" marR="0" indent="36576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white-stone.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26.jpeg"/><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25.jpeg"/><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a:spLocks noGrp="1"/>
          </p:cNvSpPr>
          <p:nvPr>
            <p:ph type="ctrTitle"/>
          </p:nvPr>
        </p:nvSpPr>
        <p:spPr>
          <a:xfrm>
            <a:off x="3157978" y="2460395"/>
            <a:ext cx="7965635" cy="1121005"/>
          </a:xfrm>
          <a:prstGeom prst="rect">
            <a:avLst/>
          </a:prstGeom>
        </p:spPr>
        <p:txBody>
          <a:bodyPr/>
          <a:lstStyle>
            <a:lvl1pPr defTabSz="859536">
              <a:defRPr sz="5076"/>
            </a:lvl1pPr>
          </a:lstStyle>
          <a:p>
            <a:r>
              <a:t>Kids Prophecy corner</a:t>
            </a:r>
          </a:p>
        </p:txBody>
      </p:sp>
      <p:sp>
        <p:nvSpPr>
          <p:cNvPr id="251" name="Subtitle 2"/>
          <p:cNvSpPr txBox="1">
            <a:spLocks noGrp="1"/>
          </p:cNvSpPr>
          <p:nvPr>
            <p:ph type="subTitle" sz="quarter" idx="1"/>
          </p:nvPr>
        </p:nvSpPr>
        <p:spPr>
          <a:xfrm>
            <a:off x="4265610" y="3733800"/>
            <a:ext cx="6858003" cy="914400"/>
          </a:xfrm>
          <a:prstGeom prst="rect">
            <a:avLst/>
          </a:prstGeom>
        </p:spPr>
        <p:txBody>
          <a:bodyPr/>
          <a:lstStyle/>
          <a:p>
            <a:r>
              <a:t>The Three Movements</a:t>
            </a:r>
          </a:p>
        </p:txBody>
      </p:sp>
      <p:sp>
        <p:nvSpPr>
          <p:cNvPr id="252" name="TextBox 4"/>
          <p:cNvSpPr txBox="1"/>
          <p:nvPr/>
        </p:nvSpPr>
        <p:spPr>
          <a:xfrm>
            <a:off x="396869" y="5996226"/>
            <a:ext cx="10256834" cy="773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600">
                <a:solidFill>
                  <a:srgbClr val="FFFFFF"/>
                </a:solidFill>
              </a:defRPr>
            </a:pPr>
            <a:r>
              <a:t>Written by K.M.L. and edited by T.M. – White Stone Foundation : </a:t>
            </a:r>
            <a:r>
              <a:rPr u="sng">
                <a:solidFill>
                  <a:schemeClr val="accent3"/>
                </a:solidFill>
                <a:uFill>
                  <a:solidFill>
                    <a:schemeClr val="accent3"/>
                  </a:solidFill>
                </a:uFill>
                <a:hlinkClick r:id="rId2"/>
              </a:rPr>
              <a:t>http://www.white-stone.ca/</a:t>
            </a:r>
          </a:p>
          <a:p>
            <a:pPr>
              <a:defRPr>
                <a:solidFill>
                  <a:srgbClr val="FFFFFF"/>
                </a:solidFill>
              </a:defRPr>
            </a:pPr>
            <a:r>
              <a:t>April 2021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ontent Placeholder 2"/>
          <p:cNvSpPr txBox="1">
            <a:spLocks noGrp="1"/>
          </p:cNvSpPr>
          <p:nvPr>
            <p:ph type="body" sz="half" idx="1"/>
          </p:nvPr>
        </p:nvSpPr>
        <p:spPr>
          <a:xfrm>
            <a:off x="855893" y="2041332"/>
            <a:ext cx="6338123" cy="2775335"/>
          </a:xfrm>
          <a:prstGeom prst="rect">
            <a:avLst/>
          </a:prstGeom>
        </p:spPr>
        <p:txBody>
          <a:bodyPr/>
          <a:lstStyle/>
          <a:p>
            <a:pPr>
              <a:lnSpc>
                <a:spcPct val="90000"/>
              </a:lnSpc>
              <a:defRPr sz="2200"/>
            </a:pPr>
            <a:r>
              <a:t>The history of Modern Israel is the history of </a:t>
            </a:r>
            <a:r>
              <a:rPr b="1"/>
              <a:t>the true church of God. </a:t>
            </a:r>
          </a:p>
          <a:p>
            <a:pPr>
              <a:lnSpc>
                <a:spcPct val="90000"/>
              </a:lnSpc>
              <a:defRPr sz="2200"/>
            </a:pPr>
            <a:r>
              <a:t>Their story starts at the </a:t>
            </a:r>
            <a:r>
              <a:rPr b="1"/>
              <a:t>time of the end in 1798 </a:t>
            </a:r>
            <a:r>
              <a:t>and ends at the second advent of Christ.</a:t>
            </a:r>
          </a:p>
          <a:p>
            <a:pPr>
              <a:lnSpc>
                <a:spcPct val="90000"/>
              </a:lnSpc>
              <a:defRPr sz="2200"/>
            </a:pPr>
            <a:r>
              <a:t>It is the history of Seventh-Day Adventists. </a:t>
            </a:r>
          </a:p>
        </p:txBody>
      </p:sp>
      <p:pic>
        <p:nvPicPr>
          <p:cNvPr id="321" name="Picture 2" descr="Picture 2"/>
          <p:cNvPicPr>
            <a:picLocks noChangeAspect="1"/>
          </p:cNvPicPr>
          <p:nvPr/>
        </p:nvPicPr>
        <p:blipFill>
          <a:blip r:embed="rId2"/>
          <a:stretch>
            <a:fillRect/>
          </a:stretch>
        </p:blipFill>
        <p:spPr>
          <a:xfrm>
            <a:off x="7932145" y="1752600"/>
            <a:ext cx="3712685" cy="356854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extBox 2"/>
          <p:cNvSpPr txBox="1"/>
          <p:nvPr/>
        </p:nvSpPr>
        <p:spPr>
          <a:xfrm>
            <a:off x="7049694" y="1977209"/>
            <a:ext cx="5096587" cy="8246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And an Omega history which is the history of the 144,000</a:t>
            </a:r>
          </a:p>
        </p:txBody>
      </p:sp>
      <p:sp>
        <p:nvSpPr>
          <p:cNvPr id="324" name="TextBox 4"/>
          <p:cNvSpPr txBox="1"/>
          <p:nvPr/>
        </p:nvSpPr>
        <p:spPr>
          <a:xfrm>
            <a:off x="3314973" y="1253035"/>
            <a:ext cx="6006397"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000000"/>
                </a:solidFill>
              </a:defRPr>
            </a:lvl1pPr>
          </a:lstStyle>
          <a:p>
            <a:r>
              <a:t>Their history is divided into 3 major periods. </a:t>
            </a:r>
          </a:p>
        </p:txBody>
      </p:sp>
      <p:sp>
        <p:nvSpPr>
          <p:cNvPr id="325" name="TextBox 6"/>
          <p:cNvSpPr txBox="1"/>
          <p:nvPr/>
        </p:nvSpPr>
        <p:spPr>
          <a:xfrm>
            <a:off x="266056" y="2007665"/>
            <a:ext cx="6006396"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An alpha history which includes the Millerites and early Adventism.</a:t>
            </a:r>
          </a:p>
        </p:txBody>
      </p:sp>
      <p:pic>
        <p:nvPicPr>
          <p:cNvPr id="326" name="Picture 10" descr="Picture 10"/>
          <p:cNvPicPr>
            <a:picLocks noChangeAspect="1"/>
          </p:cNvPicPr>
          <p:nvPr/>
        </p:nvPicPr>
        <p:blipFill>
          <a:blip r:embed="rId2"/>
          <a:stretch>
            <a:fillRect/>
          </a:stretch>
        </p:blipFill>
        <p:spPr>
          <a:xfrm>
            <a:off x="2515978" y="3005255"/>
            <a:ext cx="426617" cy="423745"/>
          </a:xfrm>
          <a:prstGeom prst="rect">
            <a:avLst/>
          </a:prstGeom>
          <a:ln w="12700">
            <a:miter lim="400000"/>
          </a:ln>
        </p:spPr>
      </p:pic>
      <p:pic>
        <p:nvPicPr>
          <p:cNvPr id="327" name="Picture 12" descr="Picture 12"/>
          <p:cNvPicPr>
            <a:picLocks noChangeAspect="1"/>
          </p:cNvPicPr>
          <p:nvPr/>
        </p:nvPicPr>
        <p:blipFill>
          <a:blip r:embed="rId3"/>
          <a:stretch>
            <a:fillRect/>
          </a:stretch>
        </p:blipFill>
        <p:spPr>
          <a:xfrm rot="10800000" flipV="1">
            <a:off x="8584644" y="2929462"/>
            <a:ext cx="499539" cy="499539"/>
          </a:xfrm>
          <a:prstGeom prst="rect">
            <a:avLst/>
          </a:prstGeom>
          <a:ln w="12700">
            <a:miter lim="400000"/>
          </a:ln>
        </p:spPr>
      </p:pic>
      <p:pic>
        <p:nvPicPr>
          <p:cNvPr id="328" name="Picture 6" descr="Picture 6"/>
          <p:cNvPicPr>
            <a:picLocks noChangeAspect="1"/>
          </p:cNvPicPr>
          <p:nvPr/>
        </p:nvPicPr>
        <p:blipFill>
          <a:blip r:embed="rId4"/>
          <a:stretch>
            <a:fillRect/>
          </a:stretch>
        </p:blipFill>
        <p:spPr>
          <a:xfrm>
            <a:off x="1026089" y="4831431"/>
            <a:ext cx="899655" cy="468204"/>
          </a:xfrm>
          <a:prstGeom prst="rect">
            <a:avLst/>
          </a:prstGeom>
          <a:ln w="12700">
            <a:miter lim="400000"/>
          </a:ln>
        </p:spPr>
      </p:pic>
      <p:pic>
        <p:nvPicPr>
          <p:cNvPr id="329" name="Picture 8" descr="Picture 8"/>
          <p:cNvPicPr>
            <a:picLocks noChangeAspect="1"/>
          </p:cNvPicPr>
          <p:nvPr/>
        </p:nvPicPr>
        <p:blipFill>
          <a:blip r:embed="rId5"/>
          <a:stretch>
            <a:fillRect/>
          </a:stretch>
        </p:blipFill>
        <p:spPr>
          <a:xfrm>
            <a:off x="8547872" y="4867016"/>
            <a:ext cx="1072620" cy="369333"/>
          </a:xfrm>
          <a:prstGeom prst="rect">
            <a:avLst/>
          </a:prstGeom>
          <a:ln w="12700">
            <a:miter lim="400000"/>
          </a:ln>
        </p:spPr>
      </p:pic>
      <p:sp>
        <p:nvSpPr>
          <p:cNvPr id="330" name="Straight Connector 11"/>
          <p:cNvSpPr/>
          <p:nvPr/>
        </p:nvSpPr>
        <p:spPr>
          <a:xfrm>
            <a:off x="770377" y="4726495"/>
            <a:ext cx="1745601" cy="1"/>
          </a:xfrm>
          <a:prstGeom prst="line">
            <a:avLst/>
          </a:prstGeom>
          <a:ln w="19050">
            <a:solidFill>
              <a:schemeClr val="accent4"/>
            </a:solidFill>
            <a:miter/>
          </a:ln>
        </p:spPr>
        <p:txBody>
          <a:bodyPr lIns="45719" rIns="45719"/>
          <a:lstStyle/>
          <a:p>
            <a:endParaRPr/>
          </a:p>
        </p:txBody>
      </p:sp>
      <p:sp>
        <p:nvSpPr>
          <p:cNvPr id="331" name="Straight Connector 12"/>
          <p:cNvSpPr/>
          <p:nvPr/>
        </p:nvSpPr>
        <p:spPr>
          <a:xfrm flipH="1">
            <a:off x="770377" y="4153358"/>
            <a:ext cx="1" cy="573138"/>
          </a:xfrm>
          <a:prstGeom prst="line">
            <a:avLst/>
          </a:prstGeom>
          <a:ln w="19050">
            <a:solidFill>
              <a:schemeClr val="accent4"/>
            </a:solidFill>
            <a:miter/>
          </a:ln>
        </p:spPr>
        <p:txBody>
          <a:bodyPr lIns="45719" rIns="45719"/>
          <a:lstStyle/>
          <a:p>
            <a:endParaRPr/>
          </a:p>
        </p:txBody>
      </p:sp>
      <p:sp>
        <p:nvSpPr>
          <p:cNvPr id="332" name="Straight Connector 13"/>
          <p:cNvSpPr/>
          <p:nvPr/>
        </p:nvSpPr>
        <p:spPr>
          <a:xfrm>
            <a:off x="2515978" y="4153358"/>
            <a:ext cx="1" cy="573138"/>
          </a:xfrm>
          <a:prstGeom prst="line">
            <a:avLst/>
          </a:prstGeom>
          <a:ln w="19050">
            <a:solidFill>
              <a:schemeClr val="accent4"/>
            </a:solidFill>
            <a:miter/>
          </a:ln>
        </p:spPr>
        <p:txBody>
          <a:bodyPr lIns="45719" rIns="45719"/>
          <a:lstStyle/>
          <a:p>
            <a:endParaRPr/>
          </a:p>
        </p:txBody>
      </p:sp>
      <p:sp>
        <p:nvSpPr>
          <p:cNvPr id="333" name="Straight Connector 14"/>
          <p:cNvSpPr/>
          <p:nvPr/>
        </p:nvSpPr>
        <p:spPr>
          <a:xfrm>
            <a:off x="2942594" y="4748789"/>
            <a:ext cx="1745602" cy="1"/>
          </a:xfrm>
          <a:prstGeom prst="line">
            <a:avLst/>
          </a:prstGeom>
          <a:ln w="19050">
            <a:solidFill>
              <a:schemeClr val="accent4"/>
            </a:solidFill>
            <a:miter/>
          </a:ln>
        </p:spPr>
        <p:txBody>
          <a:bodyPr lIns="45719" rIns="45719"/>
          <a:lstStyle/>
          <a:p>
            <a:endParaRPr/>
          </a:p>
        </p:txBody>
      </p:sp>
      <p:sp>
        <p:nvSpPr>
          <p:cNvPr id="334" name="Straight Connector 15"/>
          <p:cNvSpPr/>
          <p:nvPr/>
        </p:nvSpPr>
        <p:spPr>
          <a:xfrm>
            <a:off x="2942594" y="4175652"/>
            <a:ext cx="1" cy="573138"/>
          </a:xfrm>
          <a:prstGeom prst="line">
            <a:avLst/>
          </a:prstGeom>
          <a:ln w="19050">
            <a:solidFill>
              <a:schemeClr val="accent4"/>
            </a:solidFill>
            <a:miter/>
          </a:ln>
        </p:spPr>
        <p:txBody>
          <a:bodyPr lIns="45719" rIns="45719"/>
          <a:lstStyle/>
          <a:p>
            <a:endParaRPr/>
          </a:p>
        </p:txBody>
      </p:sp>
      <p:sp>
        <p:nvSpPr>
          <p:cNvPr id="335" name="Straight Connector 16"/>
          <p:cNvSpPr/>
          <p:nvPr/>
        </p:nvSpPr>
        <p:spPr>
          <a:xfrm>
            <a:off x="4688194" y="4175652"/>
            <a:ext cx="1" cy="573138"/>
          </a:xfrm>
          <a:prstGeom prst="line">
            <a:avLst/>
          </a:prstGeom>
          <a:ln w="19050">
            <a:solidFill>
              <a:schemeClr val="accent4"/>
            </a:solidFill>
            <a:miter/>
          </a:ln>
        </p:spPr>
        <p:txBody>
          <a:bodyPr lIns="45719" rIns="45719"/>
          <a:lstStyle/>
          <a:p>
            <a:endParaRPr/>
          </a:p>
        </p:txBody>
      </p:sp>
      <p:pic>
        <p:nvPicPr>
          <p:cNvPr id="336" name="Picture 6" descr="Picture 6"/>
          <p:cNvPicPr>
            <a:picLocks noChangeAspect="1"/>
          </p:cNvPicPr>
          <p:nvPr/>
        </p:nvPicPr>
        <p:blipFill>
          <a:blip r:embed="rId6"/>
          <a:stretch>
            <a:fillRect/>
          </a:stretch>
        </p:blipFill>
        <p:spPr>
          <a:xfrm>
            <a:off x="3365567" y="4867016"/>
            <a:ext cx="899654" cy="432616"/>
          </a:xfrm>
          <a:prstGeom prst="rect">
            <a:avLst/>
          </a:prstGeom>
          <a:ln w="12700">
            <a:miter lim="400000"/>
          </a:ln>
        </p:spPr>
      </p:pic>
      <p:sp>
        <p:nvSpPr>
          <p:cNvPr id="337" name="Straight Connector 18"/>
          <p:cNvSpPr/>
          <p:nvPr/>
        </p:nvSpPr>
        <p:spPr>
          <a:xfrm>
            <a:off x="8148463" y="4818836"/>
            <a:ext cx="1745601" cy="1"/>
          </a:xfrm>
          <a:prstGeom prst="line">
            <a:avLst/>
          </a:prstGeom>
          <a:ln w="19050">
            <a:solidFill>
              <a:schemeClr val="accent4"/>
            </a:solidFill>
            <a:miter/>
          </a:ln>
        </p:spPr>
        <p:txBody>
          <a:bodyPr lIns="45719" rIns="45719"/>
          <a:lstStyle/>
          <a:p>
            <a:endParaRPr/>
          </a:p>
        </p:txBody>
      </p:sp>
      <p:sp>
        <p:nvSpPr>
          <p:cNvPr id="338" name="Straight Connector 19"/>
          <p:cNvSpPr/>
          <p:nvPr/>
        </p:nvSpPr>
        <p:spPr>
          <a:xfrm>
            <a:off x="9894064" y="4293880"/>
            <a:ext cx="1" cy="573138"/>
          </a:xfrm>
          <a:prstGeom prst="line">
            <a:avLst/>
          </a:prstGeom>
          <a:ln w="19050">
            <a:solidFill>
              <a:schemeClr val="accent4"/>
            </a:solidFill>
            <a:miter/>
          </a:ln>
        </p:spPr>
        <p:txBody>
          <a:bodyPr lIns="45719" rIns="45719"/>
          <a:lstStyle/>
          <a:p>
            <a:endParaRPr/>
          </a:p>
        </p:txBody>
      </p:sp>
      <p:sp>
        <p:nvSpPr>
          <p:cNvPr id="339" name="Straight Connector 20"/>
          <p:cNvSpPr/>
          <p:nvPr/>
        </p:nvSpPr>
        <p:spPr>
          <a:xfrm>
            <a:off x="8148463" y="4245700"/>
            <a:ext cx="1" cy="573138"/>
          </a:xfrm>
          <a:prstGeom prst="line">
            <a:avLst/>
          </a:prstGeom>
          <a:ln w="19050">
            <a:solidFill>
              <a:schemeClr val="accent4"/>
            </a:solidFill>
            <a:miter/>
          </a:ln>
        </p:spPr>
        <p:txBody>
          <a:bodyPr lIns="45719" rIns="45719"/>
          <a:lstStyle/>
          <a:p>
            <a:endParaRPr/>
          </a:p>
        </p:txBody>
      </p:sp>
      <p:sp>
        <p:nvSpPr>
          <p:cNvPr id="340" name="TextBox 21"/>
          <p:cNvSpPr txBox="1"/>
          <p:nvPr/>
        </p:nvSpPr>
        <p:spPr>
          <a:xfrm>
            <a:off x="1071809" y="4255261"/>
            <a:ext cx="1219561"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Millerites</a:t>
            </a:r>
          </a:p>
        </p:txBody>
      </p:sp>
      <p:sp>
        <p:nvSpPr>
          <p:cNvPr id="341" name="TextBox 22"/>
          <p:cNvSpPr txBox="1"/>
          <p:nvPr/>
        </p:nvSpPr>
        <p:spPr>
          <a:xfrm>
            <a:off x="2972850" y="4295276"/>
            <a:ext cx="1654161"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1888-Period</a:t>
            </a:r>
          </a:p>
        </p:txBody>
      </p:sp>
      <p:sp>
        <p:nvSpPr>
          <p:cNvPr id="342" name="TextBox 23"/>
          <p:cNvSpPr txBox="1"/>
          <p:nvPr/>
        </p:nvSpPr>
        <p:spPr>
          <a:xfrm>
            <a:off x="8491998" y="4255260"/>
            <a:ext cx="1219561"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144,000</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2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3" nodeType="afterEffect">
                                  <p:stCondLst>
                                    <p:cond delay="0"/>
                                  </p:stCondLst>
                                  <p:iterate>
                                    <p:tmAbs val="0"/>
                                  </p:iterate>
                                  <p:childTnLst>
                                    <p:set>
                                      <p:cBhvr>
                                        <p:cTn id="13" fill="hold"/>
                                        <p:tgtEl>
                                          <p:spTgt spid="32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33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331"/>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6" nodeType="afterEffect">
                                  <p:stCondLst>
                                    <p:cond delay="0"/>
                                  </p:stCondLst>
                                  <p:iterate>
                                    <p:tmAbs val="0"/>
                                  </p:iterate>
                                  <p:childTnLst>
                                    <p:set>
                                      <p:cBhvr>
                                        <p:cTn id="22" fill="hold"/>
                                        <p:tgtEl>
                                          <p:spTgt spid="33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7" nodeType="afterEffect">
                                  <p:stCondLst>
                                    <p:cond delay="0"/>
                                  </p:stCondLst>
                                  <p:iterate>
                                    <p:tmAbs val="0"/>
                                  </p:iterate>
                                  <p:childTnLst>
                                    <p:set>
                                      <p:cBhvr>
                                        <p:cTn id="25" fill="hold"/>
                                        <p:tgtEl>
                                          <p:spTgt spid="333"/>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8" nodeType="afterEffect">
                                  <p:stCondLst>
                                    <p:cond delay="0"/>
                                  </p:stCondLst>
                                  <p:iterate>
                                    <p:tmAbs val="0"/>
                                  </p:iterate>
                                  <p:childTnLst>
                                    <p:set>
                                      <p:cBhvr>
                                        <p:cTn id="28" fill="hold"/>
                                        <p:tgtEl>
                                          <p:spTgt spid="334"/>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9" nodeType="afterEffect">
                                  <p:stCondLst>
                                    <p:cond delay="0"/>
                                  </p:stCondLst>
                                  <p:iterate>
                                    <p:tmAbs val="0"/>
                                  </p:iterate>
                                  <p:childTnLst>
                                    <p:set>
                                      <p:cBhvr>
                                        <p:cTn id="31" fill="hold"/>
                                        <p:tgtEl>
                                          <p:spTgt spid="335"/>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10" nodeType="afterEffect">
                                  <p:stCondLst>
                                    <p:cond delay="0"/>
                                  </p:stCondLst>
                                  <p:iterate>
                                    <p:tmAbs val="0"/>
                                  </p:iterate>
                                  <p:childTnLst>
                                    <p:set>
                                      <p:cBhvr>
                                        <p:cTn id="34" fill="hold"/>
                                        <p:tgtEl>
                                          <p:spTgt spid="336"/>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11" nodeType="afterEffect">
                                  <p:stCondLst>
                                    <p:cond delay="0"/>
                                  </p:stCondLst>
                                  <p:iterate>
                                    <p:tmAbs val="0"/>
                                  </p:iterate>
                                  <p:childTnLst>
                                    <p:set>
                                      <p:cBhvr>
                                        <p:cTn id="37" fill="hold"/>
                                        <p:tgtEl>
                                          <p:spTgt spid="340"/>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12" nodeType="afterEffect">
                                  <p:stCondLst>
                                    <p:cond delay="0"/>
                                  </p:stCondLst>
                                  <p:iterate>
                                    <p:tmAbs val="0"/>
                                  </p:iterate>
                                  <p:childTnLst>
                                    <p:set>
                                      <p:cBhvr>
                                        <p:cTn id="40" fill="hold"/>
                                        <p:tgtEl>
                                          <p:spTgt spid="3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3" nodeType="clickEffect">
                                  <p:stCondLst>
                                    <p:cond delay="0"/>
                                  </p:stCondLst>
                                  <p:iterate>
                                    <p:tmAbs val="0"/>
                                  </p:iterate>
                                  <p:childTnLst>
                                    <p:set>
                                      <p:cBhvr>
                                        <p:cTn id="44" fill="hold"/>
                                        <p:tgtEl>
                                          <p:spTgt spid="3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4" nodeType="clickEffect">
                                  <p:stCondLst>
                                    <p:cond delay="0"/>
                                  </p:stCondLst>
                                  <p:iterate>
                                    <p:tmAbs val="0"/>
                                  </p:iterate>
                                  <p:childTnLst>
                                    <p:set>
                                      <p:cBhvr>
                                        <p:cTn id="48" fill="hold"/>
                                        <p:tgtEl>
                                          <p:spTgt spid="327"/>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15" nodeType="afterEffect">
                                  <p:stCondLst>
                                    <p:cond delay="0"/>
                                  </p:stCondLst>
                                  <p:iterate>
                                    <p:tmAbs val="0"/>
                                  </p:iterate>
                                  <p:childTnLst>
                                    <p:set>
                                      <p:cBhvr>
                                        <p:cTn id="51" fill="hold"/>
                                        <p:tgtEl>
                                          <p:spTgt spid="329"/>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16" nodeType="afterEffect">
                                  <p:stCondLst>
                                    <p:cond delay="0"/>
                                  </p:stCondLst>
                                  <p:iterate>
                                    <p:tmAbs val="0"/>
                                  </p:iterate>
                                  <p:childTnLst>
                                    <p:set>
                                      <p:cBhvr>
                                        <p:cTn id="54" fill="hold"/>
                                        <p:tgtEl>
                                          <p:spTgt spid="337"/>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17" nodeType="afterEffect">
                                  <p:stCondLst>
                                    <p:cond delay="0"/>
                                  </p:stCondLst>
                                  <p:iterate>
                                    <p:tmAbs val="0"/>
                                  </p:iterate>
                                  <p:childTnLst>
                                    <p:set>
                                      <p:cBhvr>
                                        <p:cTn id="57" fill="hold"/>
                                        <p:tgtEl>
                                          <p:spTgt spid="338"/>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18" nodeType="afterEffect">
                                  <p:stCondLst>
                                    <p:cond delay="0"/>
                                  </p:stCondLst>
                                  <p:iterate>
                                    <p:tmAbs val="0"/>
                                  </p:iterate>
                                  <p:childTnLst>
                                    <p:set>
                                      <p:cBhvr>
                                        <p:cTn id="60" fill="hold"/>
                                        <p:tgtEl>
                                          <p:spTgt spid="339"/>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19" nodeType="afterEffect">
                                  <p:stCondLst>
                                    <p:cond delay="0"/>
                                  </p:stCondLst>
                                  <p:iterate>
                                    <p:tmAbs val="0"/>
                                  </p:iterate>
                                  <p:childTnLst>
                                    <p:set>
                                      <p:cBhvr>
                                        <p:cTn id="63" fill="hold"/>
                                        <p:tgtEl>
                                          <p:spTgt spid="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13" animBg="1" advAuto="0"/>
      <p:bldP spid="325" grpId="1" animBg="1" advAuto="0"/>
      <p:bldP spid="326" grpId="2" animBg="1" advAuto="0"/>
      <p:bldP spid="327" grpId="14" animBg="1" advAuto="0"/>
      <p:bldP spid="328" grpId="3" animBg="1" advAuto="0"/>
      <p:bldP spid="329" grpId="15" animBg="1" advAuto="0"/>
      <p:bldP spid="330" grpId="4" animBg="1" advAuto="0"/>
      <p:bldP spid="331" grpId="5" animBg="1" advAuto="0"/>
      <p:bldP spid="332" grpId="6" animBg="1" advAuto="0"/>
      <p:bldP spid="333" grpId="7" animBg="1" advAuto="0"/>
      <p:bldP spid="334" grpId="8" animBg="1" advAuto="0"/>
      <p:bldP spid="335" grpId="9" animBg="1" advAuto="0"/>
      <p:bldP spid="336" grpId="10" animBg="1" advAuto="0"/>
      <p:bldP spid="337" grpId="16" animBg="1" advAuto="0"/>
      <p:bldP spid="338" grpId="17" animBg="1" advAuto="0"/>
      <p:bldP spid="339" grpId="18" animBg="1" advAuto="0"/>
      <p:bldP spid="340" grpId="11" animBg="1" advAuto="0"/>
      <p:bldP spid="341" grpId="12" animBg="1" advAuto="0"/>
      <p:bldP spid="342" grpId="19"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itle 1"/>
          <p:cNvSpPr txBox="1">
            <a:spLocks noGrp="1"/>
          </p:cNvSpPr>
          <p:nvPr>
            <p:ph type="title"/>
          </p:nvPr>
        </p:nvSpPr>
        <p:spPr>
          <a:xfrm>
            <a:off x="1065211" y="304800"/>
            <a:ext cx="10058404" cy="1219200"/>
          </a:xfrm>
          <a:prstGeom prst="rect">
            <a:avLst/>
          </a:prstGeom>
        </p:spPr>
        <p:txBody>
          <a:bodyPr/>
          <a:lstStyle>
            <a:lvl1pPr>
              <a:defRPr sz="3200"/>
            </a:lvl1pPr>
          </a:lstStyle>
          <a:p>
            <a:r>
              <a:t>The First History of Failure in Modern Israel</a:t>
            </a:r>
          </a:p>
        </p:txBody>
      </p:sp>
      <p:sp>
        <p:nvSpPr>
          <p:cNvPr id="345" name="Content Placeholder 2"/>
          <p:cNvSpPr txBox="1">
            <a:spLocks noGrp="1"/>
          </p:cNvSpPr>
          <p:nvPr>
            <p:ph type="body" idx="1"/>
          </p:nvPr>
        </p:nvSpPr>
        <p:spPr>
          <a:prstGeom prst="rect">
            <a:avLst/>
          </a:prstGeom>
        </p:spPr>
        <p:txBody>
          <a:bodyPr/>
          <a:lstStyle/>
          <a:p>
            <a:r>
              <a:t>The first history took place from the time of the end in 1798 and ended in 1863 when Christ was supposed to come back. </a:t>
            </a:r>
          </a:p>
          <a:p>
            <a:r>
              <a:t>It is called a history of failure because God’s people fell into a Laodicean condition and did not finish the work required of them. Christ did not return as a result.</a:t>
            </a:r>
          </a:p>
        </p:txBody>
      </p:sp>
      <p:grpSp>
        <p:nvGrpSpPr>
          <p:cNvPr id="354" name="Group"/>
          <p:cNvGrpSpPr/>
          <p:nvPr/>
        </p:nvGrpSpPr>
        <p:grpSpPr>
          <a:xfrm>
            <a:off x="4506202" y="4238736"/>
            <a:ext cx="2948396" cy="2130892"/>
            <a:chOff x="0" y="0"/>
            <a:chExt cx="2948395" cy="2130891"/>
          </a:xfrm>
        </p:grpSpPr>
        <p:pic>
          <p:nvPicPr>
            <p:cNvPr id="346" name="Picture 6" descr="Picture 6"/>
            <p:cNvPicPr>
              <a:picLocks noChangeAspect="1"/>
            </p:cNvPicPr>
            <p:nvPr/>
          </p:nvPicPr>
          <p:blipFill>
            <a:blip r:embed="rId2"/>
            <a:stretch>
              <a:fillRect/>
            </a:stretch>
          </p:blipFill>
          <p:spPr>
            <a:xfrm>
              <a:off x="603472" y="1498141"/>
              <a:ext cx="1745601" cy="632751"/>
            </a:xfrm>
            <a:prstGeom prst="rect">
              <a:avLst/>
            </a:prstGeom>
            <a:ln w="12700" cap="flat">
              <a:noFill/>
              <a:miter lim="400000"/>
            </a:ln>
            <a:effectLst/>
          </p:spPr>
        </p:pic>
        <p:sp>
          <p:nvSpPr>
            <p:cNvPr id="347" name="Straight Connector 4"/>
            <p:cNvSpPr/>
            <p:nvPr/>
          </p:nvSpPr>
          <p:spPr>
            <a:xfrm>
              <a:off x="603472" y="1396239"/>
              <a:ext cx="1745601" cy="1"/>
            </a:xfrm>
            <a:prstGeom prst="line">
              <a:avLst/>
            </a:prstGeom>
            <a:noFill/>
            <a:ln w="19050" cap="flat">
              <a:solidFill>
                <a:schemeClr val="accent4"/>
              </a:solidFill>
              <a:prstDash val="solid"/>
              <a:miter lim="800000"/>
            </a:ln>
            <a:effectLst/>
          </p:spPr>
          <p:txBody>
            <a:bodyPr wrap="square" lIns="45719" tIns="45719" rIns="45719" bIns="45719" numCol="1" anchor="t">
              <a:noAutofit/>
            </a:bodyPr>
            <a:lstStyle/>
            <a:p>
              <a:endParaRPr/>
            </a:p>
          </p:txBody>
        </p:sp>
        <p:sp>
          <p:nvSpPr>
            <p:cNvPr id="348" name="Straight Connector 5"/>
            <p:cNvSpPr/>
            <p:nvPr/>
          </p:nvSpPr>
          <p:spPr>
            <a:xfrm flipH="1">
              <a:off x="603472" y="823102"/>
              <a:ext cx="1" cy="573138"/>
            </a:xfrm>
            <a:prstGeom prst="line">
              <a:avLst/>
            </a:prstGeom>
            <a:noFill/>
            <a:ln w="19050" cap="flat">
              <a:solidFill>
                <a:schemeClr val="accent4"/>
              </a:solidFill>
              <a:prstDash val="solid"/>
              <a:miter lim="800000"/>
            </a:ln>
            <a:effectLst/>
          </p:spPr>
          <p:txBody>
            <a:bodyPr wrap="square" lIns="45719" tIns="45719" rIns="45719" bIns="45719" numCol="1" anchor="t">
              <a:noAutofit/>
            </a:bodyPr>
            <a:lstStyle/>
            <a:p>
              <a:endParaRPr/>
            </a:p>
          </p:txBody>
        </p:sp>
        <p:sp>
          <p:nvSpPr>
            <p:cNvPr id="349" name="Straight Connector 6"/>
            <p:cNvSpPr/>
            <p:nvPr/>
          </p:nvSpPr>
          <p:spPr>
            <a:xfrm>
              <a:off x="2349072" y="823102"/>
              <a:ext cx="1" cy="573138"/>
            </a:xfrm>
            <a:prstGeom prst="line">
              <a:avLst/>
            </a:prstGeom>
            <a:noFill/>
            <a:ln w="19050" cap="flat">
              <a:solidFill>
                <a:schemeClr val="accent4"/>
              </a:solidFill>
              <a:prstDash val="solid"/>
              <a:miter lim="800000"/>
            </a:ln>
            <a:effectLst/>
          </p:spPr>
          <p:txBody>
            <a:bodyPr wrap="square" lIns="45719" tIns="45719" rIns="45719" bIns="45719" numCol="1" anchor="t">
              <a:noAutofit/>
            </a:bodyPr>
            <a:lstStyle/>
            <a:p>
              <a:endParaRPr/>
            </a:p>
          </p:txBody>
        </p:sp>
        <p:sp>
          <p:nvSpPr>
            <p:cNvPr id="350" name="TextBox 7"/>
            <p:cNvSpPr txBox="1"/>
            <p:nvPr/>
          </p:nvSpPr>
          <p:spPr>
            <a:xfrm>
              <a:off x="904904" y="925005"/>
              <a:ext cx="1219561" cy="4563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r>
                <a:t>Millerites</a:t>
              </a:r>
            </a:p>
          </p:txBody>
        </p:sp>
        <p:sp>
          <p:nvSpPr>
            <p:cNvPr id="351" name="TextBox 8"/>
            <p:cNvSpPr txBox="1"/>
            <p:nvPr/>
          </p:nvSpPr>
          <p:spPr>
            <a:xfrm>
              <a:off x="0" y="525646"/>
              <a:ext cx="1076343" cy="4563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r>
                <a:t>1798</a:t>
              </a:r>
            </a:p>
          </p:txBody>
        </p:sp>
        <p:sp>
          <p:nvSpPr>
            <p:cNvPr id="352" name="TextBox 9"/>
            <p:cNvSpPr txBox="1"/>
            <p:nvPr/>
          </p:nvSpPr>
          <p:spPr>
            <a:xfrm>
              <a:off x="1872053" y="512383"/>
              <a:ext cx="1076343" cy="4563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r>
                <a:t>1863</a:t>
              </a:r>
            </a:p>
          </p:txBody>
        </p:sp>
        <p:pic>
          <p:nvPicPr>
            <p:cNvPr id="353" name="Picture 10" descr="Picture 10"/>
            <p:cNvPicPr>
              <a:picLocks noChangeAspect="1"/>
            </p:cNvPicPr>
            <p:nvPr/>
          </p:nvPicPr>
          <p:blipFill>
            <a:blip r:embed="rId3"/>
            <a:stretch>
              <a:fillRect/>
            </a:stretch>
          </p:blipFill>
          <p:spPr>
            <a:xfrm>
              <a:off x="1122062" y="0"/>
              <a:ext cx="426618" cy="423744"/>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Content Placeholder 2"/>
          <p:cNvSpPr txBox="1">
            <a:spLocks noGrp="1"/>
          </p:cNvSpPr>
          <p:nvPr>
            <p:ph type="body" idx="1"/>
          </p:nvPr>
        </p:nvSpPr>
        <p:spPr>
          <a:prstGeom prst="rect">
            <a:avLst/>
          </a:prstGeom>
        </p:spPr>
        <p:txBody>
          <a:bodyPr/>
          <a:lstStyle/>
          <a:p>
            <a:r>
              <a:t>The Laodicean condition is described in Rev. 3: 14-19.</a:t>
            </a:r>
          </a:p>
          <a:p>
            <a:r>
              <a:t>Verse 17 says “because thou sayest, I am rich, and increased with goods, and have need of nothing; and knowest not that thou art wretched, and miserable, and poor, and blind, and naked:”</a:t>
            </a:r>
          </a:p>
        </p:txBody>
      </p:sp>
      <p:pic>
        <p:nvPicPr>
          <p:cNvPr id="357" name="Picture 2" descr="Picture 2"/>
          <p:cNvPicPr>
            <a:picLocks noChangeAspect="1"/>
          </p:cNvPicPr>
          <p:nvPr/>
        </p:nvPicPr>
        <p:blipFill>
          <a:blip r:embed="rId2"/>
          <a:stretch>
            <a:fillRect/>
          </a:stretch>
        </p:blipFill>
        <p:spPr>
          <a:xfrm>
            <a:off x="4162424" y="3510449"/>
            <a:ext cx="3867151" cy="245745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Footer Placeholder 6"/>
          <p:cNvSpPr txBox="1"/>
          <p:nvPr/>
        </p:nvSpPr>
        <p:spPr>
          <a:xfrm>
            <a:off x="2025333" y="5937027"/>
            <a:ext cx="5852161" cy="317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defRPr sz="1100"/>
            </a:pPr>
            <a:r>
              <a:t> { 2SG 222.1 }; . {RH November 1, 1850, par. 11} </a:t>
            </a:r>
          </a:p>
        </p:txBody>
      </p:sp>
      <p:sp>
        <p:nvSpPr>
          <p:cNvPr id="360" name="Content Placeholder 2"/>
          <p:cNvSpPr txBox="1">
            <a:spLocks noGrp="1"/>
          </p:cNvSpPr>
          <p:nvPr>
            <p:ph type="body" sz="half" idx="1"/>
          </p:nvPr>
        </p:nvSpPr>
        <p:spPr>
          <a:xfrm>
            <a:off x="613522" y="1752600"/>
            <a:ext cx="6602525" cy="4229100"/>
          </a:xfrm>
          <a:prstGeom prst="rect">
            <a:avLst/>
          </a:prstGeom>
        </p:spPr>
        <p:txBody>
          <a:bodyPr/>
          <a:lstStyle/>
          <a:p>
            <a:pPr marL="330098" indent="-330098" defTabSz="868680">
              <a:lnSpc>
                <a:spcPct val="90000"/>
              </a:lnSpc>
              <a:spcBef>
                <a:spcPts val="1700"/>
              </a:spcBef>
              <a:defRPr sz="1900"/>
            </a:pPr>
            <a:r>
              <a:t>What happened to the Millerites? </a:t>
            </a:r>
          </a:p>
          <a:p>
            <a:pPr marL="330098" indent="-330098" defTabSz="868680">
              <a:lnSpc>
                <a:spcPct val="90000"/>
              </a:lnSpc>
              <a:spcBef>
                <a:spcPts val="1700"/>
              </a:spcBef>
              <a:defRPr sz="1900"/>
            </a:pPr>
            <a:r>
              <a:t>From October 22, 1844 (the great disappointment) to 1850, the people of God were </a:t>
            </a:r>
            <a:r>
              <a:rPr b="1"/>
              <a:t>scattered</a:t>
            </a:r>
            <a:r>
              <a:t>. Even though they were trying to preach the message it had but little effect.</a:t>
            </a:r>
          </a:p>
          <a:p>
            <a:pPr marL="330098" indent="-330098" defTabSz="868680">
              <a:lnSpc>
                <a:spcPct val="90000"/>
              </a:lnSpc>
              <a:spcBef>
                <a:spcPts val="1700"/>
              </a:spcBef>
              <a:defRPr sz="1900"/>
            </a:pPr>
            <a:r>
              <a:t>Moreover, people were backsliding and confused doctrines and fanaticism entered the movement. Sister White described it as a Laodicean condition. This led them to reject the 2520 in 1863 and produced a new chart.  </a:t>
            </a:r>
          </a:p>
          <a:p>
            <a:pPr marL="330098" indent="-330098" defTabSz="868680">
              <a:lnSpc>
                <a:spcPct val="90000"/>
              </a:lnSpc>
              <a:spcBef>
                <a:spcPts val="1700"/>
              </a:spcBef>
              <a:defRPr sz="1900"/>
            </a:pPr>
            <a:r>
              <a:t>Christ didn’t come back in 1863 and as a result another scattering started.</a:t>
            </a:r>
          </a:p>
        </p:txBody>
      </p:sp>
      <p:sp>
        <p:nvSpPr>
          <p:cNvPr id="361" name="Title 1"/>
          <p:cNvSpPr txBox="1"/>
          <p:nvPr/>
        </p:nvSpPr>
        <p:spPr>
          <a:xfrm>
            <a:off x="1263331" y="876300"/>
            <a:ext cx="9966964" cy="800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defRPr sz="3200">
                <a:solidFill>
                  <a:srgbClr val="4D2A0A"/>
                </a:solidFill>
              </a:defRPr>
            </a:lvl1pPr>
          </a:lstStyle>
          <a:p>
            <a:r>
              <a:t>The First History of Failure of Modern Israel</a:t>
            </a:r>
          </a:p>
        </p:txBody>
      </p:sp>
      <p:pic>
        <p:nvPicPr>
          <p:cNvPr id="362" name="Picture 2" descr="Picture 2"/>
          <p:cNvPicPr>
            <a:picLocks noChangeAspect="1"/>
          </p:cNvPicPr>
          <p:nvPr/>
        </p:nvPicPr>
        <p:blipFill>
          <a:blip r:embed="rId2"/>
          <a:stretch>
            <a:fillRect/>
          </a:stretch>
        </p:blipFill>
        <p:spPr>
          <a:xfrm>
            <a:off x="7509585" y="1752600"/>
            <a:ext cx="2042040" cy="3899052"/>
          </a:xfrm>
          <a:prstGeom prst="rect">
            <a:avLst/>
          </a:prstGeom>
          <a:ln w="12700">
            <a:miter lim="400000"/>
          </a:ln>
        </p:spPr>
      </p:pic>
      <p:pic>
        <p:nvPicPr>
          <p:cNvPr id="363" name="Picture 6" descr="Picture 6"/>
          <p:cNvPicPr>
            <a:picLocks noChangeAspect="1"/>
          </p:cNvPicPr>
          <p:nvPr/>
        </p:nvPicPr>
        <p:blipFill>
          <a:blip r:embed="rId3"/>
          <a:stretch>
            <a:fillRect/>
          </a:stretch>
        </p:blipFill>
        <p:spPr>
          <a:xfrm>
            <a:off x="9845162" y="1752599"/>
            <a:ext cx="1964920" cy="389905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itle 1"/>
          <p:cNvSpPr txBox="1">
            <a:spLocks noGrp="1"/>
          </p:cNvSpPr>
          <p:nvPr>
            <p:ph type="title"/>
          </p:nvPr>
        </p:nvSpPr>
        <p:spPr>
          <a:xfrm>
            <a:off x="559929" y="517793"/>
            <a:ext cx="10916226" cy="793821"/>
          </a:xfrm>
          <a:prstGeom prst="rect">
            <a:avLst/>
          </a:prstGeom>
        </p:spPr>
        <p:txBody>
          <a:bodyPr/>
          <a:lstStyle>
            <a:lvl1pPr defTabSz="877823">
              <a:defRPr sz="3455"/>
            </a:lvl1pPr>
          </a:lstStyle>
          <a:p>
            <a:r>
              <a:t>The Second history of Failure of Modern Israel</a:t>
            </a:r>
          </a:p>
        </p:txBody>
      </p:sp>
      <p:sp>
        <p:nvSpPr>
          <p:cNvPr id="366" name="Content Placeholder 2"/>
          <p:cNvSpPr txBox="1">
            <a:spLocks noGrp="1"/>
          </p:cNvSpPr>
          <p:nvPr>
            <p:ph type="body" idx="1"/>
          </p:nvPr>
        </p:nvSpPr>
        <p:spPr>
          <a:xfrm>
            <a:off x="207389" y="1476865"/>
            <a:ext cx="11393373" cy="4254632"/>
          </a:xfrm>
          <a:prstGeom prst="rect">
            <a:avLst/>
          </a:prstGeom>
        </p:spPr>
        <p:txBody>
          <a:bodyPr/>
          <a:lstStyle/>
          <a:p>
            <a:r>
              <a:t>The second history of failure happened during the 1888 time period.</a:t>
            </a:r>
          </a:p>
          <a:p>
            <a:r>
              <a:t>The pioneers A.T. Jones and E.J. Waggoner gave the message of </a:t>
            </a:r>
            <a:r>
              <a:rPr b="1"/>
              <a:t>righteousness by faith </a:t>
            </a:r>
            <a:r>
              <a:t>to the Adventist church. Unfortunately, the church did not listen to them even though Ellen White supported them.</a:t>
            </a:r>
          </a:p>
        </p:txBody>
      </p:sp>
      <p:pic>
        <p:nvPicPr>
          <p:cNvPr id="367" name="Picture 12" descr="Picture 12"/>
          <p:cNvPicPr>
            <a:picLocks noChangeAspect="1"/>
          </p:cNvPicPr>
          <p:nvPr/>
        </p:nvPicPr>
        <p:blipFill>
          <a:blip r:embed="rId2"/>
          <a:stretch>
            <a:fillRect/>
          </a:stretch>
        </p:blipFill>
        <p:spPr>
          <a:xfrm>
            <a:off x="2471402" y="3604181"/>
            <a:ext cx="2857501" cy="2639506"/>
          </a:xfrm>
          <a:prstGeom prst="rect">
            <a:avLst/>
          </a:prstGeom>
          <a:ln w="12700">
            <a:miter lim="400000"/>
          </a:ln>
        </p:spPr>
      </p:pic>
      <p:pic>
        <p:nvPicPr>
          <p:cNvPr id="368" name="Picture 14" descr="Picture 14"/>
          <p:cNvPicPr>
            <a:picLocks noChangeAspect="1"/>
          </p:cNvPicPr>
          <p:nvPr/>
        </p:nvPicPr>
        <p:blipFill>
          <a:blip r:embed="rId3"/>
          <a:stretch>
            <a:fillRect/>
          </a:stretch>
        </p:blipFill>
        <p:spPr>
          <a:xfrm>
            <a:off x="7714250" y="3604181"/>
            <a:ext cx="2857501" cy="2639505"/>
          </a:xfrm>
          <a:prstGeom prst="rect">
            <a:avLst/>
          </a:prstGeom>
          <a:ln w="12700">
            <a:miter lim="400000"/>
          </a:ln>
        </p:spPr>
      </p:pic>
      <p:grpSp>
        <p:nvGrpSpPr>
          <p:cNvPr id="376" name="Group"/>
          <p:cNvGrpSpPr/>
          <p:nvPr/>
        </p:nvGrpSpPr>
        <p:grpSpPr>
          <a:xfrm>
            <a:off x="5648775" y="3848648"/>
            <a:ext cx="1745604" cy="2150573"/>
            <a:chOff x="-1" y="-1"/>
            <a:chExt cx="1745603" cy="2150571"/>
          </a:xfrm>
        </p:grpSpPr>
        <p:sp>
          <p:nvSpPr>
            <p:cNvPr id="369" name="Straight Connector 4"/>
            <p:cNvSpPr/>
            <p:nvPr/>
          </p:nvSpPr>
          <p:spPr>
            <a:xfrm>
              <a:off x="0" y="1432006"/>
              <a:ext cx="1745601" cy="1"/>
            </a:xfrm>
            <a:prstGeom prst="line">
              <a:avLst/>
            </a:prstGeom>
            <a:noFill/>
            <a:ln w="19050" cap="flat">
              <a:solidFill>
                <a:schemeClr val="accent4"/>
              </a:solidFill>
              <a:prstDash val="solid"/>
              <a:miter lim="800000"/>
            </a:ln>
            <a:effectLst/>
          </p:spPr>
          <p:txBody>
            <a:bodyPr wrap="square" lIns="45719" tIns="45719" rIns="45719" bIns="45719" numCol="1" anchor="t">
              <a:noAutofit/>
            </a:bodyPr>
            <a:lstStyle/>
            <a:p>
              <a:endParaRPr/>
            </a:p>
          </p:txBody>
        </p:sp>
        <p:grpSp>
          <p:nvGrpSpPr>
            <p:cNvPr id="375" name="Group"/>
            <p:cNvGrpSpPr/>
            <p:nvPr/>
          </p:nvGrpSpPr>
          <p:grpSpPr>
            <a:xfrm>
              <a:off x="-1" y="-1"/>
              <a:ext cx="1745603" cy="2150571"/>
              <a:chOff x="-1" y="0"/>
              <a:chExt cx="1745602" cy="2150569"/>
            </a:xfrm>
          </p:grpSpPr>
          <p:pic>
            <p:nvPicPr>
              <p:cNvPr id="370" name="Picture 6" descr="Picture 6"/>
              <p:cNvPicPr>
                <a:picLocks noChangeAspect="1"/>
              </p:cNvPicPr>
              <p:nvPr/>
            </p:nvPicPr>
            <p:blipFill>
              <a:blip r:embed="rId4"/>
              <a:stretch>
                <a:fillRect/>
              </a:stretch>
            </p:blipFill>
            <p:spPr>
              <a:xfrm>
                <a:off x="77920" y="1469978"/>
                <a:ext cx="1593643" cy="680591"/>
              </a:xfrm>
              <a:prstGeom prst="rect">
                <a:avLst/>
              </a:prstGeom>
              <a:ln w="12700" cap="flat">
                <a:noFill/>
                <a:miter lim="400000"/>
              </a:ln>
              <a:effectLst/>
            </p:spPr>
          </p:pic>
          <p:sp>
            <p:nvSpPr>
              <p:cNvPr id="371" name="Straight Connector 5"/>
              <p:cNvSpPr/>
              <p:nvPr/>
            </p:nvSpPr>
            <p:spPr>
              <a:xfrm flipH="1">
                <a:off x="-1" y="858868"/>
                <a:ext cx="2" cy="573138"/>
              </a:xfrm>
              <a:prstGeom prst="line">
                <a:avLst/>
              </a:prstGeom>
              <a:noFill/>
              <a:ln w="19050" cap="flat">
                <a:solidFill>
                  <a:schemeClr val="accent4"/>
                </a:solidFill>
                <a:prstDash val="solid"/>
                <a:miter lim="800000"/>
              </a:ln>
              <a:effectLst/>
            </p:spPr>
            <p:txBody>
              <a:bodyPr wrap="square" lIns="45719" tIns="45719" rIns="45719" bIns="45719" numCol="1" anchor="t">
                <a:noAutofit/>
              </a:bodyPr>
              <a:lstStyle/>
              <a:p>
                <a:endParaRPr/>
              </a:p>
            </p:txBody>
          </p:sp>
          <p:sp>
            <p:nvSpPr>
              <p:cNvPr id="372" name="Straight Connector 6"/>
              <p:cNvSpPr/>
              <p:nvPr/>
            </p:nvSpPr>
            <p:spPr>
              <a:xfrm>
                <a:off x="1745600" y="858868"/>
                <a:ext cx="1" cy="573138"/>
              </a:xfrm>
              <a:prstGeom prst="line">
                <a:avLst/>
              </a:prstGeom>
              <a:noFill/>
              <a:ln w="19050" cap="flat">
                <a:solidFill>
                  <a:schemeClr val="accent4"/>
                </a:solidFill>
                <a:prstDash val="solid"/>
                <a:miter lim="800000"/>
              </a:ln>
              <a:effectLst/>
            </p:spPr>
            <p:txBody>
              <a:bodyPr wrap="square" lIns="45719" tIns="45719" rIns="45719" bIns="45719" numCol="1" anchor="t">
                <a:noAutofit/>
              </a:bodyPr>
              <a:lstStyle/>
              <a:p>
                <a:endParaRPr/>
              </a:p>
            </p:txBody>
          </p:sp>
          <p:sp>
            <p:nvSpPr>
              <p:cNvPr id="373" name="TextBox 7"/>
              <p:cNvSpPr/>
              <p:nvPr/>
            </p:nvSpPr>
            <p:spPr>
              <a:xfrm>
                <a:off x="382958" y="858867"/>
                <a:ext cx="121550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r>
                  <a:rPr dirty="0"/>
                  <a:t>1888 Period</a:t>
                </a:r>
              </a:p>
            </p:txBody>
          </p:sp>
          <p:pic>
            <p:nvPicPr>
              <p:cNvPr id="374" name="Picture 10" descr="Picture 10"/>
              <p:cNvPicPr>
                <a:picLocks noChangeAspect="1"/>
              </p:cNvPicPr>
              <p:nvPr/>
            </p:nvPicPr>
            <p:blipFill>
              <a:blip r:embed="rId5"/>
              <a:stretch>
                <a:fillRect/>
              </a:stretch>
            </p:blipFill>
            <p:spPr>
              <a:xfrm>
                <a:off x="564091" y="0"/>
                <a:ext cx="426618" cy="423744"/>
              </a:xfrm>
              <a:prstGeom prst="rect">
                <a:avLst/>
              </a:prstGeom>
              <a:ln w="12700" cap="flat">
                <a:noFill/>
                <a:miter lim="400000"/>
              </a:ln>
              <a:effectLst/>
            </p:spPr>
          </p:pic>
        </p:gr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ontent Placeholder 2"/>
          <p:cNvSpPr txBox="1">
            <a:spLocks noGrp="1"/>
          </p:cNvSpPr>
          <p:nvPr>
            <p:ph type="body" sz="half" idx="1"/>
          </p:nvPr>
        </p:nvSpPr>
        <p:spPr>
          <a:xfrm>
            <a:off x="261602" y="1468723"/>
            <a:ext cx="11668795" cy="1695993"/>
          </a:xfrm>
          <a:prstGeom prst="rect">
            <a:avLst/>
          </a:prstGeom>
        </p:spPr>
        <p:txBody>
          <a:bodyPr/>
          <a:lstStyle/>
          <a:p>
            <a:pPr marL="0" indent="0" defTabSz="877823">
              <a:spcBef>
                <a:spcPts val="1700"/>
              </a:spcBef>
              <a:buSzTx/>
              <a:buNone/>
              <a:defRPr sz="2304"/>
            </a:pPr>
            <a:r>
              <a:t>The Bible says in Romans 1: 17 :  </a:t>
            </a:r>
          </a:p>
          <a:p>
            <a:pPr marL="0" indent="0" defTabSz="877823">
              <a:spcBef>
                <a:spcPts val="1700"/>
              </a:spcBef>
              <a:buSzTx/>
              <a:buNone/>
              <a:defRPr sz="2304"/>
            </a:pPr>
            <a:r>
              <a:t>1:17	For therein is the righteousness of God revealed from faith to faith: as it is written, The just shall live by faith. </a:t>
            </a:r>
          </a:p>
        </p:txBody>
      </p:sp>
      <p:sp>
        <p:nvSpPr>
          <p:cNvPr id="379" name="TextBox 6"/>
          <p:cNvSpPr txBox="1"/>
          <p:nvPr/>
        </p:nvSpPr>
        <p:spPr>
          <a:xfrm>
            <a:off x="4108189" y="834394"/>
            <a:ext cx="4152810"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000000"/>
                </a:solidFill>
              </a:defRPr>
            </a:lvl1pPr>
          </a:lstStyle>
          <a:p>
            <a:r>
              <a:t>What is righteousness by faith? </a:t>
            </a:r>
          </a:p>
        </p:txBody>
      </p:sp>
      <p:sp>
        <p:nvSpPr>
          <p:cNvPr id="380" name="TextBox 8"/>
          <p:cNvSpPr txBox="1"/>
          <p:nvPr/>
        </p:nvSpPr>
        <p:spPr>
          <a:xfrm>
            <a:off x="515774" y="2984333"/>
            <a:ext cx="5050683"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 Being righteous is doing what is right in the sight of God. </a:t>
            </a:r>
          </a:p>
        </p:txBody>
      </p:sp>
      <p:sp>
        <p:nvSpPr>
          <p:cNvPr id="381" name="TextBox 10"/>
          <p:cNvSpPr txBox="1"/>
          <p:nvPr/>
        </p:nvSpPr>
        <p:spPr>
          <a:xfrm>
            <a:off x="6625543" y="2984335"/>
            <a:ext cx="5050684" cy="8246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It is Obeying his law with all your heart and not just with works.</a:t>
            </a:r>
          </a:p>
        </p:txBody>
      </p:sp>
      <p:pic>
        <p:nvPicPr>
          <p:cNvPr id="382" name="Picture 4" descr="Picture 4"/>
          <p:cNvPicPr>
            <a:picLocks noChangeAspect="1"/>
          </p:cNvPicPr>
          <p:nvPr/>
        </p:nvPicPr>
        <p:blipFill>
          <a:blip r:embed="rId2"/>
          <a:stretch>
            <a:fillRect/>
          </a:stretch>
        </p:blipFill>
        <p:spPr>
          <a:xfrm>
            <a:off x="899481" y="3729208"/>
            <a:ext cx="2857501" cy="2627180"/>
          </a:xfrm>
          <a:prstGeom prst="rect">
            <a:avLst/>
          </a:prstGeom>
          <a:ln w="12700">
            <a:miter lim="400000"/>
          </a:ln>
        </p:spPr>
      </p:pic>
      <p:pic>
        <p:nvPicPr>
          <p:cNvPr id="383" name="Picture 6" descr="Picture 6"/>
          <p:cNvPicPr>
            <a:picLocks noChangeAspect="1"/>
          </p:cNvPicPr>
          <p:nvPr/>
        </p:nvPicPr>
        <p:blipFill>
          <a:blip r:embed="rId3"/>
          <a:stretch>
            <a:fillRect/>
          </a:stretch>
        </p:blipFill>
        <p:spPr>
          <a:xfrm>
            <a:off x="7273227" y="3616841"/>
            <a:ext cx="3755317" cy="262718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1" animBg="1" advAuto="0"/>
      <p:bldP spid="381" grpId="3" animBg="1" advAuto="0"/>
      <p:bldP spid="382" grpId="2" animBg="1" advAuto="0"/>
      <p:bldP spid="383" grpId="4"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ontent Placeholder 2"/>
          <p:cNvSpPr txBox="1">
            <a:spLocks noGrp="1"/>
          </p:cNvSpPr>
          <p:nvPr>
            <p:ph type="body" sz="half" idx="1"/>
          </p:nvPr>
        </p:nvSpPr>
        <p:spPr>
          <a:xfrm>
            <a:off x="361626" y="1641512"/>
            <a:ext cx="11495096" cy="2087209"/>
          </a:xfrm>
          <a:prstGeom prst="rect">
            <a:avLst/>
          </a:prstGeom>
        </p:spPr>
        <p:txBody>
          <a:bodyPr/>
          <a:lstStyle/>
          <a:p>
            <a:pPr>
              <a:lnSpc>
                <a:spcPct val="80000"/>
              </a:lnSpc>
              <a:defRPr sz="1600"/>
            </a:pPr>
            <a:r>
              <a:t>In the US Senate, on May 21, 1888, Mr. Blair introduced a bill to “</a:t>
            </a:r>
            <a:r>
              <a:rPr b="1"/>
              <a:t> to secure to the people the enjoyment of the </a:t>
            </a:r>
            <a:r>
              <a:rPr b="1" u="sng"/>
              <a:t>first day of the week</a:t>
            </a:r>
            <a:r>
              <a:rPr b="1"/>
              <a:t>, commonly known as the Lord's day, as a day of rest, and to promote its observance as a day of religious worship</a:t>
            </a:r>
            <a:r>
              <a:t>.”</a:t>
            </a:r>
          </a:p>
          <a:p>
            <a:pPr>
              <a:lnSpc>
                <a:spcPct val="80000"/>
              </a:lnSpc>
              <a:defRPr sz="1600"/>
            </a:pPr>
            <a:r>
              <a:t>This bill was a Sunday Law bill. Fortunately A.T. Jones fought against it and it failed. No Sunday Law was passed.</a:t>
            </a:r>
          </a:p>
          <a:p>
            <a:pPr>
              <a:lnSpc>
                <a:spcPct val="80000"/>
              </a:lnSpc>
              <a:defRPr sz="1600"/>
            </a:pPr>
            <a:r>
              <a:t>Ellen White said in 1898 that Christ would have returned if His people were faithful. So the 1888 time period ended in failure</a:t>
            </a:r>
          </a:p>
        </p:txBody>
      </p:sp>
      <p:sp>
        <p:nvSpPr>
          <p:cNvPr id="386" name="Title 1"/>
          <p:cNvSpPr txBox="1">
            <a:spLocks noGrp="1"/>
          </p:cNvSpPr>
          <p:nvPr>
            <p:ph type="title"/>
          </p:nvPr>
        </p:nvSpPr>
        <p:spPr>
          <a:xfrm>
            <a:off x="559929" y="517793"/>
            <a:ext cx="10916226" cy="793821"/>
          </a:xfrm>
          <a:prstGeom prst="rect">
            <a:avLst/>
          </a:prstGeom>
        </p:spPr>
        <p:txBody>
          <a:bodyPr/>
          <a:lstStyle>
            <a:lvl1pPr>
              <a:defRPr sz="2400" b="1"/>
            </a:lvl1pPr>
          </a:lstStyle>
          <a:p>
            <a:r>
              <a:t>The Blair Bill</a:t>
            </a:r>
          </a:p>
        </p:txBody>
      </p:sp>
      <p:pic>
        <p:nvPicPr>
          <p:cNvPr id="387" name="Picture 2" descr="Picture 2"/>
          <p:cNvPicPr>
            <a:picLocks noChangeAspect="1"/>
          </p:cNvPicPr>
          <p:nvPr/>
        </p:nvPicPr>
        <p:blipFill>
          <a:blip r:embed="rId2"/>
          <a:stretch>
            <a:fillRect/>
          </a:stretch>
        </p:blipFill>
        <p:spPr>
          <a:xfrm>
            <a:off x="1557347" y="3739963"/>
            <a:ext cx="1895476" cy="2571751"/>
          </a:xfrm>
          <a:prstGeom prst="rect">
            <a:avLst/>
          </a:prstGeom>
          <a:ln w="12700">
            <a:miter lim="400000"/>
          </a:ln>
        </p:spPr>
      </p:pic>
      <p:pic>
        <p:nvPicPr>
          <p:cNvPr id="388" name="Picture 12" descr="Picture 12"/>
          <p:cNvPicPr>
            <a:picLocks noChangeAspect="1"/>
          </p:cNvPicPr>
          <p:nvPr/>
        </p:nvPicPr>
        <p:blipFill>
          <a:blip r:embed="rId3"/>
          <a:stretch>
            <a:fillRect/>
          </a:stretch>
        </p:blipFill>
        <p:spPr>
          <a:xfrm>
            <a:off x="4122566" y="3806302"/>
            <a:ext cx="1895477" cy="2639506"/>
          </a:xfrm>
          <a:prstGeom prst="rect">
            <a:avLst/>
          </a:prstGeom>
          <a:ln w="12700">
            <a:miter lim="400000"/>
          </a:ln>
        </p:spPr>
      </p:pic>
      <p:pic>
        <p:nvPicPr>
          <p:cNvPr id="389" name="Picture 4" descr="Picture 4"/>
          <p:cNvPicPr>
            <a:picLocks noChangeAspect="1"/>
          </p:cNvPicPr>
          <p:nvPr/>
        </p:nvPicPr>
        <p:blipFill>
          <a:blip r:embed="rId4"/>
          <a:stretch>
            <a:fillRect/>
          </a:stretch>
        </p:blipFill>
        <p:spPr>
          <a:xfrm rot="19771963">
            <a:off x="6752487" y="4374188"/>
            <a:ext cx="3959221" cy="1333408"/>
          </a:xfrm>
          <a:prstGeom prst="rect">
            <a:avLst/>
          </a:prstGeom>
          <a:ln w="12700">
            <a:miter lim="400000"/>
          </a:ln>
        </p:spPr>
      </p:pic>
      <p:sp>
        <p:nvSpPr>
          <p:cNvPr id="390" name="TextBox 11"/>
          <p:cNvSpPr txBox="1"/>
          <p:nvPr/>
        </p:nvSpPr>
        <p:spPr>
          <a:xfrm>
            <a:off x="639076" y="6445868"/>
            <a:ext cx="6002990"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(13LtMs, Ms 139, 1898 par. 17)</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itle 1"/>
          <p:cNvSpPr txBox="1">
            <a:spLocks noGrp="1"/>
          </p:cNvSpPr>
          <p:nvPr>
            <p:ph type="title"/>
          </p:nvPr>
        </p:nvSpPr>
        <p:spPr>
          <a:xfrm>
            <a:off x="1065211" y="304800"/>
            <a:ext cx="10058404" cy="1219200"/>
          </a:xfrm>
          <a:prstGeom prst="rect">
            <a:avLst/>
          </a:prstGeom>
        </p:spPr>
        <p:txBody>
          <a:bodyPr/>
          <a:lstStyle/>
          <a:p>
            <a:r>
              <a:t>The Third History of Modern Israel</a:t>
            </a:r>
          </a:p>
        </p:txBody>
      </p:sp>
      <p:sp>
        <p:nvSpPr>
          <p:cNvPr id="393" name="Content Placeholder 2"/>
          <p:cNvSpPr txBox="1">
            <a:spLocks noGrp="1"/>
          </p:cNvSpPr>
          <p:nvPr>
            <p:ph type="body" idx="1"/>
          </p:nvPr>
        </p:nvSpPr>
        <p:spPr>
          <a:prstGeom prst="rect">
            <a:avLst/>
          </a:prstGeom>
        </p:spPr>
        <p:txBody>
          <a:bodyPr/>
          <a:lstStyle/>
          <a:p>
            <a:r>
              <a:t>The history of the 144,000 is the last history of Modern Israel.</a:t>
            </a:r>
          </a:p>
          <a:p>
            <a:r>
              <a:t>It starts at the time of the end in 1989 and ends with the second coming of Christ.</a:t>
            </a:r>
          </a:p>
        </p:txBody>
      </p:sp>
      <p:pic>
        <p:nvPicPr>
          <p:cNvPr id="394" name="Picture 8" descr="Picture 8"/>
          <p:cNvPicPr>
            <a:picLocks noChangeAspect="1"/>
          </p:cNvPicPr>
          <p:nvPr/>
        </p:nvPicPr>
        <p:blipFill>
          <a:blip r:embed="rId2"/>
          <a:stretch>
            <a:fillRect/>
          </a:stretch>
        </p:blipFill>
        <p:spPr>
          <a:xfrm>
            <a:off x="5338877" y="5211552"/>
            <a:ext cx="1664426" cy="573108"/>
          </a:xfrm>
          <a:prstGeom prst="rect">
            <a:avLst/>
          </a:prstGeom>
          <a:ln w="12700">
            <a:miter lim="400000"/>
          </a:ln>
        </p:spPr>
      </p:pic>
      <p:sp>
        <p:nvSpPr>
          <p:cNvPr id="395" name="Straight Connector 4"/>
          <p:cNvSpPr/>
          <p:nvPr/>
        </p:nvSpPr>
        <p:spPr>
          <a:xfrm>
            <a:off x="5187012" y="5051683"/>
            <a:ext cx="1745601" cy="1"/>
          </a:xfrm>
          <a:prstGeom prst="line">
            <a:avLst/>
          </a:prstGeom>
          <a:ln w="19050">
            <a:solidFill>
              <a:schemeClr val="accent4"/>
            </a:solidFill>
            <a:miter/>
          </a:ln>
        </p:spPr>
        <p:txBody>
          <a:bodyPr lIns="45719" rIns="45719"/>
          <a:lstStyle/>
          <a:p>
            <a:endParaRPr/>
          </a:p>
        </p:txBody>
      </p:sp>
      <p:sp>
        <p:nvSpPr>
          <p:cNvPr id="396" name="Straight Connector 5"/>
          <p:cNvSpPr/>
          <p:nvPr/>
        </p:nvSpPr>
        <p:spPr>
          <a:xfrm>
            <a:off x="6944545" y="4478546"/>
            <a:ext cx="1" cy="573138"/>
          </a:xfrm>
          <a:prstGeom prst="line">
            <a:avLst/>
          </a:prstGeom>
          <a:ln w="19050">
            <a:solidFill>
              <a:schemeClr val="accent4"/>
            </a:solidFill>
            <a:miter/>
          </a:ln>
        </p:spPr>
        <p:txBody>
          <a:bodyPr lIns="45719" rIns="45719"/>
          <a:lstStyle/>
          <a:p>
            <a:endParaRPr/>
          </a:p>
        </p:txBody>
      </p:sp>
      <p:sp>
        <p:nvSpPr>
          <p:cNvPr id="397" name="Straight Connector 6"/>
          <p:cNvSpPr/>
          <p:nvPr/>
        </p:nvSpPr>
        <p:spPr>
          <a:xfrm>
            <a:off x="5187012" y="4478546"/>
            <a:ext cx="1" cy="573138"/>
          </a:xfrm>
          <a:prstGeom prst="line">
            <a:avLst/>
          </a:prstGeom>
          <a:ln w="19050">
            <a:solidFill>
              <a:schemeClr val="accent4"/>
            </a:solidFill>
            <a:miter/>
          </a:ln>
        </p:spPr>
        <p:txBody>
          <a:bodyPr lIns="45719" rIns="45719"/>
          <a:lstStyle/>
          <a:p>
            <a:endParaRPr/>
          </a:p>
        </p:txBody>
      </p:sp>
      <p:sp>
        <p:nvSpPr>
          <p:cNvPr id="398" name="TextBox 7"/>
          <p:cNvSpPr txBox="1"/>
          <p:nvPr/>
        </p:nvSpPr>
        <p:spPr>
          <a:xfrm>
            <a:off x="5484632" y="4638416"/>
            <a:ext cx="1219561"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144,000</a:t>
            </a:r>
          </a:p>
        </p:txBody>
      </p:sp>
      <p:pic>
        <p:nvPicPr>
          <p:cNvPr id="399" name="Picture 12" descr="Picture 12"/>
          <p:cNvPicPr>
            <a:picLocks noChangeAspect="1"/>
          </p:cNvPicPr>
          <p:nvPr/>
        </p:nvPicPr>
        <p:blipFill>
          <a:blip r:embed="rId3"/>
          <a:stretch>
            <a:fillRect/>
          </a:stretch>
        </p:blipFill>
        <p:spPr>
          <a:xfrm rot="10800000" flipV="1">
            <a:off x="5780061" y="3557356"/>
            <a:ext cx="499539" cy="499539"/>
          </a:xfrm>
          <a:prstGeom prst="rect">
            <a:avLst/>
          </a:prstGeom>
          <a:ln w="12700">
            <a:miter lim="400000"/>
          </a:ln>
        </p:spPr>
      </p:pic>
      <p:sp>
        <p:nvSpPr>
          <p:cNvPr id="400" name="TextBox 9"/>
          <p:cNvSpPr txBox="1"/>
          <p:nvPr/>
        </p:nvSpPr>
        <p:spPr>
          <a:xfrm>
            <a:off x="4760567" y="4207938"/>
            <a:ext cx="973775"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1989</a:t>
            </a:r>
          </a:p>
        </p:txBody>
      </p:sp>
      <p:sp>
        <p:nvSpPr>
          <p:cNvPr id="401" name="TextBox 10"/>
          <p:cNvSpPr txBox="1"/>
          <p:nvPr/>
        </p:nvSpPr>
        <p:spPr>
          <a:xfrm>
            <a:off x="6518102" y="3967886"/>
            <a:ext cx="973775" cy="8246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r>
              <a:t>2</a:t>
            </a:r>
            <a:r>
              <a:rPr baseline="30000"/>
              <a:t>nd</a:t>
            </a:r>
            <a:r>
              <a:t> Coming</a:t>
            </a:r>
          </a:p>
        </p:txBody>
      </p:sp>
      <p:pic>
        <p:nvPicPr>
          <p:cNvPr id="402" name="Picture 2" descr="Picture 2"/>
          <p:cNvPicPr>
            <a:picLocks noChangeAspect="1"/>
          </p:cNvPicPr>
          <p:nvPr/>
        </p:nvPicPr>
        <p:blipFill>
          <a:blip r:embed="rId4"/>
          <a:stretch>
            <a:fillRect/>
          </a:stretch>
        </p:blipFill>
        <p:spPr>
          <a:xfrm>
            <a:off x="806437" y="3557356"/>
            <a:ext cx="3004351" cy="2571751"/>
          </a:xfrm>
          <a:prstGeom prst="rect">
            <a:avLst/>
          </a:prstGeom>
          <a:ln w="12700">
            <a:miter lim="400000"/>
          </a:ln>
        </p:spPr>
      </p:pic>
      <p:pic>
        <p:nvPicPr>
          <p:cNvPr id="403" name="Picture 6" descr="Picture 6"/>
          <p:cNvPicPr>
            <a:picLocks noChangeAspect="1"/>
          </p:cNvPicPr>
          <p:nvPr/>
        </p:nvPicPr>
        <p:blipFill>
          <a:blip r:embed="rId5"/>
          <a:stretch>
            <a:fillRect/>
          </a:stretch>
        </p:blipFill>
        <p:spPr>
          <a:xfrm>
            <a:off x="8035281" y="3521752"/>
            <a:ext cx="3004352" cy="253365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Content Placeholder 2"/>
          <p:cNvSpPr txBox="1">
            <a:spLocks noGrp="1"/>
          </p:cNvSpPr>
          <p:nvPr>
            <p:ph type="body" idx="1"/>
          </p:nvPr>
        </p:nvSpPr>
        <p:spPr>
          <a:prstGeom prst="rect">
            <a:avLst/>
          </a:prstGeom>
        </p:spPr>
        <p:txBody>
          <a:bodyPr/>
          <a:lstStyle/>
          <a:p>
            <a:pPr marL="0" indent="0" defTabSz="859536">
              <a:lnSpc>
                <a:spcPct val="90000"/>
              </a:lnSpc>
              <a:spcBef>
                <a:spcPts val="1600"/>
              </a:spcBef>
              <a:buSzTx/>
              <a:buNone/>
              <a:defRPr sz="2068"/>
            </a:pPr>
            <a:r>
              <a:t>This is how the Bible describes the 144,000 in Revelation 14: 3-5:</a:t>
            </a:r>
          </a:p>
          <a:p>
            <a:pPr marL="326623" indent="-326623" defTabSz="859536">
              <a:lnSpc>
                <a:spcPct val="90000"/>
              </a:lnSpc>
              <a:spcBef>
                <a:spcPts val="1600"/>
              </a:spcBef>
              <a:defRPr sz="2068"/>
            </a:pPr>
            <a:r>
              <a:t>14:3	And they sung as it were a new song before the throne, and before the four beasts, and the elders: and no man could learn that song but the hundred [and] forty [and] four thousand, which were redeemed from the earth.  </a:t>
            </a:r>
          </a:p>
          <a:p>
            <a:pPr marL="326623" indent="-326623" defTabSz="859536">
              <a:lnSpc>
                <a:spcPct val="90000"/>
              </a:lnSpc>
              <a:spcBef>
                <a:spcPts val="1600"/>
              </a:spcBef>
              <a:defRPr sz="2068"/>
            </a:pPr>
            <a:r>
              <a:t> 14:4	These are they which </a:t>
            </a:r>
            <a:r>
              <a:rPr b="1"/>
              <a:t>were not defiled with women</a:t>
            </a:r>
            <a:r>
              <a:t>; for they are virgins. These are they which </a:t>
            </a:r>
            <a:r>
              <a:rPr b="1"/>
              <a:t>follow the Lamb 	whithersoever he goeth</a:t>
            </a:r>
            <a:r>
              <a:t>. These were </a:t>
            </a:r>
            <a:r>
              <a:rPr b="1"/>
              <a:t>redeemed from among men</a:t>
            </a:r>
            <a:r>
              <a:t>, [being] the firstfruits unto God and to the Lamb.  </a:t>
            </a:r>
          </a:p>
          <a:p>
            <a:pPr marL="326623" indent="-326623" defTabSz="859536">
              <a:lnSpc>
                <a:spcPct val="90000"/>
              </a:lnSpc>
              <a:spcBef>
                <a:spcPts val="1600"/>
              </a:spcBef>
              <a:defRPr sz="2068"/>
            </a:pPr>
            <a:r>
              <a:t> 14:5	And </a:t>
            </a:r>
            <a:r>
              <a:rPr b="1"/>
              <a:t>in their mouth was found no guile</a:t>
            </a:r>
            <a:r>
              <a:t>: for they are without fault before the throne of God. </a:t>
            </a:r>
          </a:p>
        </p:txBody>
      </p:sp>
      <p:sp>
        <p:nvSpPr>
          <p:cNvPr id="406" name="TextBox 6"/>
          <p:cNvSpPr txBox="1"/>
          <p:nvPr/>
        </p:nvSpPr>
        <p:spPr>
          <a:xfrm>
            <a:off x="1563293" y="966597"/>
            <a:ext cx="6006396" cy="582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solidFill>
                  <a:srgbClr val="000000"/>
                </a:solidFill>
              </a:defRPr>
            </a:lvl1pPr>
          </a:lstStyle>
          <a:p>
            <a:r>
              <a:t>Why is it a history of success? </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 name="Picture 2"/>
          <p:cNvGrpSpPr/>
          <p:nvPr/>
        </p:nvGrpSpPr>
        <p:grpSpPr>
          <a:xfrm>
            <a:off x="836612" y="1031195"/>
            <a:ext cx="5943601" cy="4572001"/>
            <a:chOff x="0" y="0"/>
            <a:chExt cx="5943600" cy="4572000"/>
          </a:xfrm>
        </p:grpSpPr>
        <p:sp>
          <p:nvSpPr>
            <p:cNvPr id="254" name="Rectangle"/>
            <p:cNvSpPr/>
            <p:nvPr/>
          </p:nvSpPr>
          <p:spPr>
            <a:xfrm>
              <a:off x="0" y="0"/>
              <a:ext cx="5943600" cy="4572000"/>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55" name="image5.jpeg" descr="image5.jpeg"/>
            <p:cNvPicPr>
              <a:picLocks noChangeAspect="1"/>
            </p:cNvPicPr>
            <p:nvPr/>
          </p:nvPicPr>
          <p:blipFill>
            <a:blip r:embed="rId2"/>
            <a:srcRect b="1424"/>
            <a:stretch>
              <a:fillRect/>
            </a:stretch>
          </p:blipFill>
          <p:spPr>
            <a:xfrm>
              <a:off x="0" y="-1"/>
              <a:ext cx="5943600" cy="4572002"/>
            </a:xfrm>
            <a:prstGeom prst="rect">
              <a:avLst/>
            </a:prstGeom>
            <a:ln w="38100" cap="flat">
              <a:solidFill>
                <a:srgbClr val="FFFFFF"/>
              </a:solidFill>
              <a:prstDash val="solid"/>
              <a:round/>
            </a:ln>
            <a:effectLst/>
          </p:spPr>
        </p:pic>
      </p:grpSp>
      <p:sp>
        <p:nvSpPr>
          <p:cNvPr id="257" name="Content Placeholder 2"/>
          <p:cNvSpPr txBox="1">
            <a:spLocks noGrp="1"/>
          </p:cNvSpPr>
          <p:nvPr>
            <p:ph type="body" sz="quarter" idx="1"/>
          </p:nvPr>
        </p:nvSpPr>
        <p:spPr>
          <a:xfrm>
            <a:off x="7604651" y="1472721"/>
            <a:ext cx="3840481" cy="3769839"/>
          </a:xfrm>
          <a:prstGeom prst="rect">
            <a:avLst/>
          </a:prstGeom>
        </p:spPr>
        <p:txBody>
          <a:bodyPr/>
          <a:lstStyle/>
          <a:p>
            <a:pPr>
              <a:lnSpc>
                <a:spcPct val="90000"/>
              </a:lnSpc>
            </a:pPr>
            <a:r>
              <a:t>In this Lesson we will study the three main movements that follow the same pattern of </a:t>
            </a:r>
            <a:r>
              <a:rPr b="1"/>
              <a:t>failure, failure, success</a:t>
            </a:r>
            <a:r>
              <a:t>.</a:t>
            </a:r>
          </a:p>
          <a:p>
            <a:pPr>
              <a:lnSpc>
                <a:spcPct val="90000"/>
              </a:lnSpc>
            </a:pPr>
            <a:r>
              <a:t>Why do we need to study them?</a:t>
            </a:r>
          </a:p>
          <a:p>
            <a:pPr>
              <a:lnSpc>
                <a:spcPct val="90000"/>
              </a:lnSpc>
            </a:pPr>
            <a:r>
              <a:t>Because, they impact our understanding of what the Sunday Law will look like, and the events that will bring about the second coming of Christ.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Content Placeholder 2"/>
          <p:cNvSpPr txBox="1">
            <a:spLocks noGrp="1"/>
          </p:cNvSpPr>
          <p:nvPr>
            <p:ph type="body" sz="half" idx="1"/>
          </p:nvPr>
        </p:nvSpPr>
        <p:spPr>
          <a:xfrm>
            <a:off x="3163859" y="1245825"/>
            <a:ext cx="6125462" cy="3568546"/>
          </a:xfrm>
          <a:prstGeom prst="rect">
            <a:avLst/>
          </a:prstGeom>
        </p:spPr>
        <p:txBody>
          <a:bodyPr/>
          <a:lstStyle/>
          <a:p>
            <a:pPr>
              <a:lnSpc>
                <a:spcPct val="80000"/>
              </a:lnSpc>
              <a:defRPr sz="2000"/>
            </a:pPr>
            <a:r>
              <a:t>From the Time of the end in 1989 God has been gathering His people.</a:t>
            </a:r>
          </a:p>
          <a:p>
            <a:pPr>
              <a:lnSpc>
                <a:spcPct val="80000"/>
              </a:lnSpc>
              <a:defRPr sz="2000"/>
            </a:pPr>
            <a:r>
              <a:t>They follow Christ teachings given through the methodology of parable teaching or “line upon line.” They let go of false ideas and doctrines and gladly accept to be restored into the image of God. They remove their racist, sexist, and homophobic biases. And they understand (or continue to understand) the true nature of the Sunday Law and the true character of God. No guile will be found in them.</a:t>
            </a:r>
          </a:p>
        </p:txBody>
      </p:sp>
      <p:pic>
        <p:nvPicPr>
          <p:cNvPr id="409" name="Picture 2" descr="Picture 2"/>
          <p:cNvPicPr>
            <a:picLocks noChangeAspect="1"/>
          </p:cNvPicPr>
          <p:nvPr/>
        </p:nvPicPr>
        <p:blipFill>
          <a:blip r:embed="rId2"/>
          <a:stretch>
            <a:fillRect/>
          </a:stretch>
        </p:blipFill>
        <p:spPr>
          <a:xfrm>
            <a:off x="222356" y="1851980"/>
            <a:ext cx="2787269" cy="2571751"/>
          </a:xfrm>
          <a:prstGeom prst="rect">
            <a:avLst/>
          </a:prstGeom>
          <a:ln w="12700">
            <a:miter lim="400000"/>
          </a:ln>
        </p:spPr>
      </p:pic>
      <p:pic>
        <p:nvPicPr>
          <p:cNvPr id="410" name="Picture 4" descr="Picture 4"/>
          <p:cNvPicPr>
            <a:picLocks noChangeAspect="1"/>
          </p:cNvPicPr>
          <p:nvPr/>
        </p:nvPicPr>
        <p:blipFill>
          <a:blip r:embed="rId3"/>
          <a:stretch>
            <a:fillRect/>
          </a:stretch>
        </p:blipFill>
        <p:spPr>
          <a:xfrm>
            <a:off x="9443556" y="1851980"/>
            <a:ext cx="2609851" cy="2609851"/>
          </a:xfrm>
          <a:prstGeom prst="rect">
            <a:avLst/>
          </a:prstGeom>
          <a:ln w="12700">
            <a:miter lim="400000"/>
          </a:ln>
        </p:spPr>
      </p:pic>
      <p:pic>
        <p:nvPicPr>
          <p:cNvPr id="411" name="Picture 2" descr="Picture 2"/>
          <p:cNvPicPr>
            <a:picLocks noChangeAspect="1"/>
          </p:cNvPicPr>
          <p:nvPr/>
        </p:nvPicPr>
        <p:blipFill>
          <a:blip r:embed="rId4"/>
          <a:stretch>
            <a:fillRect/>
          </a:stretch>
        </p:blipFill>
        <p:spPr>
          <a:xfrm>
            <a:off x="3607568" y="4507696"/>
            <a:ext cx="4524376" cy="183654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Title 1"/>
          <p:cNvSpPr txBox="1">
            <a:spLocks noGrp="1"/>
          </p:cNvSpPr>
          <p:nvPr>
            <p:ph type="title"/>
          </p:nvPr>
        </p:nvSpPr>
        <p:spPr>
          <a:xfrm>
            <a:off x="1065211" y="257666"/>
            <a:ext cx="10058404" cy="1219201"/>
          </a:xfrm>
          <a:prstGeom prst="rect">
            <a:avLst/>
          </a:prstGeom>
        </p:spPr>
        <p:txBody>
          <a:bodyPr/>
          <a:lstStyle/>
          <a:p>
            <a:r>
              <a:t>What is the Nature of the Sunday Law?</a:t>
            </a:r>
          </a:p>
        </p:txBody>
      </p:sp>
      <p:sp>
        <p:nvSpPr>
          <p:cNvPr id="414" name="Content Placeholder 2"/>
          <p:cNvSpPr txBox="1">
            <a:spLocks noGrp="1"/>
          </p:cNvSpPr>
          <p:nvPr>
            <p:ph type="body" sz="half" idx="1"/>
          </p:nvPr>
        </p:nvSpPr>
        <p:spPr>
          <a:xfrm>
            <a:off x="297896" y="2112409"/>
            <a:ext cx="5588974" cy="4394813"/>
          </a:xfrm>
          <a:prstGeom prst="rect">
            <a:avLst/>
          </a:prstGeom>
        </p:spPr>
        <p:txBody>
          <a:bodyPr/>
          <a:lstStyle/>
          <a:p>
            <a:pPr marL="343997" indent="-343997" defTabSz="905255">
              <a:spcBef>
                <a:spcPts val="1700"/>
              </a:spcBef>
              <a:defRPr sz="2376"/>
            </a:pPr>
            <a:r>
              <a:t>Most Adventists think it is a question of Sabbath vs Sunday observance.</a:t>
            </a:r>
          </a:p>
          <a:p>
            <a:pPr marL="343997" indent="-343997" defTabSz="905255">
              <a:spcBef>
                <a:spcPts val="1700"/>
              </a:spcBef>
              <a:defRPr sz="2376"/>
            </a:pPr>
            <a:r>
              <a:t>But the Eden to Eden line of restoration shows otherwise.</a:t>
            </a:r>
          </a:p>
          <a:p>
            <a:pPr marL="343997" indent="-343997" defTabSz="905255">
              <a:spcBef>
                <a:spcPts val="1700"/>
              </a:spcBef>
              <a:defRPr sz="2376"/>
            </a:pPr>
            <a:r>
              <a:t>In Eden the first sin committed by Adam and Eve caused women to be subjected to their husbands. This is where gender inequality (sexism) started.</a:t>
            </a:r>
          </a:p>
        </p:txBody>
      </p:sp>
      <p:pic>
        <p:nvPicPr>
          <p:cNvPr id="415" name="Picture 2" descr="Picture 2"/>
          <p:cNvPicPr>
            <a:picLocks noChangeAspect="1"/>
          </p:cNvPicPr>
          <p:nvPr/>
        </p:nvPicPr>
        <p:blipFill>
          <a:blip r:embed="rId2"/>
          <a:stretch>
            <a:fillRect/>
          </a:stretch>
        </p:blipFill>
        <p:spPr>
          <a:xfrm>
            <a:off x="6433851" y="2065274"/>
            <a:ext cx="2633032" cy="3948171"/>
          </a:xfrm>
          <a:prstGeom prst="rect">
            <a:avLst/>
          </a:prstGeom>
          <a:ln w="12700">
            <a:miter lim="400000"/>
          </a:ln>
        </p:spPr>
      </p:pic>
      <p:pic>
        <p:nvPicPr>
          <p:cNvPr id="416" name="Picture 4" descr="Picture 4"/>
          <p:cNvPicPr>
            <a:picLocks noChangeAspect="1"/>
          </p:cNvPicPr>
          <p:nvPr/>
        </p:nvPicPr>
        <p:blipFill>
          <a:blip r:embed="rId3"/>
          <a:stretch>
            <a:fillRect/>
          </a:stretch>
        </p:blipFill>
        <p:spPr>
          <a:xfrm>
            <a:off x="9271681" y="2065274"/>
            <a:ext cx="2798036" cy="3948171"/>
          </a:xfrm>
          <a:prstGeom prst="rect">
            <a:avLst/>
          </a:prstGeom>
          <a:ln w="12700">
            <a:miter lim="400000"/>
          </a:ln>
        </p:spPr>
      </p:pic>
      <p:sp>
        <p:nvSpPr>
          <p:cNvPr id="417" name="TextBox 6"/>
          <p:cNvSpPr txBox="1"/>
          <p:nvPr/>
        </p:nvSpPr>
        <p:spPr>
          <a:xfrm>
            <a:off x="282743" y="1695942"/>
            <a:ext cx="6002990"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000000"/>
                </a:solidFill>
              </a:defRPr>
            </a:lvl1pPr>
          </a:lstStyle>
          <a:p>
            <a:r>
              <a:t>Sin #1 Adam and Eve – curse: Gender Inequality </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Content Placeholder 2"/>
          <p:cNvSpPr txBox="1">
            <a:spLocks noGrp="1"/>
          </p:cNvSpPr>
          <p:nvPr>
            <p:ph type="body" sz="half" idx="1"/>
          </p:nvPr>
        </p:nvSpPr>
        <p:spPr>
          <a:xfrm>
            <a:off x="679622" y="1785651"/>
            <a:ext cx="5743213" cy="4582098"/>
          </a:xfrm>
          <a:prstGeom prst="rect">
            <a:avLst/>
          </a:prstGeom>
        </p:spPr>
        <p:txBody>
          <a:bodyPr/>
          <a:lstStyle/>
          <a:p>
            <a:pPr marL="340522" indent="-340522" defTabSz="896111">
              <a:lnSpc>
                <a:spcPct val="90000"/>
              </a:lnSpc>
              <a:spcBef>
                <a:spcPts val="1700"/>
              </a:spcBef>
              <a:defRPr sz="2156"/>
            </a:pPr>
            <a:r>
              <a:t>The second sin was committed by Cain and started false/Sunday Worship. </a:t>
            </a:r>
          </a:p>
          <a:p>
            <a:pPr marL="340522" indent="-340522" defTabSz="896111">
              <a:lnSpc>
                <a:spcPct val="90000"/>
              </a:lnSpc>
              <a:spcBef>
                <a:spcPts val="1700"/>
              </a:spcBef>
              <a:defRPr sz="2156"/>
            </a:pPr>
            <a:r>
              <a:t>Cain was jealous of his brother because his offering was accepted by God and not his. </a:t>
            </a:r>
          </a:p>
          <a:p>
            <a:pPr marL="340522" indent="-340522" defTabSz="896111">
              <a:lnSpc>
                <a:spcPct val="90000"/>
              </a:lnSpc>
              <a:spcBef>
                <a:spcPts val="1700"/>
              </a:spcBef>
              <a:defRPr sz="2156"/>
            </a:pPr>
            <a:r>
              <a:t>In Cain’s mind worshipping any day and giving any offering should have been accepted by God. He violated the Sabbath.</a:t>
            </a:r>
          </a:p>
          <a:p>
            <a:pPr marL="340522" indent="-340522" defTabSz="896111">
              <a:lnSpc>
                <a:spcPct val="90000"/>
              </a:lnSpc>
              <a:spcBef>
                <a:spcPts val="1700"/>
              </a:spcBef>
              <a:defRPr sz="2156"/>
            </a:pPr>
            <a:r>
              <a:t>But God disagreed and rejected his offering. Because of this he killed his brother and had to flee.</a:t>
            </a:r>
          </a:p>
        </p:txBody>
      </p:sp>
      <p:pic>
        <p:nvPicPr>
          <p:cNvPr id="420" name="Picture 2" descr="Picture 2"/>
          <p:cNvPicPr>
            <a:picLocks noChangeAspect="1"/>
          </p:cNvPicPr>
          <p:nvPr/>
        </p:nvPicPr>
        <p:blipFill>
          <a:blip r:embed="rId2"/>
          <a:stretch>
            <a:fillRect/>
          </a:stretch>
        </p:blipFill>
        <p:spPr>
          <a:xfrm>
            <a:off x="6510969" y="1612135"/>
            <a:ext cx="2776251" cy="4653249"/>
          </a:xfrm>
          <a:prstGeom prst="rect">
            <a:avLst/>
          </a:prstGeom>
          <a:ln w="12700">
            <a:miter lim="400000"/>
          </a:ln>
        </p:spPr>
      </p:pic>
      <p:pic>
        <p:nvPicPr>
          <p:cNvPr id="421" name="Picture 4" descr="Picture 4"/>
          <p:cNvPicPr>
            <a:picLocks noChangeAspect="1"/>
          </p:cNvPicPr>
          <p:nvPr/>
        </p:nvPicPr>
        <p:blipFill>
          <a:blip r:embed="rId3"/>
          <a:stretch>
            <a:fillRect/>
          </a:stretch>
        </p:blipFill>
        <p:spPr>
          <a:xfrm>
            <a:off x="9650776" y="1612135"/>
            <a:ext cx="2390661" cy="4653249"/>
          </a:xfrm>
          <a:prstGeom prst="rect">
            <a:avLst/>
          </a:prstGeom>
          <a:ln w="12700">
            <a:miter lim="400000"/>
          </a:ln>
        </p:spPr>
      </p:pic>
      <p:sp>
        <p:nvSpPr>
          <p:cNvPr id="422" name="TextBox 6"/>
          <p:cNvSpPr txBox="1"/>
          <p:nvPr/>
        </p:nvSpPr>
        <p:spPr>
          <a:xfrm>
            <a:off x="1023467" y="1087781"/>
            <a:ext cx="6006396"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solidFill>
                  <a:srgbClr val="000000"/>
                </a:solidFill>
              </a:defRPr>
            </a:pPr>
            <a:r>
              <a:t>Sin #2 Cain– curse False/Sunday Worship</a:t>
            </a:r>
            <a:r>
              <a:rPr b="0">
                <a:solidFill>
                  <a:schemeClr val="accent4"/>
                </a:solidFill>
              </a:rPr>
              <a:t> </a:t>
            </a:r>
          </a:p>
        </p:txBody>
      </p:sp>
      <p:sp>
        <p:nvSpPr>
          <p:cNvPr id="423" name="TextBox 7"/>
          <p:cNvSpPr txBox="1"/>
          <p:nvPr/>
        </p:nvSpPr>
        <p:spPr>
          <a:xfrm>
            <a:off x="1754327" y="6326954"/>
            <a:ext cx="6002989"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tabLst>
                <a:tab pos="2743200" algn="r"/>
              </a:tabLst>
              <a:defRPr i="1">
                <a:latin typeface="Calibri"/>
                <a:ea typeface="Calibri"/>
                <a:cs typeface="Calibri"/>
                <a:sym typeface="Calibri"/>
              </a:defRPr>
            </a:lvl1pPr>
          </a:lstStyle>
          <a:p>
            <a:r>
              <a:t>{ PP 80.3}</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TextBox 7"/>
          <p:cNvSpPr txBox="1"/>
          <p:nvPr/>
        </p:nvSpPr>
        <p:spPr>
          <a:xfrm>
            <a:off x="917891" y="1127760"/>
            <a:ext cx="4217989" cy="467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spcBef>
                <a:spcPts val="600"/>
              </a:spcBef>
              <a:defRPr sz="1600" b="1">
                <a:solidFill>
                  <a:srgbClr val="4D2A0A"/>
                </a:solidFill>
              </a:defRPr>
            </a:lvl1pPr>
          </a:lstStyle>
          <a:p>
            <a:r>
              <a:t>Sin # 3 Ham –Curse: Slavery/racism</a:t>
            </a:r>
          </a:p>
        </p:txBody>
      </p:sp>
      <p:sp>
        <p:nvSpPr>
          <p:cNvPr id="426" name="Content Placeholder 2"/>
          <p:cNvSpPr txBox="1">
            <a:spLocks noGrp="1"/>
          </p:cNvSpPr>
          <p:nvPr>
            <p:ph type="body" sz="half" idx="1"/>
          </p:nvPr>
        </p:nvSpPr>
        <p:spPr>
          <a:xfrm>
            <a:off x="1065212" y="1825624"/>
            <a:ext cx="4954588" cy="4187954"/>
          </a:xfrm>
          <a:prstGeom prst="rect">
            <a:avLst/>
          </a:prstGeom>
        </p:spPr>
        <p:txBody>
          <a:bodyPr/>
          <a:lstStyle/>
          <a:p>
            <a:pPr>
              <a:lnSpc>
                <a:spcPct val="90000"/>
              </a:lnSpc>
            </a:pPr>
            <a:r>
              <a:t>The third sin was done by Ham when he saw his father Noah naked. Noah cursed him and declared that Ham’s descendants would be servants of his brothers. This was slavery/racism.</a:t>
            </a:r>
          </a:p>
          <a:p>
            <a:pPr>
              <a:lnSpc>
                <a:spcPct val="90000"/>
              </a:lnSpc>
            </a:pPr>
            <a:r>
              <a:t>Since then the condition of mankind has degenerated. But God had a plan to restore His people.</a:t>
            </a:r>
          </a:p>
        </p:txBody>
      </p:sp>
      <p:grpSp>
        <p:nvGrpSpPr>
          <p:cNvPr id="429" name="Picture 2"/>
          <p:cNvGrpSpPr/>
          <p:nvPr/>
        </p:nvGrpSpPr>
        <p:grpSpPr>
          <a:xfrm>
            <a:off x="6172200" y="1825625"/>
            <a:ext cx="4951415" cy="4187953"/>
            <a:chOff x="0" y="0"/>
            <a:chExt cx="4951414" cy="4187952"/>
          </a:xfrm>
        </p:grpSpPr>
        <p:sp>
          <p:nvSpPr>
            <p:cNvPr id="427" name="Rectangle"/>
            <p:cNvSpPr/>
            <p:nvPr/>
          </p:nvSpPr>
          <p:spPr>
            <a:xfrm>
              <a:off x="0" y="0"/>
              <a:ext cx="4951415" cy="418795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428" name="image48.jpeg" descr="image48.jpeg"/>
            <p:cNvPicPr>
              <a:picLocks noChangeAspect="1"/>
            </p:cNvPicPr>
            <p:nvPr/>
          </p:nvPicPr>
          <p:blipFill>
            <a:blip r:embed="rId2"/>
            <a:srcRect l="15773"/>
            <a:stretch>
              <a:fillRect/>
            </a:stretch>
          </p:blipFill>
          <p:spPr>
            <a:xfrm>
              <a:off x="0" y="0"/>
              <a:ext cx="4951414" cy="4187953"/>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Content Placeholder 2"/>
          <p:cNvSpPr txBox="1">
            <a:spLocks noGrp="1"/>
          </p:cNvSpPr>
          <p:nvPr>
            <p:ph type="body" idx="1"/>
          </p:nvPr>
        </p:nvSpPr>
        <p:spPr>
          <a:xfrm>
            <a:off x="653951" y="1367221"/>
            <a:ext cx="10569848" cy="4229101"/>
          </a:xfrm>
          <a:prstGeom prst="rect">
            <a:avLst/>
          </a:prstGeom>
        </p:spPr>
        <p:txBody>
          <a:bodyPr/>
          <a:lstStyle/>
          <a:p>
            <a:r>
              <a:t>At the time of the end in 1798 God started a process of restoration. Because it is a </a:t>
            </a:r>
            <a:r>
              <a:rPr b="1"/>
              <a:t>return journey</a:t>
            </a:r>
            <a:r>
              <a:t>, it works like a chiasm </a:t>
            </a:r>
            <a:r>
              <a:rPr>
                <a:solidFill>
                  <a:srgbClr val="FF0000"/>
                </a:solidFill>
              </a:rPr>
              <a:t>A</a:t>
            </a:r>
            <a:r>
              <a:rPr>
                <a:solidFill>
                  <a:srgbClr val="00B050"/>
                </a:solidFill>
              </a:rPr>
              <a:t>BB</a:t>
            </a:r>
            <a:r>
              <a:rPr>
                <a:solidFill>
                  <a:srgbClr val="FF0000"/>
                </a:solidFill>
              </a:rPr>
              <a:t>A</a:t>
            </a:r>
            <a:r>
              <a:t> pattern. </a:t>
            </a:r>
          </a:p>
          <a:p>
            <a:r>
              <a:t>The structure of the chiasm looks like this :</a:t>
            </a:r>
          </a:p>
        </p:txBody>
      </p:sp>
      <p:sp>
        <p:nvSpPr>
          <p:cNvPr id="432" name="Straight Connector 5"/>
          <p:cNvSpPr/>
          <p:nvPr/>
        </p:nvSpPr>
        <p:spPr>
          <a:xfrm>
            <a:off x="3044857" y="4703974"/>
            <a:ext cx="6165131" cy="1"/>
          </a:xfrm>
          <a:prstGeom prst="line">
            <a:avLst/>
          </a:prstGeom>
          <a:ln w="19050">
            <a:solidFill>
              <a:schemeClr val="accent1"/>
            </a:solidFill>
            <a:miter/>
          </a:ln>
        </p:spPr>
        <p:txBody>
          <a:bodyPr lIns="45719" rIns="45719"/>
          <a:lstStyle/>
          <a:p>
            <a:endParaRPr/>
          </a:p>
        </p:txBody>
      </p:sp>
      <p:sp>
        <p:nvSpPr>
          <p:cNvPr id="433" name="Straight Connector 7"/>
          <p:cNvSpPr/>
          <p:nvPr/>
        </p:nvSpPr>
        <p:spPr>
          <a:xfrm>
            <a:off x="6174556" y="4147794"/>
            <a:ext cx="1" cy="1357461"/>
          </a:xfrm>
          <a:prstGeom prst="line">
            <a:avLst/>
          </a:prstGeom>
          <a:ln>
            <a:solidFill>
              <a:schemeClr val="accent1"/>
            </a:solidFill>
            <a:prstDash val="dash"/>
          </a:ln>
        </p:spPr>
        <p:txBody>
          <a:bodyPr lIns="45719" rIns="45719"/>
          <a:lstStyle/>
          <a:p>
            <a:endParaRPr/>
          </a:p>
        </p:txBody>
      </p:sp>
      <p:sp>
        <p:nvSpPr>
          <p:cNvPr id="434" name="Straight Connector 9"/>
          <p:cNvSpPr/>
          <p:nvPr/>
        </p:nvSpPr>
        <p:spPr>
          <a:xfrm>
            <a:off x="3421929" y="4374036"/>
            <a:ext cx="1" cy="329939"/>
          </a:xfrm>
          <a:prstGeom prst="line">
            <a:avLst/>
          </a:prstGeom>
          <a:ln w="19050">
            <a:solidFill>
              <a:schemeClr val="accent1"/>
            </a:solidFill>
            <a:miter/>
          </a:ln>
        </p:spPr>
        <p:txBody>
          <a:bodyPr lIns="45719" rIns="45719"/>
          <a:lstStyle/>
          <a:p>
            <a:endParaRPr/>
          </a:p>
        </p:txBody>
      </p:sp>
      <p:sp>
        <p:nvSpPr>
          <p:cNvPr id="435" name="Straight Connector 11"/>
          <p:cNvSpPr/>
          <p:nvPr/>
        </p:nvSpPr>
        <p:spPr>
          <a:xfrm>
            <a:off x="4441595" y="4374036"/>
            <a:ext cx="1" cy="329939"/>
          </a:xfrm>
          <a:prstGeom prst="line">
            <a:avLst/>
          </a:prstGeom>
          <a:ln w="19050">
            <a:solidFill>
              <a:schemeClr val="accent1"/>
            </a:solidFill>
            <a:miter/>
          </a:ln>
        </p:spPr>
        <p:txBody>
          <a:bodyPr lIns="45719" rIns="45719"/>
          <a:lstStyle/>
          <a:p>
            <a:endParaRPr/>
          </a:p>
        </p:txBody>
      </p:sp>
      <p:sp>
        <p:nvSpPr>
          <p:cNvPr id="436" name="Straight Connector 12"/>
          <p:cNvSpPr/>
          <p:nvPr/>
        </p:nvSpPr>
        <p:spPr>
          <a:xfrm>
            <a:off x="5536676" y="4388177"/>
            <a:ext cx="1" cy="329939"/>
          </a:xfrm>
          <a:prstGeom prst="line">
            <a:avLst/>
          </a:prstGeom>
          <a:ln w="19050">
            <a:solidFill>
              <a:schemeClr val="accent1"/>
            </a:solidFill>
            <a:miter/>
          </a:ln>
        </p:spPr>
        <p:txBody>
          <a:bodyPr lIns="45719" rIns="45719"/>
          <a:lstStyle/>
          <a:p>
            <a:endParaRPr/>
          </a:p>
        </p:txBody>
      </p:sp>
      <p:sp>
        <p:nvSpPr>
          <p:cNvPr id="437" name="Straight Connector 13"/>
          <p:cNvSpPr/>
          <p:nvPr/>
        </p:nvSpPr>
        <p:spPr>
          <a:xfrm>
            <a:off x="6773158" y="4392890"/>
            <a:ext cx="1" cy="329939"/>
          </a:xfrm>
          <a:prstGeom prst="line">
            <a:avLst/>
          </a:prstGeom>
          <a:ln w="19050">
            <a:solidFill>
              <a:schemeClr val="accent1"/>
            </a:solidFill>
            <a:miter/>
          </a:ln>
        </p:spPr>
        <p:txBody>
          <a:bodyPr lIns="45719" rIns="45719"/>
          <a:lstStyle/>
          <a:p>
            <a:endParaRPr/>
          </a:p>
        </p:txBody>
      </p:sp>
      <p:sp>
        <p:nvSpPr>
          <p:cNvPr id="438" name="Straight Connector 14"/>
          <p:cNvSpPr/>
          <p:nvPr/>
        </p:nvSpPr>
        <p:spPr>
          <a:xfrm>
            <a:off x="7698557" y="4374036"/>
            <a:ext cx="1" cy="329939"/>
          </a:xfrm>
          <a:prstGeom prst="line">
            <a:avLst/>
          </a:prstGeom>
          <a:ln w="19050">
            <a:solidFill>
              <a:schemeClr val="accent1"/>
            </a:solidFill>
            <a:miter/>
          </a:ln>
        </p:spPr>
        <p:txBody>
          <a:bodyPr lIns="45719" rIns="45719"/>
          <a:lstStyle/>
          <a:p>
            <a:endParaRPr/>
          </a:p>
        </p:txBody>
      </p:sp>
      <p:sp>
        <p:nvSpPr>
          <p:cNvPr id="439" name="Straight Connector 15"/>
          <p:cNvSpPr/>
          <p:nvPr/>
        </p:nvSpPr>
        <p:spPr>
          <a:xfrm>
            <a:off x="8557966" y="4374036"/>
            <a:ext cx="1" cy="329939"/>
          </a:xfrm>
          <a:prstGeom prst="line">
            <a:avLst/>
          </a:prstGeom>
          <a:ln w="19050">
            <a:solidFill>
              <a:schemeClr val="accent1"/>
            </a:solidFill>
            <a:miter/>
          </a:ln>
        </p:spPr>
        <p:txBody>
          <a:bodyPr lIns="45719" rIns="45719"/>
          <a:lstStyle/>
          <a:p>
            <a:endParaRPr/>
          </a:p>
        </p:txBody>
      </p:sp>
      <p:sp>
        <p:nvSpPr>
          <p:cNvPr id="440" name="TextBox 10"/>
          <p:cNvSpPr txBox="1"/>
          <p:nvPr/>
        </p:nvSpPr>
        <p:spPr>
          <a:xfrm>
            <a:off x="2873764" y="4039880"/>
            <a:ext cx="945506"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00B050"/>
                </a:solidFill>
              </a:defRPr>
            </a:lvl1pPr>
          </a:lstStyle>
          <a:p>
            <a:r>
              <a:t>Sin #1</a:t>
            </a:r>
          </a:p>
        </p:txBody>
      </p:sp>
      <p:sp>
        <p:nvSpPr>
          <p:cNvPr id="441" name="TextBox 17"/>
          <p:cNvSpPr txBox="1"/>
          <p:nvPr/>
        </p:nvSpPr>
        <p:spPr>
          <a:xfrm>
            <a:off x="6272137" y="4066095"/>
            <a:ext cx="945507"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0000"/>
                </a:solidFill>
              </a:defRPr>
            </a:lvl1pPr>
          </a:lstStyle>
          <a:p>
            <a:r>
              <a:t>Sin #3</a:t>
            </a:r>
          </a:p>
        </p:txBody>
      </p:sp>
      <p:sp>
        <p:nvSpPr>
          <p:cNvPr id="442" name="TextBox 18"/>
          <p:cNvSpPr txBox="1"/>
          <p:nvPr/>
        </p:nvSpPr>
        <p:spPr>
          <a:xfrm>
            <a:off x="7233665" y="4058968"/>
            <a:ext cx="945506"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0070C0"/>
                </a:solidFill>
              </a:defRPr>
            </a:lvl1pPr>
          </a:lstStyle>
          <a:p>
            <a:r>
              <a:t>Sin #2</a:t>
            </a:r>
          </a:p>
        </p:txBody>
      </p:sp>
      <p:sp>
        <p:nvSpPr>
          <p:cNvPr id="443" name="TextBox 19"/>
          <p:cNvSpPr txBox="1"/>
          <p:nvPr/>
        </p:nvSpPr>
        <p:spPr>
          <a:xfrm>
            <a:off x="8195193" y="4051839"/>
            <a:ext cx="945506"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00B050"/>
                </a:solidFill>
              </a:defRPr>
            </a:lvl1pPr>
          </a:lstStyle>
          <a:p>
            <a:r>
              <a:t>Sin #1</a:t>
            </a:r>
          </a:p>
        </p:txBody>
      </p:sp>
      <p:sp>
        <p:nvSpPr>
          <p:cNvPr id="444" name="TextBox 20"/>
          <p:cNvSpPr txBox="1"/>
          <p:nvPr/>
        </p:nvSpPr>
        <p:spPr>
          <a:xfrm>
            <a:off x="3936639" y="4023557"/>
            <a:ext cx="945506"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0070C0"/>
                </a:solidFill>
              </a:defRPr>
            </a:lvl1pPr>
          </a:lstStyle>
          <a:p>
            <a:r>
              <a:t>Sin #2</a:t>
            </a:r>
          </a:p>
        </p:txBody>
      </p:sp>
      <p:sp>
        <p:nvSpPr>
          <p:cNvPr id="445" name="TextBox 21"/>
          <p:cNvSpPr txBox="1"/>
          <p:nvPr/>
        </p:nvSpPr>
        <p:spPr>
          <a:xfrm>
            <a:off x="5053713" y="4066095"/>
            <a:ext cx="945506"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0000"/>
                </a:solidFill>
              </a:defRPr>
            </a:lvl1pPr>
          </a:lstStyle>
          <a:p>
            <a:r>
              <a:t>Sin #3</a:t>
            </a:r>
          </a:p>
        </p:txBody>
      </p:sp>
      <p:sp>
        <p:nvSpPr>
          <p:cNvPr id="446" name="TextBox 16"/>
          <p:cNvSpPr txBox="1"/>
          <p:nvPr/>
        </p:nvSpPr>
        <p:spPr>
          <a:xfrm>
            <a:off x="3175427" y="4713704"/>
            <a:ext cx="624990"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00B050"/>
                </a:solidFill>
              </a:defRPr>
            </a:lvl1pPr>
          </a:lstStyle>
          <a:p>
            <a:r>
              <a:t>Sexism</a:t>
            </a:r>
          </a:p>
        </p:txBody>
      </p:sp>
      <p:sp>
        <p:nvSpPr>
          <p:cNvPr id="447" name="TextBox 23"/>
          <p:cNvSpPr txBox="1"/>
          <p:nvPr/>
        </p:nvSpPr>
        <p:spPr>
          <a:xfrm>
            <a:off x="8245472" y="4725077"/>
            <a:ext cx="624989"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00B050"/>
                </a:solidFill>
              </a:defRPr>
            </a:lvl1pPr>
          </a:lstStyle>
          <a:p>
            <a:r>
              <a:t>Sexism</a:t>
            </a:r>
          </a:p>
        </p:txBody>
      </p:sp>
      <p:sp>
        <p:nvSpPr>
          <p:cNvPr id="448" name="TextBox 24"/>
          <p:cNvSpPr txBox="1"/>
          <p:nvPr/>
        </p:nvSpPr>
        <p:spPr>
          <a:xfrm>
            <a:off x="4106329" y="4725077"/>
            <a:ext cx="775815"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0070C0"/>
                </a:solidFill>
              </a:defRPr>
            </a:lvl1pPr>
          </a:lstStyle>
          <a:p>
            <a:r>
              <a:t>Worship</a:t>
            </a:r>
          </a:p>
        </p:txBody>
      </p:sp>
      <p:sp>
        <p:nvSpPr>
          <p:cNvPr id="449" name="TextBox 26"/>
          <p:cNvSpPr txBox="1"/>
          <p:nvPr/>
        </p:nvSpPr>
        <p:spPr>
          <a:xfrm>
            <a:off x="7318510" y="4744820"/>
            <a:ext cx="775815"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0070C0"/>
                </a:solidFill>
              </a:defRPr>
            </a:lvl1pPr>
          </a:lstStyle>
          <a:p>
            <a:r>
              <a:t>Worship</a:t>
            </a:r>
          </a:p>
        </p:txBody>
      </p:sp>
      <p:sp>
        <p:nvSpPr>
          <p:cNvPr id="450" name="TextBox 27"/>
          <p:cNvSpPr txBox="1"/>
          <p:nvPr/>
        </p:nvSpPr>
        <p:spPr>
          <a:xfrm>
            <a:off x="5117341" y="4732746"/>
            <a:ext cx="775815"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defRPr>
            </a:lvl1pPr>
          </a:lstStyle>
          <a:p>
            <a:r>
              <a:t>Racism</a:t>
            </a:r>
          </a:p>
        </p:txBody>
      </p:sp>
      <p:sp>
        <p:nvSpPr>
          <p:cNvPr id="451" name="TextBox 28"/>
          <p:cNvSpPr txBox="1"/>
          <p:nvPr/>
        </p:nvSpPr>
        <p:spPr>
          <a:xfrm>
            <a:off x="6460678" y="4733787"/>
            <a:ext cx="775815"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defRPr>
            </a:lvl1pPr>
          </a:lstStyle>
          <a:p>
            <a:r>
              <a:t>Racism</a:t>
            </a:r>
          </a:p>
        </p:txBody>
      </p:sp>
      <p:sp>
        <p:nvSpPr>
          <p:cNvPr id="452" name="TextBox 22"/>
          <p:cNvSpPr txBox="1"/>
          <p:nvPr/>
        </p:nvSpPr>
        <p:spPr>
          <a:xfrm>
            <a:off x="901205" y="6488667"/>
            <a:ext cx="7016372"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More on Chiasm is the study called : Fractals Lesson 3</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Content Placeholder 2"/>
          <p:cNvSpPr txBox="1">
            <a:spLocks noGrp="1"/>
          </p:cNvSpPr>
          <p:nvPr>
            <p:ph type="body" sz="half" idx="1"/>
          </p:nvPr>
        </p:nvSpPr>
        <p:spPr>
          <a:xfrm>
            <a:off x="591487" y="1400059"/>
            <a:ext cx="6084735" cy="4229101"/>
          </a:xfrm>
          <a:prstGeom prst="rect">
            <a:avLst/>
          </a:prstGeom>
        </p:spPr>
        <p:txBody>
          <a:bodyPr/>
          <a:lstStyle/>
          <a:p>
            <a:r>
              <a:rPr dirty="0"/>
              <a:t>God dealt with slavery first.</a:t>
            </a:r>
          </a:p>
          <a:p>
            <a:r>
              <a:rPr dirty="0"/>
              <a:t>During the alpha history of modern Israel the people in the United </a:t>
            </a:r>
            <a:r>
              <a:rPr lang="en-CA" dirty="0"/>
              <a:t>S</a:t>
            </a:r>
            <a:r>
              <a:rPr dirty="0" err="1"/>
              <a:t>tates</a:t>
            </a:r>
            <a:r>
              <a:rPr dirty="0"/>
              <a:t> had to let go of slavery. </a:t>
            </a:r>
          </a:p>
          <a:p>
            <a:r>
              <a:rPr dirty="0"/>
              <a:t>This happened in 1863 with the emancipation declaration and 1865 with the passage of the  13</a:t>
            </a:r>
            <a:r>
              <a:rPr baseline="30000" dirty="0"/>
              <a:t>th</a:t>
            </a:r>
            <a:r>
              <a:rPr dirty="0"/>
              <a:t> Amendment.</a:t>
            </a:r>
          </a:p>
        </p:txBody>
      </p:sp>
      <p:pic>
        <p:nvPicPr>
          <p:cNvPr id="455" name="Picture 2" descr="Picture 2"/>
          <p:cNvPicPr>
            <a:picLocks noChangeAspect="1"/>
          </p:cNvPicPr>
          <p:nvPr/>
        </p:nvPicPr>
        <p:blipFill>
          <a:blip r:embed="rId2"/>
          <a:stretch>
            <a:fillRect/>
          </a:stretch>
        </p:blipFill>
        <p:spPr>
          <a:xfrm>
            <a:off x="7159052" y="1400059"/>
            <a:ext cx="3908017" cy="4229101"/>
          </a:xfrm>
          <a:prstGeom prst="rect">
            <a:avLst/>
          </a:prstGeom>
          <a:ln w="12700">
            <a:miter lim="400000"/>
          </a:ln>
        </p:spPr>
      </p:pic>
      <p:sp>
        <p:nvSpPr>
          <p:cNvPr id="456" name="TextBox 4"/>
          <p:cNvSpPr txBox="1"/>
          <p:nvPr/>
        </p:nvSpPr>
        <p:spPr>
          <a:xfrm>
            <a:off x="755086" y="859507"/>
            <a:ext cx="4232143"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000000"/>
                </a:solidFill>
              </a:defRPr>
            </a:lvl1pPr>
          </a:lstStyle>
          <a:p>
            <a:r>
              <a:t>Sin #3 – slavery removed</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Content Placeholder 2"/>
          <p:cNvSpPr txBox="1">
            <a:spLocks noGrp="1"/>
          </p:cNvSpPr>
          <p:nvPr>
            <p:ph type="body" sz="half" idx="1"/>
          </p:nvPr>
        </p:nvSpPr>
        <p:spPr>
          <a:xfrm>
            <a:off x="723691" y="1708532"/>
            <a:ext cx="6062699" cy="4229101"/>
          </a:xfrm>
          <a:prstGeom prst="rect">
            <a:avLst/>
          </a:prstGeom>
        </p:spPr>
        <p:txBody>
          <a:bodyPr/>
          <a:lstStyle/>
          <a:p>
            <a:pPr marL="333573" indent="-333573" defTabSz="877823">
              <a:lnSpc>
                <a:spcPct val="90000"/>
              </a:lnSpc>
              <a:spcBef>
                <a:spcPts val="1700"/>
              </a:spcBef>
              <a:defRPr sz="2304"/>
            </a:pPr>
            <a:r>
              <a:t>Second, God had to restore true worship because most protestants worshipped on Sunday. </a:t>
            </a:r>
          </a:p>
          <a:p>
            <a:pPr marL="333573" indent="-333573" defTabSz="877823">
              <a:lnSpc>
                <a:spcPct val="90000"/>
              </a:lnSpc>
              <a:spcBef>
                <a:spcPts val="1700"/>
              </a:spcBef>
              <a:defRPr sz="2304"/>
            </a:pPr>
            <a:r>
              <a:t>God gave Ellen White a vision of the Sabbath. Since then Adventists have worshipped on Sabbath. </a:t>
            </a:r>
          </a:p>
          <a:p>
            <a:pPr marL="333573" indent="-333573" defTabSz="877823">
              <a:lnSpc>
                <a:spcPct val="90000"/>
              </a:lnSpc>
              <a:spcBef>
                <a:spcPts val="1700"/>
              </a:spcBef>
              <a:defRPr sz="2304"/>
            </a:pPr>
            <a:r>
              <a:t>True worship was the test in 1888 when A.T. Jones fought against the Blair Bill which proposed to enforce rest and religious observance on Sunday.</a:t>
            </a:r>
          </a:p>
        </p:txBody>
      </p:sp>
      <p:sp>
        <p:nvSpPr>
          <p:cNvPr id="459" name="TextBox 6"/>
          <p:cNvSpPr txBox="1"/>
          <p:nvPr/>
        </p:nvSpPr>
        <p:spPr>
          <a:xfrm>
            <a:off x="769409" y="1059670"/>
            <a:ext cx="4935222"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000000"/>
                </a:solidFill>
              </a:defRPr>
            </a:lvl1pPr>
          </a:lstStyle>
          <a:p>
            <a:r>
              <a:t>Sin # 2 – Sabbath Worship reinstituted</a:t>
            </a:r>
          </a:p>
        </p:txBody>
      </p:sp>
      <p:pic>
        <p:nvPicPr>
          <p:cNvPr id="460" name="Picture 2" descr="Picture 2"/>
          <p:cNvPicPr>
            <a:picLocks noChangeAspect="1"/>
          </p:cNvPicPr>
          <p:nvPr/>
        </p:nvPicPr>
        <p:blipFill>
          <a:blip r:embed="rId2"/>
          <a:stretch>
            <a:fillRect/>
          </a:stretch>
        </p:blipFill>
        <p:spPr>
          <a:xfrm>
            <a:off x="7509587" y="1752600"/>
            <a:ext cx="2030341" cy="3899052"/>
          </a:xfrm>
          <a:prstGeom prst="rect">
            <a:avLst/>
          </a:prstGeom>
          <a:ln w="12700">
            <a:miter lim="400000"/>
          </a:ln>
        </p:spPr>
      </p:pic>
      <p:pic>
        <p:nvPicPr>
          <p:cNvPr id="461" name="Picture 2" descr="Picture 2"/>
          <p:cNvPicPr>
            <a:picLocks noChangeAspect="1"/>
          </p:cNvPicPr>
          <p:nvPr/>
        </p:nvPicPr>
        <p:blipFill>
          <a:blip r:embed="rId3"/>
          <a:stretch>
            <a:fillRect/>
          </a:stretch>
        </p:blipFill>
        <p:spPr>
          <a:xfrm>
            <a:off x="9847433" y="1752600"/>
            <a:ext cx="2030340" cy="389905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Content Placeholder 2"/>
          <p:cNvSpPr txBox="1">
            <a:spLocks noGrp="1"/>
          </p:cNvSpPr>
          <p:nvPr>
            <p:ph type="body" sz="half" idx="1"/>
          </p:nvPr>
        </p:nvSpPr>
        <p:spPr>
          <a:xfrm>
            <a:off x="395116" y="1503300"/>
            <a:ext cx="6172870" cy="4967690"/>
          </a:xfrm>
          <a:prstGeom prst="rect">
            <a:avLst/>
          </a:prstGeom>
        </p:spPr>
        <p:txBody>
          <a:bodyPr/>
          <a:lstStyle/>
          <a:p>
            <a:pPr>
              <a:lnSpc>
                <a:spcPct val="80000"/>
              </a:lnSpc>
              <a:defRPr sz="2200"/>
            </a:pPr>
            <a:r>
              <a:t>Third, God has to restore equality between men and women. This is the issue we are facing today. </a:t>
            </a:r>
          </a:p>
          <a:p>
            <a:pPr>
              <a:lnSpc>
                <a:spcPct val="80000"/>
              </a:lnSpc>
              <a:defRPr sz="2200"/>
            </a:pPr>
            <a:r>
              <a:t>People are fighting for gender equality which came as a result of the first sin. </a:t>
            </a:r>
          </a:p>
          <a:p>
            <a:pPr>
              <a:lnSpc>
                <a:spcPct val="80000"/>
              </a:lnSpc>
              <a:defRPr sz="2200"/>
            </a:pPr>
            <a:r>
              <a:t>As a result, the Sunday Law will be about gender equality (sexism and LGBTQ).</a:t>
            </a:r>
          </a:p>
          <a:p>
            <a:pPr>
              <a:lnSpc>
                <a:spcPct val="80000"/>
              </a:lnSpc>
              <a:defRPr sz="2200"/>
            </a:pPr>
            <a:r>
              <a:t>It doesn’t mean the other issues are not important. They are important. But they are not the testing issue for this time.</a:t>
            </a:r>
          </a:p>
        </p:txBody>
      </p:sp>
      <p:sp>
        <p:nvSpPr>
          <p:cNvPr id="464" name="TextBox 3"/>
          <p:cNvSpPr txBox="1"/>
          <p:nvPr/>
        </p:nvSpPr>
        <p:spPr>
          <a:xfrm>
            <a:off x="519276" y="962044"/>
            <a:ext cx="5364465"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000000"/>
                </a:solidFill>
              </a:defRPr>
            </a:lvl1pPr>
          </a:lstStyle>
          <a:p>
            <a:r>
              <a:t>Sin #1 - Gender equality issue for our time </a:t>
            </a:r>
          </a:p>
        </p:txBody>
      </p:sp>
      <p:pic>
        <p:nvPicPr>
          <p:cNvPr id="465" name="Picture 4" descr="Picture 4"/>
          <p:cNvPicPr>
            <a:picLocks noChangeAspect="1"/>
          </p:cNvPicPr>
          <p:nvPr/>
        </p:nvPicPr>
        <p:blipFill>
          <a:blip r:embed="rId2"/>
          <a:stretch>
            <a:fillRect/>
          </a:stretch>
        </p:blipFill>
        <p:spPr>
          <a:xfrm>
            <a:off x="6825005" y="1650868"/>
            <a:ext cx="4971879" cy="392979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Title 1"/>
          <p:cNvSpPr txBox="1">
            <a:spLocks noGrp="1"/>
          </p:cNvSpPr>
          <p:nvPr>
            <p:ph type="title"/>
          </p:nvPr>
        </p:nvSpPr>
        <p:spPr>
          <a:xfrm>
            <a:off x="1065211" y="257666"/>
            <a:ext cx="10058404" cy="1219201"/>
          </a:xfrm>
          <a:prstGeom prst="rect">
            <a:avLst/>
          </a:prstGeom>
        </p:spPr>
        <p:txBody>
          <a:bodyPr/>
          <a:lstStyle>
            <a:lvl1pPr algn="ctr"/>
          </a:lstStyle>
          <a:p>
            <a:r>
              <a:t>The Chiasm Looks like This</a:t>
            </a:r>
          </a:p>
        </p:txBody>
      </p:sp>
      <p:sp>
        <p:nvSpPr>
          <p:cNvPr id="468" name="Straight Connector 4"/>
          <p:cNvSpPr/>
          <p:nvPr/>
        </p:nvSpPr>
        <p:spPr>
          <a:xfrm>
            <a:off x="837282" y="4494881"/>
            <a:ext cx="10598227" cy="1"/>
          </a:xfrm>
          <a:prstGeom prst="line">
            <a:avLst/>
          </a:prstGeom>
          <a:ln w="19050">
            <a:solidFill>
              <a:schemeClr val="accent1"/>
            </a:solidFill>
            <a:miter/>
          </a:ln>
        </p:spPr>
        <p:txBody>
          <a:bodyPr lIns="45719" rIns="45719"/>
          <a:lstStyle/>
          <a:p>
            <a:endParaRPr/>
          </a:p>
        </p:txBody>
      </p:sp>
      <p:sp>
        <p:nvSpPr>
          <p:cNvPr id="469" name="Straight Connector 7"/>
          <p:cNvSpPr/>
          <p:nvPr/>
        </p:nvSpPr>
        <p:spPr>
          <a:xfrm flipH="1">
            <a:off x="903383" y="3591498"/>
            <a:ext cx="1" cy="936435"/>
          </a:xfrm>
          <a:prstGeom prst="line">
            <a:avLst/>
          </a:prstGeom>
          <a:ln w="19050">
            <a:solidFill>
              <a:schemeClr val="accent1"/>
            </a:solidFill>
            <a:miter/>
          </a:ln>
        </p:spPr>
        <p:txBody>
          <a:bodyPr lIns="45719" rIns="45719"/>
          <a:lstStyle/>
          <a:p>
            <a:endParaRPr/>
          </a:p>
        </p:txBody>
      </p:sp>
      <p:sp>
        <p:nvSpPr>
          <p:cNvPr id="470" name="Straight Connector 8"/>
          <p:cNvSpPr/>
          <p:nvPr/>
        </p:nvSpPr>
        <p:spPr>
          <a:xfrm>
            <a:off x="11411638" y="3591498"/>
            <a:ext cx="1" cy="936435"/>
          </a:xfrm>
          <a:prstGeom prst="line">
            <a:avLst/>
          </a:prstGeom>
          <a:ln w="19050">
            <a:solidFill>
              <a:schemeClr val="accent1"/>
            </a:solidFill>
            <a:miter/>
          </a:ln>
        </p:spPr>
        <p:txBody>
          <a:bodyPr lIns="45719" rIns="45719"/>
          <a:lstStyle/>
          <a:p>
            <a:endParaRPr/>
          </a:p>
        </p:txBody>
      </p:sp>
      <p:sp>
        <p:nvSpPr>
          <p:cNvPr id="471" name="Straight Connector 9"/>
          <p:cNvSpPr/>
          <p:nvPr/>
        </p:nvSpPr>
        <p:spPr>
          <a:xfrm>
            <a:off x="1937131" y="3888954"/>
            <a:ext cx="1" cy="605929"/>
          </a:xfrm>
          <a:prstGeom prst="line">
            <a:avLst/>
          </a:prstGeom>
          <a:ln w="19050">
            <a:solidFill>
              <a:schemeClr val="accent1"/>
            </a:solidFill>
            <a:miter/>
          </a:ln>
        </p:spPr>
        <p:txBody>
          <a:bodyPr lIns="45719" rIns="45719"/>
          <a:lstStyle/>
          <a:p>
            <a:endParaRPr/>
          </a:p>
        </p:txBody>
      </p:sp>
      <p:sp>
        <p:nvSpPr>
          <p:cNvPr id="472" name="Straight Connector 11"/>
          <p:cNvSpPr/>
          <p:nvPr/>
        </p:nvSpPr>
        <p:spPr>
          <a:xfrm>
            <a:off x="3356471" y="3922005"/>
            <a:ext cx="1" cy="605929"/>
          </a:xfrm>
          <a:prstGeom prst="line">
            <a:avLst/>
          </a:prstGeom>
          <a:ln w="19050">
            <a:solidFill>
              <a:schemeClr val="accent1"/>
            </a:solidFill>
            <a:miter/>
          </a:ln>
        </p:spPr>
        <p:txBody>
          <a:bodyPr lIns="45719" rIns="45719"/>
          <a:lstStyle/>
          <a:p>
            <a:endParaRPr/>
          </a:p>
        </p:txBody>
      </p:sp>
      <p:sp>
        <p:nvSpPr>
          <p:cNvPr id="473" name="Straight Connector 12"/>
          <p:cNvSpPr/>
          <p:nvPr/>
        </p:nvSpPr>
        <p:spPr>
          <a:xfrm>
            <a:off x="4834568" y="3888954"/>
            <a:ext cx="1" cy="605929"/>
          </a:xfrm>
          <a:prstGeom prst="line">
            <a:avLst/>
          </a:prstGeom>
          <a:ln w="19050">
            <a:solidFill>
              <a:schemeClr val="accent1"/>
            </a:solidFill>
            <a:miter/>
          </a:ln>
        </p:spPr>
        <p:txBody>
          <a:bodyPr lIns="45719" rIns="45719"/>
          <a:lstStyle/>
          <a:p>
            <a:endParaRPr/>
          </a:p>
        </p:txBody>
      </p:sp>
      <p:sp>
        <p:nvSpPr>
          <p:cNvPr id="474" name="Straight Connector 13"/>
          <p:cNvSpPr/>
          <p:nvPr/>
        </p:nvSpPr>
        <p:spPr>
          <a:xfrm>
            <a:off x="10420119" y="3888954"/>
            <a:ext cx="1" cy="605929"/>
          </a:xfrm>
          <a:prstGeom prst="line">
            <a:avLst/>
          </a:prstGeom>
          <a:ln w="19050">
            <a:solidFill>
              <a:schemeClr val="accent1"/>
            </a:solidFill>
            <a:miter/>
          </a:ln>
        </p:spPr>
        <p:txBody>
          <a:bodyPr lIns="45719" rIns="45719"/>
          <a:lstStyle/>
          <a:p>
            <a:endParaRPr/>
          </a:p>
        </p:txBody>
      </p:sp>
      <p:sp>
        <p:nvSpPr>
          <p:cNvPr id="475" name="Straight Connector 14"/>
          <p:cNvSpPr/>
          <p:nvPr/>
        </p:nvSpPr>
        <p:spPr>
          <a:xfrm>
            <a:off x="9109112" y="3888954"/>
            <a:ext cx="1" cy="605929"/>
          </a:xfrm>
          <a:prstGeom prst="line">
            <a:avLst/>
          </a:prstGeom>
          <a:ln w="19050">
            <a:solidFill>
              <a:schemeClr val="accent1"/>
            </a:solidFill>
            <a:miter/>
          </a:ln>
        </p:spPr>
        <p:txBody>
          <a:bodyPr lIns="45719" rIns="45719"/>
          <a:lstStyle/>
          <a:p>
            <a:endParaRPr/>
          </a:p>
        </p:txBody>
      </p:sp>
      <p:sp>
        <p:nvSpPr>
          <p:cNvPr id="476" name="Straight Connector 15"/>
          <p:cNvSpPr/>
          <p:nvPr/>
        </p:nvSpPr>
        <p:spPr>
          <a:xfrm>
            <a:off x="7809123" y="3888954"/>
            <a:ext cx="1" cy="605929"/>
          </a:xfrm>
          <a:prstGeom prst="line">
            <a:avLst/>
          </a:prstGeom>
          <a:ln w="19050">
            <a:solidFill>
              <a:schemeClr val="accent1"/>
            </a:solidFill>
            <a:miter/>
          </a:ln>
        </p:spPr>
        <p:txBody>
          <a:bodyPr lIns="45719" rIns="45719"/>
          <a:lstStyle/>
          <a:p>
            <a:endParaRPr/>
          </a:p>
        </p:txBody>
      </p:sp>
      <p:sp>
        <p:nvSpPr>
          <p:cNvPr id="477" name="Straight Connector 17"/>
          <p:cNvSpPr/>
          <p:nvPr/>
        </p:nvSpPr>
        <p:spPr>
          <a:xfrm flipH="1">
            <a:off x="6316336" y="3283027"/>
            <a:ext cx="1" cy="2181340"/>
          </a:xfrm>
          <a:prstGeom prst="line">
            <a:avLst/>
          </a:prstGeom>
          <a:ln>
            <a:solidFill>
              <a:schemeClr val="accent1"/>
            </a:solidFill>
            <a:prstDash val="dash"/>
          </a:ln>
        </p:spPr>
        <p:txBody>
          <a:bodyPr lIns="45719" rIns="45719"/>
          <a:lstStyle/>
          <a:p>
            <a:endParaRPr/>
          </a:p>
        </p:txBody>
      </p:sp>
      <p:sp>
        <p:nvSpPr>
          <p:cNvPr id="478" name="TextBox 19"/>
          <p:cNvSpPr txBox="1"/>
          <p:nvPr/>
        </p:nvSpPr>
        <p:spPr>
          <a:xfrm>
            <a:off x="1042747" y="3283027"/>
            <a:ext cx="1641880"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stStyle>
          <a:p>
            <a:r>
              <a:t>Adam &amp;eve</a:t>
            </a:r>
          </a:p>
        </p:txBody>
      </p:sp>
      <p:sp>
        <p:nvSpPr>
          <p:cNvPr id="479" name="TextBox 20"/>
          <p:cNvSpPr txBox="1"/>
          <p:nvPr/>
        </p:nvSpPr>
        <p:spPr>
          <a:xfrm>
            <a:off x="3020282" y="3320219"/>
            <a:ext cx="777510"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Cain</a:t>
            </a:r>
          </a:p>
        </p:txBody>
      </p:sp>
      <p:sp>
        <p:nvSpPr>
          <p:cNvPr id="480" name="TextBox 21"/>
          <p:cNvSpPr txBox="1"/>
          <p:nvPr/>
        </p:nvSpPr>
        <p:spPr>
          <a:xfrm>
            <a:off x="4482406" y="3334956"/>
            <a:ext cx="704326"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Ham</a:t>
            </a:r>
          </a:p>
        </p:txBody>
      </p:sp>
      <p:sp>
        <p:nvSpPr>
          <p:cNvPr id="481" name="TextBox 22"/>
          <p:cNvSpPr txBox="1"/>
          <p:nvPr/>
        </p:nvSpPr>
        <p:spPr>
          <a:xfrm>
            <a:off x="6936311" y="3334956"/>
            <a:ext cx="1646479"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1798-1863</a:t>
            </a:r>
          </a:p>
        </p:txBody>
      </p:sp>
      <p:sp>
        <p:nvSpPr>
          <p:cNvPr id="482" name="TextBox 23"/>
          <p:cNvSpPr txBox="1"/>
          <p:nvPr/>
        </p:nvSpPr>
        <p:spPr>
          <a:xfrm>
            <a:off x="8637043" y="3334956"/>
            <a:ext cx="1065328"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1888</a:t>
            </a:r>
          </a:p>
        </p:txBody>
      </p:sp>
      <p:sp>
        <p:nvSpPr>
          <p:cNvPr id="483" name="TextBox 24"/>
          <p:cNvSpPr txBox="1"/>
          <p:nvPr/>
        </p:nvSpPr>
        <p:spPr>
          <a:xfrm>
            <a:off x="9874607" y="3312924"/>
            <a:ext cx="1065328"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1989 </a:t>
            </a:r>
          </a:p>
        </p:txBody>
      </p:sp>
      <p:sp>
        <p:nvSpPr>
          <p:cNvPr id="484" name="TextBox 25"/>
          <p:cNvSpPr txBox="1"/>
          <p:nvPr/>
        </p:nvSpPr>
        <p:spPr>
          <a:xfrm>
            <a:off x="4290888" y="4607671"/>
            <a:ext cx="1065328" cy="8246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Slavery/Racism</a:t>
            </a:r>
          </a:p>
        </p:txBody>
      </p:sp>
      <p:sp>
        <p:nvSpPr>
          <p:cNvPr id="485" name="TextBox 26"/>
          <p:cNvSpPr txBox="1"/>
          <p:nvPr/>
        </p:nvSpPr>
        <p:spPr>
          <a:xfrm>
            <a:off x="2833911" y="4592978"/>
            <a:ext cx="1065328" cy="8246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Sunday worship</a:t>
            </a:r>
          </a:p>
        </p:txBody>
      </p:sp>
      <p:sp>
        <p:nvSpPr>
          <p:cNvPr id="486" name="TextBox 27"/>
          <p:cNvSpPr txBox="1"/>
          <p:nvPr/>
        </p:nvSpPr>
        <p:spPr>
          <a:xfrm>
            <a:off x="1305325" y="4569369"/>
            <a:ext cx="1065328"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sexism</a:t>
            </a:r>
          </a:p>
        </p:txBody>
      </p:sp>
      <p:sp>
        <p:nvSpPr>
          <p:cNvPr id="487" name="TextBox 28"/>
          <p:cNvSpPr txBox="1"/>
          <p:nvPr/>
        </p:nvSpPr>
        <p:spPr>
          <a:xfrm>
            <a:off x="9972182" y="4589314"/>
            <a:ext cx="1065328"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sexism</a:t>
            </a:r>
          </a:p>
        </p:txBody>
      </p:sp>
      <p:sp>
        <p:nvSpPr>
          <p:cNvPr id="488" name="TextBox 29"/>
          <p:cNvSpPr txBox="1"/>
          <p:nvPr/>
        </p:nvSpPr>
        <p:spPr>
          <a:xfrm>
            <a:off x="8576448" y="4562030"/>
            <a:ext cx="1065328" cy="1192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Sabbath  worship</a:t>
            </a:r>
          </a:p>
          <a:p>
            <a:r>
              <a:t>restored</a:t>
            </a:r>
          </a:p>
        </p:txBody>
      </p:sp>
      <p:sp>
        <p:nvSpPr>
          <p:cNvPr id="489" name="TextBox 30"/>
          <p:cNvSpPr txBox="1"/>
          <p:nvPr/>
        </p:nvSpPr>
        <p:spPr>
          <a:xfrm>
            <a:off x="7153897" y="4532657"/>
            <a:ext cx="1271893" cy="1192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Slavery/</a:t>
            </a:r>
          </a:p>
          <a:p>
            <a:r>
              <a:t>Racism</a:t>
            </a:r>
          </a:p>
          <a:p>
            <a:r>
              <a:t>removed</a:t>
            </a:r>
          </a:p>
        </p:txBody>
      </p:sp>
      <p:sp>
        <p:nvSpPr>
          <p:cNvPr id="490" name="TextBox 31"/>
          <p:cNvSpPr txBox="1"/>
          <p:nvPr/>
        </p:nvSpPr>
        <p:spPr>
          <a:xfrm>
            <a:off x="1413920" y="3031281"/>
            <a:ext cx="902697"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00B050"/>
                </a:solidFill>
              </a:defRPr>
            </a:lvl1pPr>
          </a:lstStyle>
          <a:p>
            <a:r>
              <a:t>Sin #1</a:t>
            </a:r>
          </a:p>
        </p:txBody>
      </p:sp>
      <p:sp>
        <p:nvSpPr>
          <p:cNvPr id="491" name="TextBox 32"/>
          <p:cNvSpPr txBox="1"/>
          <p:nvPr/>
        </p:nvSpPr>
        <p:spPr>
          <a:xfrm>
            <a:off x="9951315" y="3024975"/>
            <a:ext cx="902697"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00B050"/>
                </a:solidFill>
              </a:defRPr>
            </a:lvl1pPr>
          </a:lstStyle>
          <a:p>
            <a:r>
              <a:t>Sin #1</a:t>
            </a:r>
          </a:p>
        </p:txBody>
      </p:sp>
      <p:sp>
        <p:nvSpPr>
          <p:cNvPr id="492" name="TextBox 33"/>
          <p:cNvSpPr txBox="1"/>
          <p:nvPr/>
        </p:nvSpPr>
        <p:spPr>
          <a:xfrm>
            <a:off x="2905123" y="3037524"/>
            <a:ext cx="902697"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0070C0"/>
                </a:solidFill>
              </a:defRPr>
            </a:lvl1pPr>
          </a:lstStyle>
          <a:p>
            <a:r>
              <a:t>Sin #2</a:t>
            </a:r>
          </a:p>
        </p:txBody>
      </p:sp>
      <p:sp>
        <p:nvSpPr>
          <p:cNvPr id="493" name="TextBox 34"/>
          <p:cNvSpPr txBox="1"/>
          <p:nvPr/>
        </p:nvSpPr>
        <p:spPr>
          <a:xfrm>
            <a:off x="4362494" y="3037524"/>
            <a:ext cx="902697"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FF0000"/>
                </a:solidFill>
              </a:defRPr>
            </a:lvl1pPr>
          </a:lstStyle>
          <a:p>
            <a:r>
              <a:t>Sin #3</a:t>
            </a:r>
          </a:p>
        </p:txBody>
      </p:sp>
      <p:sp>
        <p:nvSpPr>
          <p:cNvPr id="494" name="TextBox 35"/>
          <p:cNvSpPr txBox="1"/>
          <p:nvPr/>
        </p:nvSpPr>
        <p:spPr>
          <a:xfrm>
            <a:off x="7230941" y="3029149"/>
            <a:ext cx="902697"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FF0000"/>
                </a:solidFill>
              </a:defRPr>
            </a:lvl1pPr>
          </a:lstStyle>
          <a:p>
            <a:r>
              <a:t>Sin #3</a:t>
            </a:r>
          </a:p>
        </p:txBody>
      </p:sp>
      <p:sp>
        <p:nvSpPr>
          <p:cNvPr id="495" name="TextBox 36"/>
          <p:cNvSpPr txBox="1"/>
          <p:nvPr/>
        </p:nvSpPr>
        <p:spPr>
          <a:xfrm>
            <a:off x="8663238" y="3007723"/>
            <a:ext cx="902697"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0070C0"/>
                </a:solidFill>
              </a:defRPr>
            </a:lvl1pPr>
          </a:lstStyle>
          <a:p>
            <a:r>
              <a:t>Sin #2</a:t>
            </a:r>
          </a:p>
        </p:txBody>
      </p:sp>
      <p:sp>
        <p:nvSpPr>
          <p:cNvPr id="496" name="TextBox 3"/>
          <p:cNvSpPr txBox="1"/>
          <p:nvPr/>
        </p:nvSpPr>
        <p:spPr>
          <a:xfrm rot="19841918">
            <a:off x="422621" y="3186694"/>
            <a:ext cx="881733"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000000"/>
                </a:solidFill>
              </a:defRPr>
            </a:lvl1pPr>
          </a:lstStyle>
          <a:p>
            <a:r>
              <a:t>EDEN</a:t>
            </a:r>
          </a:p>
        </p:txBody>
      </p:sp>
      <p:sp>
        <p:nvSpPr>
          <p:cNvPr id="497" name="TextBox 37"/>
          <p:cNvSpPr txBox="1"/>
          <p:nvPr/>
        </p:nvSpPr>
        <p:spPr>
          <a:xfrm rot="19841918">
            <a:off x="11015924" y="3148788"/>
            <a:ext cx="881733"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000000"/>
                </a:solidFill>
              </a:defRPr>
            </a:lvl1pPr>
          </a:lstStyle>
          <a:p>
            <a:r>
              <a:t>EDEN</a:t>
            </a:r>
          </a:p>
        </p:txBody>
      </p:sp>
      <p:sp>
        <p:nvSpPr>
          <p:cNvPr id="498" name="TextBox 5"/>
          <p:cNvSpPr txBox="1"/>
          <p:nvPr/>
        </p:nvSpPr>
        <p:spPr>
          <a:xfrm>
            <a:off x="2408057" y="5485591"/>
            <a:ext cx="1702473"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000000"/>
                </a:solidFill>
              </a:defRPr>
            </a:lvl1pPr>
          </a:lstStyle>
          <a:p>
            <a:r>
              <a:t>Degeneration</a:t>
            </a:r>
          </a:p>
        </p:txBody>
      </p:sp>
      <p:sp>
        <p:nvSpPr>
          <p:cNvPr id="499" name="TextBox 38"/>
          <p:cNvSpPr txBox="1"/>
          <p:nvPr/>
        </p:nvSpPr>
        <p:spPr>
          <a:xfrm>
            <a:off x="7939303" y="5588551"/>
            <a:ext cx="1702474"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000000"/>
                </a:solidFill>
              </a:defRPr>
            </a:lvl1pPr>
          </a:lstStyle>
          <a:p>
            <a:r>
              <a:t>Restoration</a:t>
            </a:r>
          </a:p>
        </p:txBody>
      </p:sp>
      <p:grpSp>
        <p:nvGrpSpPr>
          <p:cNvPr id="503" name="Arrow: Curved Down 6"/>
          <p:cNvGrpSpPr/>
          <p:nvPr/>
        </p:nvGrpSpPr>
        <p:grpSpPr>
          <a:xfrm>
            <a:off x="4834568" y="2795284"/>
            <a:ext cx="2717847" cy="144558"/>
            <a:chOff x="0" y="0"/>
            <a:chExt cx="2717846" cy="144556"/>
          </a:xfrm>
        </p:grpSpPr>
        <p:sp>
          <p:nvSpPr>
            <p:cNvPr id="500" name="Shape"/>
            <p:cNvSpPr/>
            <p:nvPr/>
          </p:nvSpPr>
          <p:spPr>
            <a:xfrm>
              <a:off x="0" y="0"/>
              <a:ext cx="2717847" cy="1445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972" y="16200"/>
                  </a:lnTo>
                  <a:lnTo>
                    <a:pt x="21116" y="16200"/>
                  </a:lnTo>
                  <a:lnTo>
                    <a:pt x="21116" y="16200"/>
                  </a:lnTo>
                  <a:cubicBezTo>
                    <a:pt x="19893" y="6663"/>
                    <a:pt x="15620" y="0"/>
                    <a:pt x="10728" y="0"/>
                  </a:cubicBezTo>
                  <a:lnTo>
                    <a:pt x="11015" y="0"/>
                  </a:lnTo>
                  <a:cubicBezTo>
                    <a:pt x="15907" y="0"/>
                    <a:pt x="20180" y="6663"/>
                    <a:pt x="21403" y="16200"/>
                  </a:cubicBezTo>
                  <a:lnTo>
                    <a:pt x="21547" y="16200"/>
                  </a:lnTo>
                  <a:close/>
                  <a:moveTo>
                    <a:pt x="10872" y="2"/>
                  </a:moveTo>
                  <a:lnTo>
                    <a:pt x="10872" y="2"/>
                  </a:lnTo>
                  <a:cubicBezTo>
                    <a:pt x="5003" y="160"/>
                    <a:pt x="287" y="9783"/>
                    <a:pt x="287" y="21600"/>
                  </a:cubicBezTo>
                  <a:lnTo>
                    <a:pt x="0" y="21600"/>
                  </a:lnTo>
                  <a:cubicBezTo>
                    <a:pt x="0" y="9671"/>
                    <a:pt x="4803" y="0"/>
                    <a:pt x="10728" y="0"/>
                  </a:cubicBezTo>
                  <a:cubicBezTo>
                    <a:pt x="10776" y="0"/>
                    <a:pt x="10824" y="1"/>
                    <a:pt x="10872" y="2"/>
                  </a:cubicBezTo>
                  <a:close/>
                </a:path>
              </a:pathLst>
            </a:custGeom>
            <a:solidFill>
              <a:schemeClr val="accent5"/>
            </a:solidFill>
            <a:ln w="12700" cap="flat">
              <a:noFill/>
              <a:miter lim="400000"/>
            </a:ln>
            <a:effectLst/>
          </p:spPr>
          <p:txBody>
            <a:bodyPr wrap="square" lIns="45719" tIns="45719" rIns="45719" bIns="45719" numCol="1" anchor="ctr">
              <a:noAutofit/>
            </a:bodyPr>
            <a:lstStyle/>
            <a:p>
              <a:pPr algn="ctr"/>
              <a:endParaRPr/>
            </a:p>
          </p:txBody>
        </p:sp>
        <p:sp>
          <p:nvSpPr>
            <p:cNvPr id="501" name="Shape"/>
            <p:cNvSpPr/>
            <p:nvPr/>
          </p:nvSpPr>
          <p:spPr>
            <a:xfrm>
              <a:off x="0" y="0"/>
              <a:ext cx="1367959" cy="144557"/>
            </a:xfrm>
            <a:custGeom>
              <a:avLst/>
              <a:gdLst/>
              <a:ahLst/>
              <a:cxnLst>
                <a:cxn ang="0">
                  <a:pos x="wd2" y="hd2"/>
                </a:cxn>
                <a:cxn ang="5400000">
                  <a:pos x="wd2" y="hd2"/>
                </a:cxn>
                <a:cxn ang="10800000">
                  <a:pos x="wd2" y="hd2"/>
                </a:cxn>
                <a:cxn ang="16200000">
                  <a:pos x="wd2" y="hd2"/>
                </a:cxn>
              </a:cxnLst>
              <a:rect l="0" t="0" r="r" b="b"/>
              <a:pathLst>
                <a:path w="21600" h="21600" extrusionOk="0">
                  <a:moveTo>
                    <a:pt x="21600" y="2"/>
                  </a:moveTo>
                  <a:lnTo>
                    <a:pt x="21600" y="2"/>
                  </a:lnTo>
                  <a:cubicBezTo>
                    <a:pt x="9941" y="160"/>
                    <a:pt x="571" y="9783"/>
                    <a:pt x="571" y="21600"/>
                  </a:cubicBezTo>
                  <a:lnTo>
                    <a:pt x="0" y="21600"/>
                  </a:lnTo>
                  <a:cubicBezTo>
                    <a:pt x="0" y="9671"/>
                    <a:pt x="9543" y="0"/>
                    <a:pt x="21315" y="0"/>
                  </a:cubicBezTo>
                  <a:cubicBezTo>
                    <a:pt x="21410" y="0"/>
                    <a:pt x="21505" y="1"/>
                    <a:pt x="21600" y="2"/>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502" name="Line"/>
            <p:cNvSpPr/>
            <p:nvPr/>
          </p:nvSpPr>
          <p:spPr>
            <a:xfrm>
              <a:off x="0" y="0"/>
              <a:ext cx="2717847" cy="144557"/>
            </a:xfrm>
            <a:custGeom>
              <a:avLst/>
              <a:gdLst/>
              <a:ahLst/>
              <a:cxnLst>
                <a:cxn ang="0">
                  <a:pos x="wd2" y="hd2"/>
                </a:cxn>
                <a:cxn ang="5400000">
                  <a:pos x="wd2" y="hd2"/>
                </a:cxn>
                <a:cxn ang="10800000">
                  <a:pos x="wd2" y="hd2"/>
                </a:cxn>
                <a:cxn ang="16200000">
                  <a:pos x="wd2" y="hd2"/>
                </a:cxn>
              </a:cxnLst>
              <a:rect l="0" t="0" r="r" b="b"/>
              <a:pathLst>
                <a:path w="21600" h="21600" extrusionOk="0">
                  <a:moveTo>
                    <a:pt x="10872" y="2"/>
                  </a:moveTo>
                  <a:lnTo>
                    <a:pt x="10872" y="2"/>
                  </a:lnTo>
                  <a:cubicBezTo>
                    <a:pt x="5003" y="160"/>
                    <a:pt x="287" y="9783"/>
                    <a:pt x="287" y="21600"/>
                  </a:cubicBezTo>
                  <a:lnTo>
                    <a:pt x="0" y="21600"/>
                  </a:lnTo>
                  <a:cubicBezTo>
                    <a:pt x="0" y="9671"/>
                    <a:pt x="4803" y="0"/>
                    <a:pt x="10728" y="0"/>
                  </a:cubicBezTo>
                  <a:lnTo>
                    <a:pt x="11015" y="0"/>
                  </a:lnTo>
                  <a:cubicBezTo>
                    <a:pt x="15907" y="0"/>
                    <a:pt x="20180" y="6663"/>
                    <a:pt x="21403" y="16200"/>
                  </a:cubicBezTo>
                  <a:lnTo>
                    <a:pt x="21547" y="16200"/>
                  </a:lnTo>
                  <a:lnTo>
                    <a:pt x="21600" y="21600"/>
                  </a:lnTo>
                  <a:lnTo>
                    <a:pt x="20972" y="16200"/>
                  </a:lnTo>
                  <a:lnTo>
                    <a:pt x="21116" y="16200"/>
                  </a:lnTo>
                  <a:lnTo>
                    <a:pt x="21116" y="16200"/>
                  </a:lnTo>
                  <a:cubicBezTo>
                    <a:pt x="19893" y="6663"/>
                    <a:pt x="15620" y="0"/>
                    <a:pt x="10728" y="0"/>
                  </a:cubicBezTo>
                </a:path>
              </a:pathLst>
            </a:custGeom>
            <a:noFill/>
            <a:ln w="12700" cap="flat">
              <a:solidFill>
                <a:srgbClr val="B03417"/>
              </a:solidFill>
              <a:prstDash val="solid"/>
              <a:miter lim="800000"/>
            </a:ln>
            <a:effectLst/>
          </p:spPr>
          <p:txBody>
            <a:bodyPr wrap="square" lIns="45719" tIns="45719" rIns="45719" bIns="45719" numCol="1" anchor="ctr">
              <a:noAutofit/>
            </a:bodyPr>
            <a:lstStyle/>
            <a:p>
              <a:pPr algn="ctr"/>
              <a:endParaRPr/>
            </a:p>
          </p:txBody>
        </p:sp>
      </p:grpSp>
      <p:grpSp>
        <p:nvGrpSpPr>
          <p:cNvPr id="507" name="Arrow: Curved Down 10"/>
          <p:cNvGrpSpPr/>
          <p:nvPr/>
        </p:nvGrpSpPr>
        <p:grpSpPr>
          <a:xfrm>
            <a:off x="3356472" y="2514708"/>
            <a:ext cx="5541124" cy="537922"/>
            <a:chOff x="0" y="0"/>
            <a:chExt cx="5541123" cy="537920"/>
          </a:xfrm>
        </p:grpSpPr>
        <p:sp>
          <p:nvSpPr>
            <p:cNvPr id="504" name="Shape"/>
            <p:cNvSpPr/>
            <p:nvPr/>
          </p:nvSpPr>
          <p:spPr>
            <a:xfrm>
              <a:off x="0" y="0"/>
              <a:ext cx="5541124" cy="537922"/>
            </a:xfrm>
            <a:custGeom>
              <a:avLst/>
              <a:gdLst/>
              <a:ahLst/>
              <a:cxnLst>
                <a:cxn ang="0">
                  <a:pos x="wd2" y="hd2"/>
                </a:cxn>
                <a:cxn ang="5400000">
                  <a:pos x="wd2" y="hd2"/>
                </a:cxn>
                <a:cxn ang="10800000">
                  <a:pos x="wd2" y="hd2"/>
                </a:cxn>
                <a:cxn ang="16200000">
                  <a:pos x="wd2" y="hd2"/>
                </a:cxn>
              </a:cxnLst>
              <a:rect l="0" t="0" r="r" b="b"/>
              <a:pathLst>
                <a:path w="21600" h="21600" extrusionOk="0">
                  <a:moveTo>
                    <a:pt x="21412" y="21600"/>
                  </a:moveTo>
                  <a:lnTo>
                    <a:pt x="20552" y="16200"/>
                  </a:lnTo>
                  <a:lnTo>
                    <a:pt x="20814" y="16200"/>
                  </a:lnTo>
                  <a:lnTo>
                    <a:pt x="20814" y="16200"/>
                  </a:lnTo>
                  <a:cubicBezTo>
                    <a:pt x="19608" y="6663"/>
                    <a:pt x="15397" y="0"/>
                    <a:pt x="10575" y="0"/>
                  </a:cubicBezTo>
                  <a:lnTo>
                    <a:pt x="11099" y="0"/>
                  </a:lnTo>
                  <a:cubicBezTo>
                    <a:pt x="15921" y="0"/>
                    <a:pt x="20132" y="6663"/>
                    <a:pt x="21338" y="16200"/>
                  </a:cubicBezTo>
                  <a:lnTo>
                    <a:pt x="21600" y="16200"/>
                  </a:lnTo>
                  <a:close/>
                  <a:moveTo>
                    <a:pt x="10837" y="7"/>
                  </a:moveTo>
                  <a:lnTo>
                    <a:pt x="10837" y="7"/>
                  </a:lnTo>
                  <a:cubicBezTo>
                    <a:pt x="5100" y="297"/>
                    <a:pt x="524" y="9879"/>
                    <a:pt x="524" y="21600"/>
                  </a:cubicBezTo>
                  <a:lnTo>
                    <a:pt x="0" y="21600"/>
                  </a:lnTo>
                  <a:cubicBezTo>
                    <a:pt x="0" y="9671"/>
                    <a:pt x="4734" y="0"/>
                    <a:pt x="10575" y="0"/>
                  </a:cubicBezTo>
                  <a:cubicBezTo>
                    <a:pt x="10662" y="0"/>
                    <a:pt x="10749" y="2"/>
                    <a:pt x="10837" y="7"/>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endParaRPr/>
            </a:p>
          </p:txBody>
        </p:sp>
        <p:sp>
          <p:nvSpPr>
            <p:cNvPr id="505" name="Shape"/>
            <p:cNvSpPr/>
            <p:nvPr/>
          </p:nvSpPr>
          <p:spPr>
            <a:xfrm>
              <a:off x="0" y="0"/>
              <a:ext cx="2780014" cy="537922"/>
            </a:xfrm>
            <a:custGeom>
              <a:avLst/>
              <a:gdLst/>
              <a:ahLst/>
              <a:cxnLst>
                <a:cxn ang="0">
                  <a:pos x="wd2" y="hd2"/>
                </a:cxn>
                <a:cxn ang="5400000">
                  <a:pos x="wd2" y="hd2"/>
                </a:cxn>
                <a:cxn ang="10800000">
                  <a:pos x="wd2" y="hd2"/>
                </a:cxn>
                <a:cxn ang="16200000">
                  <a:pos x="wd2" y="hd2"/>
                </a:cxn>
              </a:cxnLst>
              <a:rect l="0" t="0" r="r" b="b"/>
              <a:pathLst>
                <a:path w="21600" h="21600" extrusionOk="0">
                  <a:moveTo>
                    <a:pt x="21600" y="7"/>
                  </a:moveTo>
                  <a:lnTo>
                    <a:pt x="21600" y="7"/>
                  </a:lnTo>
                  <a:cubicBezTo>
                    <a:pt x="10166" y="297"/>
                    <a:pt x="1045" y="9879"/>
                    <a:pt x="1045" y="21600"/>
                  </a:cubicBezTo>
                  <a:lnTo>
                    <a:pt x="0" y="21600"/>
                  </a:lnTo>
                  <a:cubicBezTo>
                    <a:pt x="0" y="9671"/>
                    <a:pt x="9437" y="0"/>
                    <a:pt x="21078" y="0"/>
                  </a:cubicBezTo>
                  <a:cubicBezTo>
                    <a:pt x="21252" y="0"/>
                    <a:pt x="21426" y="2"/>
                    <a:pt x="21600" y="7"/>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506" name="Line"/>
            <p:cNvSpPr/>
            <p:nvPr/>
          </p:nvSpPr>
          <p:spPr>
            <a:xfrm>
              <a:off x="0" y="0"/>
              <a:ext cx="5541124" cy="537922"/>
            </a:xfrm>
            <a:custGeom>
              <a:avLst/>
              <a:gdLst/>
              <a:ahLst/>
              <a:cxnLst>
                <a:cxn ang="0">
                  <a:pos x="wd2" y="hd2"/>
                </a:cxn>
                <a:cxn ang="5400000">
                  <a:pos x="wd2" y="hd2"/>
                </a:cxn>
                <a:cxn ang="10800000">
                  <a:pos x="wd2" y="hd2"/>
                </a:cxn>
                <a:cxn ang="16200000">
                  <a:pos x="wd2" y="hd2"/>
                </a:cxn>
              </a:cxnLst>
              <a:rect l="0" t="0" r="r" b="b"/>
              <a:pathLst>
                <a:path w="21600" h="21600" extrusionOk="0">
                  <a:moveTo>
                    <a:pt x="10837" y="7"/>
                  </a:moveTo>
                  <a:lnTo>
                    <a:pt x="10837" y="7"/>
                  </a:lnTo>
                  <a:cubicBezTo>
                    <a:pt x="5100" y="297"/>
                    <a:pt x="524" y="9879"/>
                    <a:pt x="524" y="21600"/>
                  </a:cubicBezTo>
                  <a:lnTo>
                    <a:pt x="0" y="21600"/>
                  </a:lnTo>
                  <a:cubicBezTo>
                    <a:pt x="0" y="9671"/>
                    <a:pt x="4734" y="0"/>
                    <a:pt x="10575" y="0"/>
                  </a:cubicBezTo>
                  <a:lnTo>
                    <a:pt x="11099" y="0"/>
                  </a:lnTo>
                  <a:cubicBezTo>
                    <a:pt x="15921" y="0"/>
                    <a:pt x="20132" y="6663"/>
                    <a:pt x="21338" y="16200"/>
                  </a:cubicBezTo>
                  <a:lnTo>
                    <a:pt x="21600" y="16200"/>
                  </a:lnTo>
                  <a:lnTo>
                    <a:pt x="21412" y="21600"/>
                  </a:lnTo>
                  <a:lnTo>
                    <a:pt x="20552" y="16200"/>
                  </a:lnTo>
                  <a:lnTo>
                    <a:pt x="20814" y="16200"/>
                  </a:lnTo>
                  <a:lnTo>
                    <a:pt x="20814" y="16200"/>
                  </a:lnTo>
                  <a:cubicBezTo>
                    <a:pt x="19608" y="6663"/>
                    <a:pt x="15397" y="0"/>
                    <a:pt x="10575" y="0"/>
                  </a:cubicBezTo>
                </a:path>
              </a:pathLst>
            </a:custGeom>
            <a:noFill/>
            <a:ln w="12700" cap="flat">
              <a:solidFill>
                <a:srgbClr val="658BB0"/>
              </a:solidFill>
              <a:prstDash val="solid"/>
              <a:miter lim="800000"/>
            </a:ln>
            <a:effectLst/>
          </p:spPr>
          <p:txBody>
            <a:bodyPr wrap="square" lIns="45719" tIns="45719" rIns="45719" bIns="45719" numCol="1" anchor="ctr">
              <a:noAutofit/>
            </a:bodyPr>
            <a:lstStyle/>
            <a:p>
              <a:pPr algn="ctr"/>
              <a:endParaRPr/>
            </a:p>
          </p:txBody>
        </p:sp>
      </p:grpSp>
      <p:grpSp>
        <p:nvGrpSpPr>
          <p:cNvPr id="511" name="Arrow: Curved Down 16"/>
          <p:cNvGrpSpPr/>
          <p:nvPr/>
        </p:nvGrpSpPr>
        <p:grpSpPr>
          <a:xfrm>
            <a:off x="1937131" y="2189358"/>
            <a:ext cx="8238671" cy="863273"/>
            <a:chOff x="0" y="0"/>
            <a:chExt cx="8238669" cy="863272"/>
          </a:xfrm>
        </p:grpSpPr>
        <p:sp>
          <p:nvSpPr>
            <p:cNvPr id="508" name="Shape"/>
            <p:cNvSpPr/>
            <p:nvPr/>
          </p:nvSpPr>
          <p:spPr>
            <a:xfrm>
              <a:off x="0" y="0"/>
              <a:ext cx="8238670" cy="863273"/>
            </a:xfrm>
            <a:custGeom>
              <a:avLst/>
              <a:gdLst/>
              <a:ahLst/>
              <a:cxnLst>
                <a:cxn ang="0">
                  <a:pos x="wd2" y="hd2"/>
                </a:cxn>
                <a:cxn ang="5400000">
                  <a:pos x="wd2" y="hd2"/>
                </a:cxn>
                <a:cxn ang="10800000">
                  <a:pos x="wd2" y="hd2"/>
                </a:cxn>
                <a:cxn ang="16200000">
                  <a:pos x="wd2" y="hd2"/>
                </a:cxn>
              </a:cxnLst>
              <a:rect l="0" t="0" r="r" b="b"/>
              <a:pathLst>
                <a:path w="21600" h="21600" extrusionOk="0">
                  <a:moveTo>
                    <a:pt x="21369" y="21600"/>
                  </a:moveTo>
                  <a:lnTo>
                    <a:pt x="20468" y="16200"/>
                  </a:lnTo>
                  <a:lnTo>
                    <a:pt x="20751" y="16200"/>
                  </a:lnTo>
                  <a:lnTo>
                    <a:pt x="20751" y="16200"/>
                  </a:lnTo>
                  <a:cubicBezTo>
                    <a:pt x="19549" y="6663"/>
                    <a:pt x="15351" y="0"/>
                    <a:pt x="10543" y="0"/>
                  </a:cubicBezTo>
                  <a:lnTo>
                    <a:pt x="11109" y="0"/>
                  </a:lnTo>
                  <a:cubicBezTo>
                    <a:pt x="15916" y="0"/>
                    <a:pt x="20115" y="6663"/>
                    <a:pt x="21317" y="16200"/>
                  </a:cubicBezTo>
                  <a:lnTo>
                    <a:pt x="21600" y="16200"/>
                  </a:lnTo>
                  <a:close/>
                  <a:moveTo>
                    <a:pt x="10826" y="8"/>
                  </a:moveTo>
                  <a:lnTo>
                    <a:pt x="10826" y="8"/>
                  </a:lnTo>
                  <a:cubicBezTo>
                    <a:pt x="5115" y="322"/>
                    <a:pt x="566" y="9896"/>
                    <a:pt x="566" y="21600"/>
                  </a:cubicBezTo>
                  <a:lnTo>
                    <a:pt x="0" y="21600"/>
                  </a:lnTo>
                  <a:cubicBezTo>
                    <a:pt x="0" y="9671"/>
                    <a:pt x="4720" y="0"/>
                    <a:pt x="10543" y="0"/>
                  </a:cubicBezTo>
                  <a:cubicBezTo>
                    <a:pt x="10637" y="0"/>
                    <a:pt x="10732" y="3"/>
                    <a:pt x="10826" y="8"/>
                  </a:cubicBezTo>
                  <a:close/>
                </a:path>
              </a:pathLst>
            </a:custGeom>
            <a:solidFill>
              <a:schemeClr val="accent3"/>
            </a:solidFill>
            <a:ln w="12700" cap="flat">
              <a:noFill/>
              <a:miter lim="400000"/>
            </a:ln>
            <a:effectLst/>
          </p:spPr>
          <p:txBody>
            <a:bodyPr wrap="square" lIns="45719" tIns="45719" rIns="45719" bIns="45719" numCol="1" anchor="ctr">
              <a:noAutofit/>
            </a:bodyPr>
            <a:lstStyle/>
            <a:p>
              <a:pPr algn="ctr"/>
              <a:endParaRPr/>
            </a:p>
          </p:txBody>
        </p:sp>
        <p:sp>
          <p:nvSpPr>
            <p:cNvPr id="509" name="Shape"/>
            <p:cNvSpPr/>
            <p:nvPr/>
          </p:nvSpPr>
          <p:spPr>
            <a:xfrm>
              <a:off x="0" y="0"/>
              <a:ext cx="4129228" cy="863273"/>
            </a:xfrm>
            <a:custGeom>
              <a:avLst/>
              <a:gdLst/>
              <a:ahLst/>
              <a:cxnLst>
                <a:cxn ang="0">
                  <a:pos x="wd2" y="hd2"/>
                </a:cxn>
                <a:cxn ang="5400000">
                  <a:pos x="wd2" y="hd2"/>
                </a:cxn>
                <a:cxn ang="10800000">
                  <a:pos x="wd2" y="hd2"/>
                </a:cxn>
                <a:cxn ang="16200000">
                  <a:pos x="wd2" y="hd2"/>
                </a:cxn>
              </a:cxnLst>
              <a:rect l="0" t="0" r="r" b="b"/>
              <a:pathLst>
                <a:path w="21600" h="21600" extrusionOk="0">
                  <a:moveTo>
                    <a:pt x="21600" y="8"/>
                  </a:moveTo>
                  <a:lnTo>
                    <a:pt x="21600" y="8"/>
                  </a:lnTo>
                  <a:cubicBezTo>
                    <a:pt x="10206" y="322"/>
                    <a:pt x="1129" y="9896"/>
                    <a:pt x="1129" y="21600"/>
                  </a:cubicBezTo>
                  <a:lnTo>
                    <a:pt x="0" y="21600"/>
                  </a:lnTo>
                  <a:cubicBezTo>
                    <a:pt x="0" y="9671"/>
                    <a:pt x="9418" y="0"/>
                    <a:pt x="21036" y="0"/>
                  </a:cubicBezTo>
                  <a:cubicBezTo>
                    <a:pt x="21224" y="0"/>
                    <a:pt x="21412" y="3"/>
                    <a:pt x="21600" y="8"/>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510" name="Line"/>
            <p:cNvSpPr/>
            <p:nvPr/>
          </p:nvSpPr>
          <p:spPr>
            <a:xfrm>
              <a:off x="0" y="0"/>
              <a:ext cx="8238670" cy="863273"/>
            </a:xfrm>
            <a:custGeom>
              <a:avLst/>
              <a:gdLst/>
              <a:ahLst/>
              <a:cxnLst>
                <a:cxn ang="0">
                  <a:pos x="wd2" y="hd2"/>
                </a:cxn>
                <a:cxn ang="5400000">
                  <a:pos x="wd2" y="hd2"/>
                </a:cxn>
                <a:cxn ang="10800000">
                  <a:pos x="wd2" y="hd2"/>
                </a:cxn>
                <a:cxn ang="16200000">
                  <a:pos x="wd2" y="hd2"/>
                </a:cxn>
              </a:cxnLst>
              <a:rect l="0" t="0" r="r" b="b"/>
              <a:pathLst>
                <a:path w="21600" h="21600" extrusionOk="0">
                  <a:moveTo>
                    <a:pt x="10826" y="8"/>
                  </a:moveTo>
                  <a:lnTo>
                    <a:pt x="10826" y="8"/>
                  </a:lnTo>
                  <a:cubicBezTo>
                    <a:pt x="5115" y="322"/>
                    <a:pt x="566" y="9896"/>
                    <a:pt x="566" y="21600"/>
                  </a:cubicBezTo>
                  <a:lnTo>
                    <a:pt x="0" y="21600"/>
                  </a:lnTo>
                  <a:cubicBezTo>
                    <a:pt x="0" y="9671"/>
                    <a:pt x="4720" y="0"/>
                    <a:pt x="10543" y="0"/>
                  </a:cubicBezTo>
                  <a:lnTo>
                    <a:pt x="11109" y="0"/>
                  </a:lnTo>
                  <a:cubicBezTo>
                    <a:pt x="15916" y="0"/>
                    <a:pt x="20115" y="6663"/>
                    <a:pt x="21317" y="16200"/>
                  </a:cubicBezTo>
                  <a:lnTo>
                    <a:pt x="21600" y="16200"/>
                  </a:lnTo>
                  <a:lnTo>
                    <a:pt x="21369" y="21600"/>
                  </a:lnTo>
                  <a:lnTo>
                    <a:pt x="20468" y="16200"/>
                  </a:lnTo>
                  <a:lnTo>
                    <a:pt x="20751" y="16200"/>
                  </a:lnTo>
                  <a:lnTo>
                    <a:pt x="20751" y="16200"/>
                  </a:lnTo>
                  <a:cubicBezTo>
                    <a:pt x="19549" y="6663"/>
                    <a:pt x="15351" y="0"/>
                    <a:pt x="10543" y="0"/>
                  </a:cubicBezTo>
                </a:path>
              </a:pathLst>
            </a:custGeom>
            <a:noFill/>
            <a:ln w="12700" cap="flat">
              <a:solidFill>
                <a:srgbClr val="508C1B"/>
              </a:solidFill>
              <a:prstDash val="solid"/>
              <a:miter lim="800000"/>
            </a:ln>
            <a:effectLst/>
          </p:spPr>
          <p:txBody>
            <a:bodyPr wrap="square" lIns="45719" tIns="45719" rIns="45719" bIns="45719" numCol="1" anchor="ctr">
              <a:noAutofit/>
            </a:bodyP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Title 1"/>
          <p:cNvSpPr txBox="1">
            <a:spLocks noGrp="1"/>
          </p:cNvSpPr>
          <p:nvPr>
            <p:ph type="title"/>
          </p:nvPr>
        </p:nvSpPr>
        <p:spPr>
          <a:xfrm>
            <a:off x="1197414" y="3059016"/>
            <a:ext cx="10058404" cy="1219201"/>
          </a:xfrm>
          <a:prstGeom prst="rect">
            <a:avLst/>
          </a:prstGeom>
        </p:spPr>
        <p:txBody>
          <a:bodyPr/>
          <a:lstStyle>
            <a:lvl1pPr algn="ctr">
              <a:defRPr b="1"/>
            </a:lvl1pPr>
          </a:lstStyle>
          <a:p>
            <a:r>
              <a:t>Catholicism – The Counterfeit Church</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itle 1"/>
          <p:cNvSpPr txBox="1">
            <a:spLocks noGrp="1"/>
          </p:cNvSpPr>
          <p:nvPr>
            <p:ph type="title"/>
          </p:nvPr>
        </p:nvSpPr>
        <p:spPr>
          <a:xfrm>
            <a:off x="1168905" y="2340989"/>
            <a:ext cx="10058404" cy="1219201"/>
          </a:xfrm>
          <a:prstGeom prst="rect">
            <a:avLst/>
          </a:prstGeom>
        </p:spPr>
        <p:txBody>
          <a:bodyPr/>
          <a:lstStyle>
            <a:lvl1pPr algn="ctr">
              <a:defRPr b="1"/>
            </a:lvl1pPr>
          </a:lstStyle>
          <a:p>
            <a:r>
              <a:t>There are three major movements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Content Placeholder 2"/>
          <p:cNvSpPr txBox="1">
            <a:spLocks noGrp="1"/>
          </p:cNvSpPr>
          <p:nvPr>
            <p:ph type="body" sz="half" idx="1"/>
          </p:nvPr>
        </p:nvSpPr>
        <p:spPr>
          <a:xfrm>
            <a:off x="1066800" y="2292425"/>
            <a:ext cx="10058400" cy="1882968"/>
          </a:xfrm>
          <a:prstGeom prst="rect">
            <a:avLst/>
          </a:prstGeom>
        </p:spPr>
        <p:txBody>
          <a:bodyPr/>
          <a:lstStyle/>
          <a:p>
            <a:r>
              <a:t>We look at Catholicism because it is the counterfeit church of God’s true church.</a:t>
            </a:r>
          </a:p>
          <a:p>
            <a:r>
              <a:t>Satan’s church must have an alpha and an omega history to counterfeit the alpha and omega histories of the true church. </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Box 2"/>
          <p:cNvSpPr txBox="1"/>
          <p:nvPr/>
        </p:nvSpPr>
        <p:spPr>
          <a:xfrm>
            <a:off x="7049694" y="1977209"/>
            <a:ext cx="5096587" cy="8246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And an Omega history which is the history of Pope Francis</a:t>
            </a:r>
          </a:p>
        </p:txBody>
      </p:sp>
      <p:sp>
        <p:nvSpPr>
          <p:cNvPr id="518" name="TextBox 4"/>
          <p:cNvSpPr txBox="1"/>
          <p:nvPr/>
        </p:nvSpPr>
        <p:spPr>
          <a:xfrm>
            <a:off x="3314973" y="1253035"/>
            <a:ext cx="6006397"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000000"/>
                </a:solidFill>
              </a:defRPr>
            </a:lvl1pPr>
          </a:lstStyle>
          <a:p>
            <a:r>
              <a:t>Their history is divided in 3 major periods. </a:t>
            </a:r>
          </a:p>
        </p:txBody>
      </p:sp>
      <p:sp>
        <p:nvSpPr>
          <p:cNvPr id="519" name="TextBox 6"/>
          <p:cNvSpPr txBox="1"/>
          <p:nvPr/>
        </p:nvSpPr>
        <p:spPr>
          <a:xfrm>
            <a:off x="266056" y="2007665"/>
            <a:ext cx="6006396" cy="8246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An alpha history which includes the rise and work of Eugenio Pacelli (Pope Pius XII), followed by that of Pope John Paul II</a:t>
            </a:r>
          </a:p>
        </p:txBody>
      </p:sp>
      <p:pic>
        <p:nvPicPr>
          <p:cNvPr id="520" name="Picture 10" descr="Picture 10"/>
          <p:cNvPicPr>
            <a:picLocks noChangeAspect="1"/>
          </p:cNvPicPr>
          <p:nvPr/>
        </p:nvPicPr>
        <p:blipFill>
          <a:blip r:embed="rId2"/>
          <a:stretch>
            <a:fillRect/>
          </a:stretch>
        </p:blipFill>
        <p:spPr>
          <a:xfrm>
            <a:off x="2515978" y="3005255"/>
            <a:ext cx="426617" cy="423745"/>
          </a:xfrm>
          <a:prstGeom prst="rect">
            <a:avLst/>
          </a:prstGeom>
          <a:ln w="12700">
            <a:miter lim="400000"/>
          </a:ln>
        </p:spPr>
      </p:pic>
      <p:pic>
        <p:nvPicPr>
          <p:cNvPr id="521" name="Picture 12" descr="Picture 12"/>
          <p:cNvPicPr>
            <a:picLocks noChangeAspect="1"/>
          </p:cNvPicPr>
          <p:nvPr/>
        </p:nvPicPr>
        <p:blipFill>
          <a:blip r:embed="rId3"/>
          <a:stretch>
            <a:fillRect/>
          </a:stretch>
        </p:blipFill>
        <p:spPr>
          <a:xfrm rot="10800000" flipV="1">
            <a:off x="8584644" y="2929462"/>
            <a:ext cx="499539" cy="499539"/>
          </a:xfrm>
          <a:prstGeom prst="rect">
            <a:avLst/>
          </a:prstGeom>
          <a:ln w="12700">
            <a:miter lim="400000"/>
          </a:ln>
        </p:spPr>
      </p:pic>
      <p:pic>
        <p:nvPicPr>
          <p:cNvPr id="522" name="Picture 6" descr="Picture 6"/>
          <p:cNvPicPr>
            <a:picLocks noChangeAspect="1"/>
          </p:cNvPicPr>
          <p:nvPr/>
        </p:nvPicPr>
        <p:blipFill>
          <a:blip r:embed="rId4"/>
          <a:stretch>
            <a:fillRect/>
          </a:stretch>
        </p:blipFill>
        <p:spPr>
          <a:xfrm>
            <a:off x="1026089" y="4831431"/>
            <a:ext cx="899655" cy="468204"/>
          </a:xfrm>
          <a:prstGeom prst="rect">
            <a:avLst/>
          </a:prstGeom>
          <a:ln w="12700">
            <a:miter lim="400000"/>
          </a:ln>
        </p:spPr>
      </p:pic>
      <p:pic>
        <p:nvPicPr>
          <p:cNvPr id="523" name="Picture 8" descr="Picture 8"/>
          <p:cNvPicPr>
            <a:picLocks noChangeAspect="1"/>
          </p:cNvPicPr>
          <p:nvPr/>
        </p:nvPicPr>
        <p:blipFill>
          <a:blip r:embed="rId5"/>
          <a:stretch>
            <a:fillRect/>
          </a:stretch>
        </p:blipFill>
        <p:spPr>
          <a:xfrm>
            <a:off x="8547872" y="4867016"/>
            <a:ext cx="1072620" cy="369333"/>
          </a:xfrm>
          <a:prstGeom prst="rect">
            <a:avLst/>
          </a:prstGeom>
          <a:ln w="12700">
            <a:miter lim="400000"/>
          </a:ln>
        </p:spPr>
      </p:pic>
      <p:sp>
        <p:nvSpPr>
          <p:cNvPr id="524" name="Straight Connector 11"/>
          <p:cNvSpPr/>
          <p:nvPr/>
        </p:nvSpPr>
        <p:spPr>
          <a:xfrm>
            <a:off x="770377" y="4726495"/>
            <a:ext cx="1745601" cy="1"/>
          </a:xfrm>
          <a:prstGeom prst="line">
            <a:avLst/>
          </a:prstGeom>
          <a:ln w="19050">
            <a:solidFill>
              <a:schemeClr val="accent4"/>
            </a:solidFill>
            <a:miter/>
          </a:ln>
        </p:spPr>
        <p:txBody>
          <a:bodyPr lIns="45719" rIns="45719"/>
          <a:lstStyle/>
          <a:p>
            <a:endParaRPr/>
          </a:p>
        </p:txBody>
      </p:sp>
      <p:sp>
        <p:nvSpPr>
          <p:cNvPr id="525" name="Straight Connector 12"/>
          <p:cNvSpPr/>
          <p:nvPr/>
        </p:nvSpPr>
        <p:spPr>
          <a:xfrm flipH="1">
            <a:off x="770377" y="4153358"/>
            <a:ext cx="1" cy="573138"/>
          </a:xfrm>
          <a:prstGeom prst="line">
            <a:avLst/>
          </a:prstGeom>
          <a:ln w="19050">
            <a:solidFill>
              <a:schemeClr val="accent4"/>
            </a:solidFill>
            <a:miter/>
          </a:ln>
        </p:spPr>
        <p:txBody>
          <a:bodyPr lIns="45719" rIns="45719"/>
          <a:lstStyle/>
          <a:p>
            <a:endParaRPr/>
          </a:p>
        </p:txBody>
      </p:sp>
      <p:sp>
        <p:nvSpPr>
          <p:cNvPr id="526" name="Straight Connector 13"/>
          <p:cNvSpPr/>
          <p:nvPr/>
        </p:nvSpPr>
        <p:spPr>
          <a:xfrm>
            <a:off x="2515978" y="4153358"/>
            <a:ext cx="1" cy="573138"/>
          </a:xfrm>
          <a:prstGeom prst="line">
            <a:avLst/>
          </a:prstGeom>
          <a:ln w="19050">
            <a:solidFill>
              <a:schemeClr val="accent4"/>
            </a:solidFill>
            <a:miter/>
          </a:ln>
        </p:spPr>
        <p:txBody>
          <a:bodyPr lIns="45719" rIns="45719"/>
          <a:lstStyle/>
          <a:p>
            <a:endParaRPr/>
          </a:p>
        </p:txBody>
      </p:sp>
      <p:sp>
        <p:nvSpPr>
          <p:cNvPr id="527" name="Straight Connector 14"/>
          <p:cNvSpPr/>
          <p:nvPr/>
        </p:nvSpPr>
        <p:spPr>
          <a:xfrm>
            <a:off x="2942594" y="4748789"/>
            <a:ext cx="1745602" cy="1"/>
          </a:xfrm>
          <a:prstGeom prst="line">
            <a:avLst/>
          </a:prstGeom>
          <a:ln w="19050">
            <a:solidFill>
              <a:schemeClr val="accent4"/>
            </a:solidFill>
            <a:miter/>
          </a:ln>
        </p:spPr>
        <p:txBody>
          <a:bodyPr lIns="45719" rIns="45719"/>
          <a:lstStyle/>
          <a:p>
            <a:endParaRPr/>
          </a:p>
        </p:txBody>
      </p:sp>
      <p:sp>
        <p:nvSpPr>
          <p:cNvPr id="528" name="Straight Connector 15"/>
          <p:cNvSpPr/>
          <p:nvPr/>
        </p:nvSpPr>
        <p:spPr>
          <a:xfrm>
            <a:off x="2942594" y="4175652"/>
            <a:ext cx="1" cy="573138"/>
          </a:xfrm>
          <a:prstGeom prst="line">
            <a:avLst/>
          </a:prstGeom>
          <a:ln w="19050">
            <a:solidFill>
              <a:schemeClr val="accent4"/>
            </a:solidFill>
            <a:miter/>
          </a:ln>
        </p:spPr>
        <p:txBody>
          <a:bodyPr lIns="45719" rIns="45719"/>
          <a:lstStyle/>
          <a:p>
            <a:endParaRPr/>
          </a:p>
        </p:txBody>
      </p:sp>
      <p:sp>
        <p:nvSpPr>
          <p:cNvPr id="529" name="Straight Connector 16"/>
          <p:cNvSpPr/>
          <p:nvPr/>
        </p:nvSpPr>
        <p:spPr>
          <a:xfrm>
            <a:off x="4688194" y="4175652"/>
            <a:ext cx="1" cy="573138"/>
          </a:xfrm>
          <a:prstGeom prst="line">
            <a:avLst/>
          </a:prstGeom>
          <a:ln w="19050">
            <a:solidFill>
              <a:schemeClr val="accent4"/>
            </a:solidFill>
            <a:miter/>
          </a:ln>
        </p:spPr>
        <p:txBody>
          <a:bodyPr lIns="45719" rIns="45719"/>
          <a:lstStyle/>
          <a:p>
            <a:endParaRPr/>
          </a:p>
        </p:txBody>
      </p:sp>
      <p:pic>
        <p:nvPicPr>
          <p:cNvPr id="530" name="Picture 6" descr="Picture 6"/>
          <p:cNvPicPr>
            <a:picLocks noChangeAspect="1"/>
          </p:cNvPicPr>
          <p:nvPr/>
        </p:nvPicPr>
        <p:blipFill>
          <a:blip r:embed="rId6"/>
          <a:stretch>
            <a:fillRect/>
          </a:stretch>
        </p:blipFill>
        <p:spPr>
          <a:xfrm>
            <a:off x="3365567" y="4867016"/>
            <a:ext cx="899654" cy="432616"/>
          </a:xfrm>
          <a:prstGeom prst="rect">
            <a:avLst/>
          </a:prstGeom>
          <a:ln w="12700">
            <a:miter lim="400000"/>
          </a:ln>
        </p:spPr>
      </p:pic>
      <p:sp>
        <p:nvSpPr>
          <p:cNvPr id="531" name="Straight Connector 18"/>
          <p:cNvSpPr/>
          <p:nvPr/>
        </p:nvSpPr>
        <p:spPr>
          <a:xfrm>
            <a:off x="8148463" y="4818836"/>
            <a:ext cx="1745601" cy="1"/>
          </a:xfrm>
          <a:prstGeom prst="line">
            <a:avLst/>
          </a:prstGeom>
          <a:ln w="19050">
            <a:solidFill>
              <a:schemeClr val="accent4"/>
            </a:solidFill>
            <a:miter/>
          </a:ln>
        </p:spPr>
        <p:txBody>
          <a:bodyPr lIns="45719" rIns="45719"/>
          <a:lstStyle/>
          <a:p>
            <a:endParaRPr/>
          </a:p>
        </p:txBody>
      </p:sp>
      <p:sp>
        <p:nvSpPr>
          <p:cNvPr id="532" name="Straight Connector 19"/>
          <p:cNvSpPr/>
          <p:nvPr/>
        </p:nvSpPr>
        <p:spPr>
          <a:xfrm>
            <a:off x="9894064" y="4293880"/>
            <a:ext cx="1" cy="573138"/>
          </a:xfrm>
          <a:prstGeom prst="line">
            <a:avLst/>
          </a:prstGeom>
          <a:ln w="19050">
            <a:solidFill>
              <a:schemeClr val="accent4"/>
            </a:solidFill>
            <a:miter/>
          </a:ln>
        </p:spPr>
        <p:txBody>
          <a:bodyPr lIns="45719" rIns="45719"/>
          <a:lstStyle/>
          <a:p>
            <a:endParaRPr/>
          </a:p>
        </p:txBody>
      </p:sp>
      <p:sp>
        <p:nvSpPr>
          <p:cNvPr id="533" name="Straight Connector 20"/>
          <p:cNvSpPr/>
          <p:nvPr/>
        </p:nvSpPr>
        <p:spPr>
          <a:xfrm>
            <a:off x="8148463" y="4245700"/>
            <a:ext cx="1" cy="573138"/>
          </a:xfrm>
          <a:prstGeom prst="line">
            <a:avLst/>
          </a:prstGeom>
          <a:ln w="19050">
            <a:solidFill>
              <a:schemeClr val="accent4"/>
            </a:solidFill>
            <a:miter/>
          </a:ln>
        </p:spPr>
        <p:txBody>
          <a:bodyPr lIns="45719" rIns="45719"/>
          <a:lstStyle/>
          <a:p>
            <a:endParaRPr/>
          </a:p>
        </p:txBody>
      </p:sp>
      <p:sp>
        <p:nvSpPr>
          <p:cNvPr id="534" name="TextBox 21"/>
          <p:cNvSpPr txBox="1"/>
          <p:nvPr/>
        </p:nvSpPr>
        <p:spPr>
          <a:xfrm>
            <a:off x="831563" y="4293880"/>
            <a:ext cx="1794137"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1899-1845</a:t>
            </a:r>
          </a:p>
        </p:txBody>
      </p:sp>
      <p:sp>
        <p:nvSpPr>
          <p:cNvPr id="535" name="TextBox 22"/>
          <p:cNvSpPr txBox="1"/>
          <p:nvPr/>
        </p:nvSpPr>
        <p:spPr>
          <a:xfrm>
            <a:off x="3341645" y="4293880"/>
            <a:ext cx="947499"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1989</a:t>
            </a:r>
          </a:p>
        </p:txBody>
      </p:sp>
      <p:sp>
        <p:nvSpPr>
          <p:cNvPr id="536" name="TextBox 23"/>
          <p:cNvSpPr txBox="1"/>
          <p:nvPr/>
        </p:nvSpPr>
        <p:spPr>
          <a:xfrm>
            <a:off x="8491998" y="4255260"/>
            <a:ext cx="1219561"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2001 </a:t>
            </a:r>
          </a:p>
        </p:txBody>
      </p:sp>
      <p:sp>
        <p:nvSpPr>
          <p:cNvPr id="537" name="Straight Arrow Connector 3"/>
          <p:cNvSpPr/>
          <p:nvPr/>
        </p:nvSpPr>
        <p:spPr>
          <a:xfrm>
            <a:off x="9249405" y="4439927"/>
            <a:ext cx="507874" cy="1"/>
          </a:xfrm>
          <a:prstGeom prst="line">
            <a:avLst/>
          </a:prstGeom>
          <a:ln>
            <a:solidFill>
              <a:schemeClr val="accent1"/>
            </a:solidFill>
            <a:tailEnd type="triangle"/>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2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3" nodeType="afterEffect">
                                  <p:stCondLst>
                                    <p:cond delay="0"/>
                                  </p:stCondLst>
                                  <p:iterate>
                                    <p:tmAbs val="0"/>
                                  </p:iterate>
                                  <p:childTnLst>
                                    <p:set>
                                      <p:cBhvr>
                                        <p:cTn id="13" fill="hold"/>
                                        <p:tgtEl>
                                          <p:spTgt spid="52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52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526"/>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6" nodeType="afterEffect">
                                  <p:stCondLst>
                                    <p:cond delay="0"/>
                                  </p:stCondLst>
                                  <p:iterate>
                                    <p:tmAbs val="0"/>
                                  </p:iterate>
                                  <p:childTnLst>
                                    <p:set>
                                      <p:cBhvr>
                                        <p:cTn id="22" fill="hold"/>
                                        <p:tgtEl>
                                          <p:spTgt spid="52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7" nodeType="afterEffect">
                                  <p:stCondLst>
                                    <p:cond delay="0"/>
                                  </p:stCondLst>
                                  <p:iterate>
                                    <p:tmAbs val="0"/>
                                  </p:iterate>
                                  <p:childTnLst>
                                    <p:set>
                                      <p:cBhvr>
                                        <p:cTn id="25" fill="hold"/>
                                        <p:tgtEl>
                                          <p:spTgt spid="528"/>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8" nodeType="afterEffect">
                                  <p:stCondLst>
                                    <p:cond delay="0"/>
                                  </p:stCondLst>
                                  <p:iterate>
                                    <p:tmAbs val="0"/>
                                  </p:iterate>
                                  <p:childTnLst>
                                    <p:set>
                                      <p:cBhvr>
                                        <p:cTn id="28" fill="hold"/>
                                        <p:tgtEl>
                                          <p:spTgt spid="52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9" nodeType="afterEffect">
                                  <p:stCondLst>
                                    <p:cond delay="0"/>
                                  </p:stCondLst>
                                  <p:iterate>
                                    <p:tmAbs val="0"/>
                                  </p:iterate>
                                  <p:childTnLst>
                                    <p:set>
                                      <p:cBhvr>
                                        <p:cTn id="31" fill="hold"/>
                                        <p:tgtEl>
                                          <p:spTgt spid="530"/>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10" nodeType="afterEffect">
                                  <p:stCondLst>
                                    <p:cond delay="0"/>
                                  </p:stCondLst>
                                  <p:iterate>
                                    <p:tmAbs val="0"/>
                                  </p:iterate>
                                  <p:childTnLst>
                                    <p:set>
                                      <p:cBhvr>
                                        <p:cTn id="34" fill="hold"/>
                                        <p:tgtEl>
                                          <p:spTgt spid="534"/>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11" nodeType="afterEffect">
                                  <p:stCondLst>
                                    <p:cond delay="0"/>
                                  </p:stCondLst>
                                  <p:iterate>
                                    <p:tmAbs val="0"/>
                                  </p:iterate>
                                  <p:childTnLst>
                                    <p:set>
                                      <p:cBhvr>
                                        <p:cTn id="37" fill="hold"/>
                                        <p:tgtEl>
                                          <p:spTgt spid="53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12" nodeType="clickEffect">
                                  <p:stCondLst>
                                    <p:cond delay="0"/>
                                  </p:stCondLst>
                                  <p:iterate>
                                    <p:tmAbs val="0"/>
                                  </p:iterate>
                                  <p:childTnLst>
                                    <p:set>
                                      <p:cBhvr>
                                        <p:cTn id="41" fill="hold"/>
                                        <p:tgtEl>
                                          <p:spTgt spid="51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13" nodeType="clickEffect">
                                  <p:stCondLst>
                                    <p:cond delay="0"/>
                                  </p:stCondLst>
                                  <p:iterate>
                                    <p:tmAbs val="0"/>
                                  </p:iterate>
                                  <p:childTnLst>
                                    <p:set>
                                      <p:cBhvr>
                                        <p:cTn id="45" fill="hold"/>
                                        <p:tgtEl>
                                          <p:spTgt spid="521"/>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14" nodeType="afterEffect">
                                  <p:stCondLst>
                                    <p:cond delay="0"/>
                                  </p:stCondLst>
                                  <p:iterate>
                                    <p:tmAbs val="0"/>
                                  </p:iterate>
                                  <p:childTnLst>
                                    <p:set>
                                      <p:cBhvr>
                                        <p:cTn id="48" fill="hold"/>
                                        <p:tgtEl>
                                          <p:spTgt spid="523"/>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15" nodeType="afterEffect">
                                  <p:stCondLst>
                                    <p:cond delay="0"/>
                                  </p:stCondLst>
                                  <p:iterate>
                                    <p:tmAbs val="0"/>
                                  </p:iterate>
                                  <p:childTnLst>
                                    <p:set>
                                      <p:cBhvr>
                                        <p:cTn id="51" fill="hold"/>
                                        <p:tgtEl>
                                          <p:spTgt spid="531"/>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16" nodeType="afterEffect">
                                  <p:stCondLst>
                                    <p:cond delay="0"/>
                                  </p:stCondLst>
                                  <p:iterate>
                                    <p:tmAbs val="0"/>
                                  </p:iterate>
                                  <p:childTnLst>
                                    <p:set>
                                      <p:cBhvr>
                                        <p:cTn id="54" fill="hold"/>
                                        <p:tgtEl>
                                          <p:spTgt spid="532"/>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17" nodeType="afterEffect">
                                  <p:stCondLst>
                                    <p:cond delay="0"/>
                                  </p:stCondLst>
                                  <p:iterate>
                                    <p:tmAbs val="0"/>
                                  </p:iterate>
                                  <p:childTnLst>
                                    <p:set>
                                      <p:cBhvr>
                                        <p:cTn id="57" fill="hold"/>
                                        <p:tgtEl>
                                          <p:spTgt spid="533"/>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18" nodeType="afterEffect">
                                  <p:stCondLst>
                                    <p:cond delay="0"/>
                                  </p:stCondLst>
                                  <p:iterate>
                                    <p:tmAbs val="0"/>
                                  </p:iterate>
                                  <p:childTnLst>
                                    <p:set>
                                      <p:cBhvr>
                                        <p:cTn id="60" fill="hold"/>
                                        <p:tgtEl>
                                          <p:spTgt spid="536"/>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19" nodeType="afterEffect">
                                  <p:stCondLst>
                                    <p:cond delay="0"/>
                                  </p:stCondLst>
                                  <p:iterate>
                                    <p:tmAbs val="0"/>
                                  </p:iterate>
                                  <p:childTnLst>
                                    <p:set>
                                      <p:cBhvr>
                                        <p:cTn id="63" fill="hold"/>
                                        <p:tgtEl>
                                          <p:spTgt spid="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12" animBg="1" advAuto="0"/>
      <p:bldP spid="519" grpId="1" animBg="1" advAuto="0"/>
      <p:bldP spid="521" grpId="13" animBg="1" advAuto="0"/>
      <p:bldP spid="522" grpId="2" animBg="1" advAuto="0"/>
      <p:bldP spid="523" grpId="14" animBg="1" advAuto="0"/>
      <p:bldP spid="524" grpId="3" animBg="1" advAuto="0"/>
      <p:bldP spid="525" grpId="4" animBg="1" advAuto="0"/>
      <p:bldP spid="526" grpId="5" animBg="1" advAuto="0"/>
      <p:bldP spid="527" grpId="6" animBg="1" advAuto="0"/>
      <p:bldP spid="528" grpId="7" animBg="1" advAuto="0"/>
      <p:bldP spid="529" grpId="8" animBg="1" advAuto="0"/>
      <p:bldP spid="530" grpId="9" animBg="1" advAuto="0"/>
      <p:bldP spid="531" grpId="15" animBg="1" advAuto="0"/>
      <p:bldP spid="532" grpId="16" animBg="1" advAuto="0"/>
      <p:bldP spid="533" grpId="17" animBg="1" advAuto="0"/>
      <p:bldP spid="534" grpId="10" animBg="1" advAuto="0"/>
      <p:bldP spid="535" grpId="11" animBg="1" advAuto="0"/>
      <p:bldP spid="536" grpId="18" animBg="1" advAuto="0"/>
      <p:bldP spid="537" grpId="19"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Title 1"/>
          <p:cNvSpPr txBox="1">
            <a:spLocks noGrp="1"/>
          </p:cNvSpPr>
          <p:nvPr>
            <p:ph type="title"/>
          </p:nvPr>
        </p:nvSpPr>
        <p:spPr>
          <a:xfrm>
            <a:off x="1065211" y="304800"/>
            <a:ext cx="10058404" cy="1219200"/>
          </a:xfrm>
          <a:prstGeom prst="rect">
            <a:avLst/>
          </a:prstGeom>
        </p:spPr>
        <p:txBody>
          <a:bodyPr/>
          <a:lstStyle/>
          <a:p>
            <a:r>
              <a:t>The first History of the Counterfeit</a:t>
            </a:r>
          </a:p>
        </p:txBody>
      </p:sp>
      <p:sp>
        <p:nvSpPr>
          <p:cNvPr id="540" name="Content Placeholder 2"/>
          <p:cNvSpPr txBox="1">
            <a:spLocks noGrp="1"/>
          </p:cNvSpPr>
          <p:nvPr>
            <p:ph type="body" sz="half" idx="1"/>
          </p:nvPr>
        </p:nvSpPr>
        <p:spPr>
          <a:xfrm>
            <a:off x="253387" y="1917853"/>
            <a:ext cx="11413477" cy="2092288"/>
          </a:xfrm>
          <a:prstGeom prst="rect">
            <a:avLst/>
          </a:prstGeom>
        </p:spPr>
        <p:txBody>
          <a:bodyPr/>
          <a:lstStyle/>
          <a:p>
            <a:pPr>
              <a:lnSpc>
                <a:spcPct val="80000"/>
              </a:lnSpc>
              <a:defRPr sz="1600"/>
            </a:pPr>
            <a:r>
              <a:t>The first history was from 1899 to 1945. Their messenger was </a:t>
            </a:r>
            <a:r>
              <a:rPr b="1"/>
              <a:t>Eugenio Pacelli (Pope Pius XII) </a:t>
            </a:r>
            <a:r>
              <a:t>and he counterfeited William Miller, the messenger of the Alpha history of Modern Israel.</a:t>
            </a:r>
          </a:p>
          <a:p>
            <a:pPr>
              <a:lnSpc>
                <a:spcPct val="80000"/>
              </a:lnSpc>
              <a:defRPr sz="1600"/>
            </a:pPr>
            <a:r>
              <a:t>He believed in the </a:t>
            </a:r>
            <a:r>
              <a:rPr b="1"/>
              <a:t>message of Fatima </a:t>
            </a:r>
            <a:r>
              <a:t>which asked that the Soviet Union be converted to Catholicism. As a result, Eugenio Pacelli worked with </a:t>
            </a:r>
            <a:r>
              <a:rPr b="1"/>
              <a:t>Nazi Germany </a:t>
            </a:r>
            <a:r>
              <a:t>during world War II. But Germany was defeated in 1945 and the Catholic church failed to convert the USSR. </a:t>
            </a:r>
          </a:p>
          <a:p>
            <a:pPr>
              <a:lnSpc>
                <a:spcPct val="80000"/>
              </a:lnSpc>
              <a:defRPr sz="1600"/>
            </a:pPr>
            <a:r>
              <a:t>This is their first history of failure.</a:t>
            </a:r>
          </a:p>
        </p:txBody>
      </p:sp>
      <p:pic>
        <p:nvPicPr>
          <p:cNvPr id="541" name="Picture 10" descr="Picture 10"/>
          <p:cNvPicPr>
            <a:picLocks noChangeAspect="1"/>
          </p:cNvPicPr>
          <p:nvPr/>
        </p:nvPicPr>
        <p:blipFill>
          <a:blip r:embed="rId2"/>
          <a:stretch>
            <a:fillRect/>
          </a:stretch>
        </p:blipFill>
        <p:spPr>
          <a:xfrm>
            <a:off x="5132484" y="4098721"/>
            <a:ext cx="426617" cy="423745"/>
          </a:xfrm>
          <a:prstGeom prst="rect">
            <a:avLst/>
          </a:prstGeom>
          <a:ln w="12700">
            <a:miter lim="400000"/>
          </a:ln>
        </p:spPr>
      </p:pic>
      <p:pic>
        <p:nvPicPr>
          <p:cNvPr id="542" name="Picture 6" descr="Picture 6"/>
          <p:cNvPicPr>
            <a:picLocks noChangeAspect="1"/>
          </p:cNvPicPr>
          <p:nvPr/>
        </p:nvPicPr>
        <p:blipFill>
          <a:blip r:embed="rId3"/>
          <a:stretch>
            <a:fillRect/>
          </a:stretch>
        </p:blipFill>
        <p:spPr>
          <a:xfrm>
            <a:off x="4962986" y="5654992"/>
            <a:ext cx="899655" cy="468204"/>
          </a:xfrm>
          <a:prstGeom prst="rect">
            <a:avLst/>
          </a:prstGeom>
          <a:ln w="12700">
            <a:miter lim="400000"/>
          </a:ln>
        </p:spPr>
      </p:pic>
      <p:sp>
        <p:nvSpPr>
          <p:cNvPr id="543" name="Straight Connector 5"/>
          <p:cNvSpPr/>
          <p:nvPr/>
        </p:nvSpPr>
        <p:spPr>
          <a:xfrm>
            <a:off x="4655458" y="5563777"/>
            <a:ext cx="1745601" cy="1"/>
          </a:xfrm>
          <a:prstGeom prst="line">
            <a:avLst/>
          </a:prstGeom>
          <a:ln w="19050">
            <a:solidFill>
              <a:schemeClr val="accent4"/>
            </a:solidFill>
            <a:miter/>
          </a:ln>
        </p:spPr>
        <p:txBody>
          <a:bodyPr lIns="45719" rIns="45719"/>
          <a:lstStyle/>
          <a:p>
            <a:endParaRPr/>
          </a:p>
        </p:txBody>
      </p:sp>
      <p:sp>
        <p:nvSpPr>
          <p:cNvPr id="544" name="Straight Connector 6"/>
          <p:cNvSpPr/>
          <p:nvPr/>
        </p:nvSpPr>
        <p:spPr>
          <a:xfrm>
            <a:off x="4673169" y="4990641"/>
            <a:ext cx="1" cy="573138"/>
          </a:xfrm>
          <a:prstGeom prst="line">
            <a:avLst/>
          </a:prstGeom>
          <a:ln w="19050">
            <a:solidFill>
              <a:schemeClr val="accent4"/>
            </a:solidFill>
            <a:miter/>
          </a:ln>
        </p:spPr>
        <p:txBody>
          <a:bodyPr lIns="45719" rIns="45719"/>
          <a:lstStyle/>
          <a:p>
            <a:endParaRPr/>
          </a:p>
        </p:txBody>
      </p:sp>
      <p:sp>
        <p:nvSpPr>
          <p:cNvPr id="545" name="Straight Connector 7"/>
          <p:cNvSpPr/>
          <p:nvPr/>
        </p:nvSpPr>
        <p:spPr>
          <a:xfrm>
            <a:off x="6382703" y="5004360"/>
            <a:ext cx="1" cy="573138"/>
          </a:xfrm>
          <a:prstGeom prst="line">
            <a:avLst/>
          </a:prstGeom>
          <a:ln w="19050">
            <a:solidFill>
              <a:schemeClr val="accent4"/>
            </a:solidFill>
            <a:miter/>
          </a:ln>
        </p:spPr>
        <p:txBody>
          <a:bodyPr lIns="45719" rIns="45719"/>
          <a:lstStyle/>
          <a:p>
            <a:endParaRPr/>
          </a:p>
        </p:txBody>
      </p:sp>
      <p:sp>
        <p:nvSpPr>
          <p:cNvPr id="546" name="TextBox 8"/>
          <p:cNvSpPr txBox="1"/>
          <p:nvPr/>
        </p:nvSpPr>
        <p:spPr>
          <a:xfrm>
            <a:off x="4232193" y="4700165"/>
            <a:ext cx="989992"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1899</a:t>
            </a:r>
          </a:p>
        </p:txBody>
      </p:sp>
      <p:sp>
        <p:nvSpPr>
          <p:cNvPr id="547" name="TextBox 9"/>
          <p:cNvSpPr txBox="1"/>
          <p:nvPr/>
        </p:nvSpPr>
        <p:spPr>
          <a:xfrm>
            <a:off x="5908359" y="4673789"/>
            <a:ext cx="989992"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1945</a:t>
            </a:r>
          </a:p>
        </p:txBody>
      </p:sp>
      <p:pic>
        <p:nvPicPr>
          <p:cNvPr id="548" name="Picture 2" descr="Picture 2"/>
          <p:cNvPicPr>
            <a:picLocks noChangeAspect="1"/>
          </p:cNvPicPr>
          <p:nvPr/>
        </p:nvPicPr>
        <p:blipFill>
          <a:blip r:embed="rId4"/>
          <a:stretch>
            <a:fillRect/>
          </a:stretch>
        </p:blipFill>
        <p:spPr>
          <a:xfrm>
            <a:off x="525136" y="4010140"/>
            <a:ext cx="2623412" cy="2422284"/>
          </a:xfrm>
          <a:prstGeom prst="rect">
            <a:avLst/>
          </a:prstGeom>
          <a:ln w="12700">
            <a:miter lim="400000"/>
          </a:ln>
        </p:spPr>
      </p:pic>
      <p:pic>
        <p:nvPicPr>
          <p:cNvPr id="549" name="Picture 8" descr="Picture 8"/>
          <p:cNvPicPr>
            <a:picLocks noChangeAspect="1"/>
          </p:cNvPicPr>
          <p:nvPr/>
        </p:nvPicPr>
        <p:blipFill>
          <a:blip r:embed="rId5"/>
          <a:stretch>
            <a:fillRect/>
          </a:stretch>
        </p:blipFill>
        <p:spPr>
          <a:xfrm>
            <a:off x="8502060" y="4016223"/>
            <a:ext cx="2623413" cy="254941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Title 1"/>
          <p:cNvSpPr txBox="1">
            <a:spLocks noGrp="1"/>
          </p:cNvSpPr>
          <p:nvPr>
            <p:ph type="title"/>
          </p:nvPr>
        </p:nvSpPr>
        <p:spPr>
          <a:xfrm>
            <a:off x="1065211" y="304800"/>
            <a:ext cx="10058404" cy="1219200"/>
          </a:xfrm>
          <a:prstGeom prst="rect">
            <a:avLst/>
          </a:prstGeom>
        </p:spPr>
        <p:txBody>
          <a:bodyPr/>
          <a:lstStyle/>
          <a:p>
            <a:r>
              <a:t>The Second History of the Counterfeit</a:t>
            </a:r>
          </a:p>
        </p:txBody>
      </p:sp>
      <p:sp>
        <p:nvSpPr>
          <p:cNvPr id="552" name="Content Placeholder 2"/>
          <p:cNvSpPr txBox="1">
            <a:spLocks noGrp="1"/>
          </p:cNvSpPr>
          <p:nvPr>
            <p:ph type="body" sz="half" idx="1"/>
          </p:nvPr>
        </p:nvSpPr>
        <p:spPr>
          <a:xfrm>
            <a:off x="452471" y="1912855"/>
            <a:ext cx="6503376" cy="4229101"/>
          </a:xfrm>
          <a:prstGeom prst="rect">
            <a:avLst/>
          </a:prstGeom>
        </p:spPr>
        <p:txBody>
          <a:bodyPr/>
          <a:lstStyle/>
          <a:p>
            <a:pPr>
              <a:lnSpc>
                <a:spcPct val="90000"/>
              </a:lnSpc>
              <a:defRPr sz="2200"/>
            </a:pPr>
            <a:r>
              <a:t>If Modern Israel had a second history of failure then the counterfeit must have one as well.</a:t>
            </a:r>
          </a:p>
          <a:p>
            <a:pPr>
              <a:lnSpc>
                <a:spcPct val="90000"/>
              </a:lnSpc>
              <a:defRPr sz="2200"/>
            </a:pPr>
            <a:r>
              <a:t>There was friction in the Adventist church in the 1888 time period. Not only did they reject the message of righteousness by faith, there was also a fight between E.J. Waggoner and General Conference president Butler over the book of Galatians. Ellen White said they were </a:t>
            </a:r>
            <a:r>
              <a:rPr b="1"/>
              <a:t>half right, half wrong.</a:t>
            </a:r>
          </a:p>
        </p:txBody>
      </p:sp>
      <p:pic>
        <p:nvPicPr>
          <p:cNvPr id="553" name="Picture 14" descr="Picture 14"/>
          <p:cNvPicPr>
            <a:picLocks noChangeAspect="1"/>
          </p:cNvPicPr>
          <p:nvPr/>
        </p:nvPicPr>
        <p:blipFill>
          <a:blip r:embed="rId2"/>
          <a:stretch>
            <a:fillRect/>
          </a:stretch>
        </p:blipFill>
        <p:spPr>
          <a:xfrm>
            <a:off x="7024947" y="1796244"/>
            <a:ext cx="2279308" cy="2447534"/>
          </a:xfrm>
          <a:prstGeom prst="rect">
            <a:avLst/>
          </a:prstGeom>
          <a:ln w="12700">
            <a:miter lim="400000"/>
          </a:ln>
        </p:spPr>
      </p:pic>
      <p:pic>
        <p:nvPicPr>
          <p:cNvPr id="554" name="Picture 2" descr="Picture 2"/>
          <p:cNvPicPr>
            <a:picLocks noChangeAspect="1"/>
          </p:cNvPicPr>
          <p:nvPr/>
        </p:nvPicPr>
        <p:blipFill>
          <a:blip r:embed="rId3"/>
          <a:stretch>
            <a:fillRect/>
          </a:stretch>
        </p:blipFill>
        <p:spPr>
          <a:xfrm>
            <a:off x="7429550" y="4399469"/>
            <a:ext cx="3749411" cy="2153731"/>
          </a:xfrm>
          <a:prstGeom prst="rect">
            <a:avLst/>
          </a:prstGeom>
          <a:ln w="12700">
            <a:miter lim="400000"/>
          </a:ln>
        </p:spPr>
      </p:pic>
      <p:pic>
        <p:nvPicPr>
          <p:cNvPr id="555" name="Picture 5" descr="Picture 5"/>
          <p:cNvPicPr>
            <a:picLocks noChangeAspect="1"/>
          </p:cNvPicPr>
          <p:nvPr/>
        </p:nvPicPr>
        <p:blipFill>
          <a:blip r:embed="rId4"/>
          <a:stretch>
            <a:fillRect/>
          </a:stretch>
        </p:blipFill>
        <p:spPr>
          <a:xfrm>
            <a:off x="9673880" y="1796245"/>
            <a:ext cx="2279308" cy="244753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Title 1"/>
          <p:cNvSpPr txBox="1">
            <a:spLocks noGrp="1"/>
          </p:cNvSpPr>
          <p:nvPr>
            <p:ph type="title"/>
          </p:nvPr>
        </p:nvSpPr>
        <p:spPr>
          <a:xfrm>
            <a:off x="1065211" y="304800"/>
            <a:ext cx="10058404" cy="1219200"/>
          </a:xfrm>
          <a:prstGeom prst="rect">
            <a:avLst/>
          </a:prstGeom>
        </p:spPr>
        <p:txBody>
          <a:bodyPr/>
          <a:lstStyle/>
          <a:p>
            <a:r>
              <a:t>The Second History of the Counterfeit</a:t>
            </a:r>
          </a:p>
        </p:txBody>
      </p:sp>
      <p:sp>
        <p:nvSpPr>
          <p:cNvPr id="558" name="Content Placeholder 2"/>
          <p:cNvSpPr txBox="1">
            <a:spLocks noGrp="1"/>
          </p:cNvSpPr>
          <p:nvPr>
            <p:ph type="body" sz="half" idx="1"/>
          </p:nvPr>
        </p:nvSpPr>
        <p:spPr>
          <a:xfrm>
            <a:off x="279093" y="1800842"/>
            <a:ext cx="11633814" cy="2246523"/>
          </a:xfrm>
          <a:prstGeom prst="rect">
            <a:avLst/>
          </a:prstGeom>
        </p:spPr>
        <p:txBody>
          <a:bodyPr/>
          <a:lstStyle/>
          <a:p>
            <a:pPr marL="343997" indent="-343997" defTabSz="905255">
              <a:spcBef>
                <a:spcPts val="1700"/>
              </a:spcBef>
              <a:defRPr sz="2376"/>
            </a:pPr>
            <a:r>
              <a:t>There was also a conflict in the Catholic Church in 1989. It was between </a:t>
            </a:r>
            <a:r>
              <a:rPr b="1"/>
              <a:t>liberals and conservatives</a:t>
            </a:r>
            <a:r>
              <a:t>. 1989 is the counterfeit of 1888.</a:t>
            </a:r>
          </a:p>
          <a:p>
            <a:pPr marL="343997" indent="-343997" defTabSz="905255">
              <a:spcBef>
                <a:spcPts val="1700"/>
              </a:spcBef>
              <a:defRPr sz="2376"/>
            </a:pPr>
            <a:r>
              <a:t> Pope John Paul II, a conservative, was fighting the liberal Jesuits who wanted to reform the church. Both sides were half right, half wrong and that history ended in failure.</a:t>
            </a:r>
          </a:p>
        </p:txBody>
      </p:sp>
      <p:grpSp>
        <p:nvGrpSpPr>
          <p:cNvPr id="565" name="Group"/>
          <p:cNvGrpSpPr/>
          <p:nvPr/>
        </p:nvGrpSpPr>
        <p:grpSpPr>
          <a:xfrm>
            <a:off x="4604247" y="4324207"/>
            <a:ext cx="1745601" cy="1828448"/>
            <a:chOff x="0" y="0"/>
            <a:chExt cx="1745600" cy="1828447"/>
          </a:xfrm>
        </p:grpSpPr>
        <p:pic>
          <p:nvPicPr>
            <p:cNvPr id="559" name="Picture 6" descr="Picture 6"/>
            <p:cNvPicPr>
              <a:picLocks noChangeAspect="1"/>
            </p:cNvPicPr>
            <p:nvPr/>
          </p:nvPicPr>
          <p:blipFill>
            <a:blip r:embed="rId2"/>
            <a:stretch>
              <a:fillRect/>
            </a:stretch>
          </p:blipFill>
          <p:spPr>
            <a:xfrm>
              <a:off x="255711" y="1360244"/>
              <a:ext cx="899654" cy="468204"/>
            </a:xfrm>
            <a:prstGeom prst="rect">
              <a:avLst/>
            </a:prstGeom>
            <a:ln w="12700" cap="flat">
              <a:noFill/>
              <a:miter lim="400000"/>
            </a:ln>
            <a:effectLst/>
          </p:spPr>
        </p:pic>
        <p:sp>
          <p:nvSpPr>
            <p:cNvPr id="560" name="Straight Connector 4"/>
            <p:cNvSpPr/>
            <p:nvPr/>
          </p:nvSpPr>
          <p:spPr>
            <a:xfrm>
              <a:off x="0" y="1255309"/>
              <a:ext cx="1745601" cy="1"/>
            </a:xfrm>
            <a:prstGeom prst="line">
              <a:avLst/>
            </a:prstGeom>
            <a:noFill/>
            <a:ln w="19050" cap="flat">
              <a:solidFill>
                <a:schemeClr val="accent4"/>
              </a:solidFill>
              <a:prstDash val="solid"/>
              <a:miter lim="800000"/>
            </a:ln>
            <a:effectLst/>
          </p:spPr>
          <p:txBody>
            <a:bodyPr wrap="square" lIns="45719" tIns="45719" rIns="45719" bIns="45719" numCol="1" anchor="t">
              <a:noAutofit/>
            </a:bodyPr>
            <a:lstStyle/>
            <a:p>
              <a:endParaRPr/>
            </a:p>
          </p:txBody>
        </p:sp>
        <p:sp>
          <p:nvSpPr>
            <p:cNvPr id="561" name="Straight Connector 5"/>
            <p:cNvSpPr/>
            <p:nvPr/>
          </p:nvSpPr>
          <p:spPr>
            <a:xfrm flipH="1">
              <a:off x="0" y="682171"/>
              <a:ext cx="1" cy="573138"/>
            </a:xfrm>
            <a:prstGeom prst="line">
              <a:avLst/>
            </a:prstGeom>
            <a:noFill/>
            <a:ln w="19050" cap="flat">
              <a:solidFill>
                <a:schemeClr val="accent4"/>
              </a:solidFill>
              <a:prstDash val="solid"/>
              <a:miter lim="800000"/>
            </a:ln>
            <a:effectLst/>
          </p:spPr>
          <p:txBody>
            <a:bodyPr wrap="square" lIns="45719" tIns="45719" rIns="45719" bIns="45719" numCol="1" anchor="t">
              <a:noAutofit/>
            </a:bodyPr>
            <a:lstStyle/>
            <a:p>
              <a:endParaRPr/>
            </a:p>
          </p:txBody>
        </p:sp>
        <p:sp>
          <p:nvSpPr>
            <p:cNvPr id="562" name="Straight Connector 6"/>
            <p:cNvSpPr/>
            <p:nvPr/>
          </p:nvSpPr>
          <p:spPr>
            <a:xfrm>
              <a:off x="1745600" y="682171"/>
              <a:ext cx="1" cy="573138"/>
            </a:xfrm>
            <a:prstGeom prst="line">
              <a:avLst/>
            </a:prstGeom>
            <a:noFill/>
            <a:ln w="19050" cap="flat">
              <a:solidFill>
                <a:schemeClr val="accent4"/>
              </a:solidFill>
              <a:prstDash val="solid"/>
              <a:miter lim="800000"/>
            </a:ln>
            <a:effectLst/>
          </p:spPr>
          <p:txBody>
            <a:bodyPr wrap="square" lIns="45719" tIns="45719" rIns="45719" bIns="45719" numCol="1" anchor="t">
              <a:noAutofit/>
            </a:bodyPr>
            <a:lstStyle/>
            <a:p>
              <a:endParaRPr/>
            </a:p>
          </p:txBody>
        </p:sp>
        <p:pic>
          <p:nvPicPr>
            <p:cNvPr id="563" name="Picture 10" descr="Picture 10"/>
            <p:cNvPicPr>
              <a:picLocks noChangeAspect="1"/>
            </p:cNvPicPr>
            <p:nvPr/>
          </p:nvPicPr>
          <p:blipFill>
            <a:blip r:embed="rId3"/>
            <a:stretch>
              <a:fillRect/>
            </a:stretch>
          </p:blipFill>
          <p:spPr>
            <a:xfrm>
              <a:off x="659491" y="0"/>
              <a:ext cx="426618" cy="423744"/>
            </a:xfrm>
            <a:prstGeom prst="rect">
              <a:avLst/>
            </a:prstGeom>
            <a:ln w="12700" cap="flat">
              <a:noFill/>
              <a:miter lim="400000"/>
            </a:ln>
            <a:effectLst/>
          </p:spPr>
        </p:pic>
        <p:sp>
          <p:nvSpPr>
            <p:cNvPr id="564" name="TextBox 7"/>
            <p:cNvSpPr txBox="1"/>
            <p:nvPr/>
          </p:nvSpPr>
          <p:spPr>
            <a:xfrm>
              <a:off x="570233" y="740585"/>
              <a:ext cx="605134" cy="4563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r>
                <a:t>1989</a:t>
              </a:r>
            </a:p>
          </p:txBody>
        </p:sp>
      </p:grpSp>
      <p:pic>
        <p:nvPicPr>
          <p:cNvPr id="566" name="Picture 2" descr="Picture 2"/>
          <p:cNvPicPr>
            <a:picLocks noChangeAspect="1"/>
          </p:cNvPicPr>
          <p:nvPr/>
        </p:nvPicPr>
        <p:blipFill>
          <a:blip r:embed="rId4"/>
          <a:stretch>
            <a:fillRect/>
          </a:stretch>
        </p:blipFill>
        <p:spPr>
          <a:xfrm>
            <a:off x="604655" y="4139205"/>
            <a:ext cx="3331827" cy="2100001"/>
          </a:xfrm>
          <a:prstGeom prst="rect">
            <a:avLst/>
          </a:prstGeom>
          <a:ln w="12700">
            <a:miter lim="400000"/>
          </a:ln>
        </p:spPr>
      </p:pic>
      <p:pic>
        <p:nvPicPr>
          <p:cNvPr id="567" name="Picture 4" descr="Picture 4"/>
          <p:cNvPicPr>
            <a:picLocks noChangeAspect="1"/>
          </p:cNvPicPr>
          <p:nvPr/>
        </p:nvPicPr>
        <p:blipFill>
          <a:blip r:embed="rId5"/>
          <a:stretch>
            <a:fillRect/>
          </a:stretch>
        </p:blipFill>
        <p:spPr>
          <a:xfrm>
            <a:off x="7017612" y="4139205"/>
            <a:ext cx="3377330" cy="2100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Title 1"/>
          <p:cNvSpPr txBox="1">
            <a:spLocks noGrp="1"/>
          </p:cNvSpPr>
          <p:nvPr>
            <p:ph type="title"/>
          </p:nvPr>
        </p:nvSpPr>
        <p:spPr>
          <a:xfrm>
            <a:off x="1065211" y="304800"/>
            <a:ext cx="10058404" cy="1219200"/>
          </a:xfrm>
          <a:prstGeom prst="rect">
            <a:avLst/>
          </a:prstGeom>
        </p:spPr>
        <p:txBody>
          <a:bodyPr/>
          <a:lstStyle/>
          <a:p>
            <a:r>
              <a:t>The Third history of The counterfeit</a:t>
            </a:r>
          </a:p>
        </p:txBody>
      </p:sp>
      <p:sp>
        <p:nvSpPr>
          <p:cNvPr id="570" name="Content Placeholder 2"/>
          <p:cNvSpPr txBox="1">
            <a:spLocks noGrp="1"/>
          </p:cNvSpPr>
          <p:nvPr>
            <p:ph type="body" sz="half" idx="1"/>
          </p:nvPr>
        </p:nvSpPr>
        <p:spPr>
          <a:xfrm>
            <a:off x="418641" y="1950904"/>
            <a:ext cx="11204156" cy="2345675"/>
          </a:xfrm>
          <a:prstGeom prst="rect">
            <a:avLst/>
          </a:prstGeom>
        </p:spPr>
        <p:txBody>
          <a:bodyPr/>
          <a:lstStyle/>
          <a:p>
            <a:pPr>
              <a:lnSpc>
                <a:spcPct val="80000"/>
              </a:lnSpc>
              <a:defRPr sz="2200"/>
            </a:pPr>
            <a:r>
              <a:t>The omega history of Catholicism started in 2001 when a secret group of Bishops called the Saint Gallen Group decided to make cardinal Jorge Mario Bergoglio the next pope.</a:t>
            </a:r>
          </a:p>
          <a:p>
            <a:pPr>
              <a:lnSpc>
                <a:spcPct val="80000"/>
              </a:lnSpc>
              <a:defRPr sz="2200"/>
            </a:pPr>
            <a:r>
              <a:t>Their plan succeeded in March 13, 2013 when he became Pope Francis.</a:t>
            </a:r>
          </a:p>
          <a:p>
            <a:pPr>
              <a:lnSpc>
                <a:spcPct val="80000"/>
              </a:lnSpc>
              <a:defRPr sz="2200"/>
            </a:pPr>
            <a:r>
              <a:t>Pope Francis’ plans will be successful because it is a counterfeit of the 144,000.</a:t>
            </a:r>
          </a:p>
        </p:txBody>
      </p:sp>
      <p:pic>
        <p:nvPicPr>
          <p:cNvPr id="571" name="Picture 12" descr="Picture 12"/>
          <p:cNvPicPr>
            <a:picLocks noChangeAspect="1"/>
          </p:cNvPicPr>
          <p:nvPr/>
        </p:nvPicPr>
        <p:blipFill>
          <a:blip r:embed="rId2"/>
          <a:stretch>
            <a:fillRect/>
          </a:stretch>
        </p:blipFill>
        <p:spPr>
          <a:xfrm rot="10800000" flipV="1">
            <a:off x="5180431" y="4046809"/>
            <a:ext cx="499539" cy="499539"/>
          </a:xfrm>
          <a:prstGeom prst="rect">
            <a:avLst/>
          </a:prstGeom>
          <a:ln w="12700">
            <a:miter lim="400000"/>
          </a:ln>
        </p:spPr>
      </p:pic>
      <p:pic>
        <p:nvPicPr>
          <p:cNvPr id="572" name="Picture 8" descr="Picture 8"/>
          <p:cNvPicPr>
            <a:picLocks noChangeAspect="1"/>
          </p:cNvPicPr>
          <p:nvPr/>
        </p:nvPicPr>
        <p:blipFill>
          <a:blip r:embed="rId3"/>
          <a:stretch>
            <a:fillRect/>
          </a:stretch>
        </p:blipFill>
        <p:spPr>
          <a:xfrm>
            <a:off x="5143660" y="5984364"/>
            <a:ext cx="1072620" cy="369333"/>
          </a:xfrm>
          <a:prstGeom prst="rect">
            <a:avLst/>
          </a:prstGeom>
          <a:ln w="12700">
            <a:miter lim="400000"/>
          </a:ln>
        </p:spPr>
      </p:pic>
      <p:sp>
        <p:nvSpPr>
          <p:cNvPr id="573" name="Straight Connector 5"/>
          <p:cNvSpPr/>
          <p:nvPr/>
        </p:nvSpPr>
        <p:spPr>
          <a:xfrm>
            <a:off x="4744251" y="5936184"/>
            <a:ext cx="1745601" cy="1"/>
          </a:xfrm>
          <a:prstGeom prst="line">
            <a:avLst/>
          </a:prstGeom>
          <a:ln w="19050">
            <a:solidFill>
              <a:schemeClr val="accent4"/>
            </a:solidFill>
            <a:miter/>
          </a:ln>
        </p:spPr>
        <p:txBody>
          <a:bodyPr lIns="45719" rIns="45719"/>
          <a:lstStyle/>
          <a:p>
            <a:endParaRPr/>
          </a:p>
        </p:txBody>
      </p:sp>
      <p:sp>
        <p:nvSpPr>
          <p:cNvPr id="574" name="Straight Connector 6"/>
          <p:cNvSpPr/>
          <p:nvPr/>
        </p:nvSpPr>
        <p:spPr>
          <a:xfrm>
            <a:off x="6489851" y="5411227"/>
            <a:ext cx="1" cy="573138"/>
          </a:xfrm>
          <a:prstGeom prst="line">
            <a:avLst/>
          </a:prstGeom>
          <a:ln w="19050">
            <a:solidFill>
              <a:schemeClr val="accent4"/>
            </a:solidFill>
            <a:miter/>
          </a:ln>
        </p:spPr>
        <p:txBody>
          <a:bodyPr lIns="45719" rIns="45719"/>
          <a:lstStyle/>
          <a:p>
            <a:endParaRPr/>
          </a:p>
        </p:txBody>
      </p:sp>
      <p:sp>
        <p:nvSpPr>
          <p:cNvPr id="575" name="Straight Connector 7"/>
          <p:cNvSpPr/>
          <p:nvPr/>
        </p:nvSpPr>
        <p:spPr>
          <a:xfrm>
            <a:off x="4744251" y="5363047"/>
            <a:ext cx="1" cy="573138"/>
          </a:xfrm>
          <a:prstGeom prst="line">
            <a:avLst/>
          </a:prstGeom>
          <a:ln w="19050">
            <a:solidFill>
              <a:schemeClr val="accent4"/>
            </a:solidFill>
            <a:miter/>
          </a:ln>
        </p:spPr>
        <p:txBody>
          <a:bodyPr lIns="45719" rIns="45719"/>
          <a:lstStyle/>
          <a:p>
            <a:endParaRPr/>
          </a:p>
        </p:txBody>
      </p:sp>
      <p:sp>
        <p:nvSpPr>
          <p:cNvPr id="576" name="TextBox 8"/>
          <p:cNvSpPr txBox="1"/>
          <p:nvPr/>
        </p:nvSpPr>
        <p:spPr>
          <a:xfrm>
            <a:off x="5087785" y="5372608"/>
            <a:ext cx="1219561"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2001 </a:t>
            </a:r>
          </a:p>
        </p:txBody>
      </p:sp>
      <p:sp>
        <p:nvSpPr>
          <p:cNvPr id="577" name="Straight Arrow Connector 9"/>
          <p:cNvSpPr/>
          <p:nvPr/>
        </p:nvSpPr>
        <p:spPr>
          <a:xfrm>
            <a:off x="5845192" y="5557275"/>
            <a:ext cx="507874" cy="1"/>
          </a:xfrm>
          <a:prstGeom prst="line">
            <a:avLst/>
          </a:prstGeom>
          <a:ln>
            <a:solidFill>
              <a:schemeClr val="accent1"/>
            </a:solidFill>
            <a:tailEnd type="triangle"/>
          </a:ln>
        </p:spPr>
        <p:txBody>
          <a:bodyPr lIns="45719" rIns="45719"/>
          <a:lstStyle/>
          <a:p>
            <a:endParaRPr/>
          </a:p>
        </p:txBody>
      </p:sp>
      <p:pic>
        <p:nvPicPr>
          <p:cNvPr id="578" name="Picture 2" descr="Picture 2"/>
          <p:cNvPicPr>
            <a:picLocks noChangeAspect="1"/>
          </p:cNvPicPr>
          <p:nvPr/>
        </p:nvPicPr>
        <p:blipFill>
          <a:blip r:embed="rId4"/>
          <a:stretch>
            <a:fillRect/>
          </a:stretch>
        </p:blipFill>
        <p:spPr>
          <a:xfrm>
            <a:off x="800001" y="4296578"/>
            <a:ext cx="2538311" cy="1981673"/>
          </a:xfrm>
          <a:prstGeom prst="rect">
            <a:avLst/>
          </a:prstGeom>
          <a:ln w="12700">
            <a:miter lim="400000"/>
          </a:ln>
        </p:spPr>
      </p:pic>
      <p:pic>
        <p:nvPicPr>
          <p:cNvPr id="579" name="Picture 4" descr="Picture 4"/>
          <p:cNvPicPr>
            <a:picLocks noChangeAspect="1"/>
          </p:cNvPicPr>
          <p:nvPr/>
        </p:nvPicPr>
        <p:blipFill>
          <a:blip r:embed="rId5"/>
          <a:stretch>
            <a:fillRect/>
          </a:stretch>
        </p:blipFill>
        <p:spPr>
          <a:xfrm>
            <a:off x="7563863" y="4420391"/>
            <a:ext cx="2579655" cy="198167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Title 1"/>
          <p:cNvSpPr txBox="1">
            <a:spLocks noGrp="1"/>
          </p:cNvSpPr>
          <p:nvPr>
            <p:ph type="title"/>
          </p:nvPr>
        </p:nvSpPr>
        <p:spPr>
          <a:xfrm>
            <a:off x="2805876" y="3073705"/>
            <a:ext cx="5963551" cy="881350"/>
          </a:xfrm>
          <a:prstGeom prst="rect">
            <a:avLst/>
          </a:prstGeom>
        </p:spPr>
        <p:txBody>
          <a:bodyPr/>
          <a:lstStyle>
            <a:lvl1pPr algn="ctr">
              <a:defRPr b="1"/>
            </a:lvl1pPr>
          </a:lstStyle>
          <a:p>
            <a:r>
              <a:t>Protestantism</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TextBox 2"/>
          <p:cNvSpPr txBox="1"/>
          <p:nvPr/>
        </p:nvSpPr>
        <p:spPr>
          <a:xfrm>
            <a:off x="7049694" y="1977209"/>
            <a:ext cx="5096587" cy="8246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And an Omega history which is the history of the Christian right today</a:t>
            </a:r>
          </a:p>
        </p:txBody>
      </p:sp>
      <p:sp>
        <p:nvSpPr>
          <p:cNvPr id="584" name="TextBox 4"/>
          <p:cNvSpPr txBox="1"/>
          <p:nvPr/>
        </p:nvSpPr>
        <p:spPr>
          <a:xfrm>
            <a:off x="3314973" y="1253035"/>
            <a:ext cx="6006397"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000000"/>
                </a:solidFill>
              </a:defRPr>
            </a:lvl1pPr>
          </a:lstStyle>
          <a:p>
            <a:r>
              <a:t>Their history is divided in 3 major periods. </a:t>
            </a:r>
          </a:p>
        </p:txBody>
      </p:sp>
      <p:sp>
        <p:nvSpPr>
          <p:cNvPr id="585" name="TextBox 6"/>
          <p:cNvSpPr txBox="1"/>
          <p:nvPr/>
        </p:nvSpPr>
        <p:spPr>
          <a:xfrm>
            <a:off x="266056" y="2007665"/>
            <a:ext cx="6006396" cy="8246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An alpha history which includes the work of the National Reform movement, followed by that of the Judeo-Christian movement</a:t>
            </a:r>
          </a:p>
        </p:txBody>
      </p:sp>
      <p:grpSp>
        <p:nvGrpSpPr>
          <p:cNvPr id="605" name="Group"/>
          <p:cNvGrpSpPr/>
          <p:nvPr/>
        </p:nvGrpSpPr>
        <p:grpSpPr>
          <a:xfrm>
            <a:off x="764734" y="2929462"/>
            <a:ext cx="9129332" cy="2370175"/>
            <a:chOff x="-5643" y="0"/>
            <a:chExt cx="9129330" cy="2370173"/>
          </a:xfrm>
        </p:grpSpPr>
        <p:pic>
          <p:nvPicPr>
            <p:cNvPr id="586" name="Picture 12" descr="Picture 12"/>
            <p:cNvPicPr>
              <a:picLocks noChangeAspect="1"/>
            </p:cNvPicPr>
            <p:nvPr/>
          </p:nvPicPr>
          <p:blipFill>
            <a:blip r:embed="rId2"/>
            <a:stretch>
              <a:fillRect/>
            </a:stretch>
          </p:blipFill>
          <p:spPr>
            <a:xfrm flipH="1">
              <a:off x="7814266" y="0"/>
              <a:ext cx="499539" cy="499539"/>
            </a:xfrm>
            <a:prstGeom prst="rect">
              <a:avLst/>
            </a:prstGeom>
            <a:ln w="12700" cap="flat">
              <a:noFill/>
              <a:miter lim="400000"/>
            </a:ln>
            <a:effectLst/>
          </p:spPr>
        </p:pic>
        <p:pic>
          <p:nvPicPr>
            <p:cNvPr id="587" name="Picture 8" descr="Picture 8"/>
            <p:cNvPicPr>
              <a:picLocks noChangeAspect="1"/>
            </p:cNvPicPr>
            <p:nvPr/>
          </p:nvPicPr>
          <p:blipFill>
            <a:blip r:embed="rId3"/>
            <a:stretch>
              <a:fillRect/>
            </a:stretch>
          </p:blipFill>
          <p:spPr>
            <a:xfrm>
              <a:off x="7777494" y="1937554"/>
              <a:ext cx="1072620" cy="369333"/>
            </a:xfrm>
            <a:prstGeom prst="rect">
              <a:avLst/>
            </a:prstGeom>
            <a:ln w="12700" cap="flat">
              <a:noFill/>
              <a:miter lim="400000"/>
            </a:ln>
            <a:effectLst/>
          </p:spPr>
        </p:pic>
        <p:sp>
          <p:nvSpPr>
            <p:cNvPr id="588" name="Straight Connector 18"/>
            <p:cNvSpPr/>
            <p:nvPr/>
          </p:nvSpPr>
          <p:spPr>
            <a:xfrm>
              <a:off x="7378085" y="1889374"/>
              <a:ext cx="1745601" cy="1"/>
            </a:xfrm>
            <a:prstGeom prst="line">
              <a:avLst/>
            </a:prstGeom>
            <a:noFill/>
            <a:ln w="19050" cap="flat">
              <a:solidFill>
                <a:schemeClr val="accent4"/>
              </a:solidFill>
              <a:prstDash val="solid"/>
              <a:miter lim="800000"/>
            </a:ln>
            <a:effectLst/>
          </p:spPr>
          <p:txBody>
            <a:bodyPr wrap="square" lIns="45719" tIns="45719" rIns="45719" bIns="45719" numCol="1" anchor="t">
              <a:noAutofit/>
            </a:bodyPr>
            <a:lstStyle/>
            <a:p>
              <a:endParaRPr/>
            </a:p>
          </p:txBody>
        </p:sp>
        <p:sp>
          <p:nvSpPr>
            <p:cNvPr id="589" name="Straight Connector 19"/>
            <p:cNvSpPr/>
            <p:nvPr/>
          </p:nvSpPr>
          <p:spPr>
            <a:xfrm>
              <a:off x="9123686" y="1364418"/>
              <a:ext cx="1" cy="573138"/>
            </a:xfrm>
            <a:prstGeom prst="line">
              <a:avLst/>
            </a:prstGeom>
            <a:noFill/>
            <a:ln w="19050" cap="flat">
              <a:solidFill>
                <a:schemeClr val="accent4"/>
              </a:solidFill>
              <a:prstDash val="solid"/>
              <a:miter lim="800000"/>
            </a:ln>
            <a:effectLst/>
          </p:spPr>
          <p:txBody>
            <a:bodyPr wrap="square" lIns="45719" tIns="45719" rIns="45719" bIns="45719" numCol="1" anchor="t">
              <a:noAutofit/>
            </a:bodyPr>
            <a:lstStyle/>
            <a:p>
              <a:endParaRPr/>
            </a:p>
          </p:txBody>
        </p:sp>
        <p:sp>
          <p:nvSpPr>
            <p:cNvPr id="590" name="Straight Connector 20"/>
            <p:cNvSpPr/>
            <p:nvPr/>
          </p:nvSpPr>
          <p:spPr>
            <a:xfrm>
              <a:off x="7378085" y="1316238"/>
              <a:ext cx="1" cy="573138"/>
            </a:xfrm>
            <a:prstGeom prst="line">
              <a:avLst/>
            </a:prstGeom>
            <a:noFill/>
            <a:ln w="19050" cap="flat">
              <a:solidFill>
                <a:schemeClr val="accent4"/>
              </a:solidFill>
              <a:prstDash val="solid"/>
              <a:miter lim="800000"/>
            </a:ln>
            <a:effectLst/>
          </p:spPr>
          <p:txBody>
            <a:bodyPr wrap="square" lIns="45719" tIns="45719" rIns="45719" bIns="45719" numCol="1" anchor="t">
              <a:noAutofit/>
            </a:bodyPr>
            <a:lstStyle/>
            <a:p>
              <a:endParaRPr/>
            </a:p>
          </p:txBody>
        </p:sp>
        <p:grpSp>
          <p:nvGrpSpPr>
            <p:cNvPr id="602" name="Group"/>
            <p:cNvGrpSpPr/>
            <p:nvPr/>
          </p:nvGrpSpPr>
          <p:grpSpPr>
            <a:xfrm>
              <a:off x="-5643" y="75793"/>
              <a:ext cx="4057284" cy="2294380"/>
              <a:chOff x="-5643" y="0"/>
              <a:chExt cx="4057283" cy="2294379"/>
            </a:xfrm>
          </p:grpSpPr>
          <p:pic>
            <p:nvPicPr>
              <p:cNvPr id="591" name="Picture 10" descr="Picture 10"/>
              <p:cNvPicPr>
                <a:picLocks noChangeAspect="1"/>
              </p:cNvPicPr>
              <p:nvPr/>
            </p:nvPicPr>
            <p:blipFill>
              <a:blip r:embed="rId4"/>
              <a:stretch>
                <a:fillRect/>
              </a:stretch>
            </p:blipFill>
            <p:spPr>
              <a:xfrm>
                <a:off x="1745600" y="0"/>
                <a:ext cx="426618" cy="423744"/>
              </a:xfrm>
              <a:prstGeom prst="rect">
                <a:avLst/>
              </a:prstGeom>
              <a:ln w="12700" cap="flat">
                <a:noFill/>
                <a:miter lim="400000"/>
              </a:ln>
              <a:effectLst/>
            </p:spPr>
          </p:pic>
          <p:pic>
            <p:nvPicPr>
              <p:cNvPr id="592" name="Picture 6" descr="Picture 6"/>
              <p:cNvPicPr>
                <a:picLocks noChangeAspect="1"/>
              </p:cNvPicPr>
              <p:nvPr/>
            </p:nvPicPr>
            <p:blipFill>
              <a:blip r:embed="rId5"/>
              <a:stretch>
                <a:fillRect/>
              </a:stretch>
            </p:blipFill>
            <p:spPr>
              <a:xfrm>
                <a:off x="255712" y="1826175"/>
                <a:ext cx="899654" cy="468204"/>
              </a:xfrm>
              <a:prstGeom prst="rect">
                <a:avLst/>
              </a:prstGeom>
              <a:ln w="12700" cap="flat">
                <a:noFill/>
                <a:miter lim="400000"/>
              </a:ln>
              <a:effectLst/>
            </p:spPr>
          </p:pic>
          <p:sp>
            <p:nvSpPr>
              <p:cNvPr id="593" name="Straight Connector 11"/>
              <p:cNvSpPr/>
              <p:nvPr/>
            </p:nvSpPr>
            <p:spPr>
              <a:xfrm>
                <a:off x="0" y="1721240"/>
                <a:ext cx="1745601" cy="1"/>
              </a:xfrm>
              <a:prstGeom prst="line">
                <a:avLst/>
              </a:prstGeom>
              <a:noFill/>
              <a:ln w="19050" cap="flat">
                <a:solidFill>
                  <a:schemeClr val="accent4"/>
                </a:solidFill>
                <a:prstDash val="solid"/>
                <a:miter lim="800000"/>
              </a:ln>
              <a:effectLst/>
            </p:spPr>
            <p:txBody>
              <a:bodyPr wrap="square" lIns="45719" tIns="45719" rIns="45719" bIns="45719" numCol="1" anchor="t">
                <a:noAutofit/>
              </a:bodyPr>
              <a:lstStyle/>
              <a:p>
                <a:endParaRPr/>
              </a:p>
            </p:txBody>
          </p:sp>
          <p:sp>
            <p:nvSpPr>
              <p:cNvPr id="594" name="Straight Connector 12"/>
              <p:cNvSpPr/>
              <p:nvPr/>
            </p:nvSpPr>
            <p:spPr>
              <a:xfrm flipH="1">
                <a:off x="-1" y="1148103"/>
                <a:ext cx="2" cy="573138"/>
              </a:xfrm>
              <a:prstGeom prst="line">
                <a:avLst/>
              </a:prstGeom>
              <a:noFill/>
              <a:ln w="19050" cap="flat">
                <a:solidFill>
                  <a:schemeClr val="accent4"/>
                </a:solidFill>
                <a:prstDash val="solid"/>
                <a:miter lim="800000"/>
              </a:ln>
              <a:effectLst/>
            </p:spPr>
            <p:txBody>
              <a:bodyPr wrap="square" lIns="45719" tIns="45719" rIns="45719" bIns="45719" numCol="1" anchor="t">
                <a:noAutofit/>
              </a:bodyPr>
              <a:lstStyle/>
              <a:p>
                <a:endParaRPr/>
              </a:p>
            </p:txBody>
          </p:sp>
          <p:sp>
            <p:nvSpPr>
              <p:cNvPr id="595" name="Straight Connector 13"/>
              <p:cNvSpPr/>
              <p:nvPr/>
            </p:nvSpPr>
            <p:spPr>
              <a:xfrm>
                <a:off x="1745599" y="1148103"/>
                <a:ext cx="1" cy="573138"/>
              </a:xfrm>
              <a:prstGeom prst="line">
                <a:avLst/>
              </a:prstGeom>
              <a:noFill/>
              <a:ln w="19050" cap="flat">
                <a:solidFill>
                  <a:schemeClr val="accent4"/>
                </a:solidFill>
                <a:prstDash val="solid"/>
                <a:miter lim="800000"/>
              </a:ln>
              <a:effectLst/>
            </p:spPr>
            <p:txBody>
              <a:bodyPr wrap="square" lIns="45719" tIns="45719" rIns="45719" bIns="45719" numCol="1" anchor="t">
                <a:noAutofit/>
              </a:bodyPr>
              <a:lstStyle/>
              <a:p>
                <a:endParaRPr/>
              </a:p>
            </p:txBody>
          </p:sp>
          <p:sp>
            <p:nvSpPr>
              <p:cNvPr id="596" name="Straight Connector 14"/>
              <p:cNvSpPr/>
              <p:nvPr/>
            </p:nvSpPr>
            <p:spPr>
              <a:xfrm>
                <a:off x="2172217" y="1743534"/>
                <a:ext cx="1745601" cy="1"/>
              </a:xfrm>
              <a:prstGeom prst="line">
                <a:avLst/>
              </a:prstGeom>
              <a:noFill/>
              <a:ln w="19050" cap="flat">
                <a:solidFill>
                  <a:schemeClr val="accent4"/>
                </a:solidFill>
                <a:prstDash val="solid"/>
                <a:miter lim="800000"/>
              </a:ln>
              <a:effectLst/>
            </p:spPr>
            <p:txBody>
              <a:bodyPr wrap="square" lIns="45719" tIns="45719" rIns="45719" bIns="45719" numCol="1" anchor="t">
                <a:noAutofit/>
              </a:bodyPr>
              <a:lstStyle/>
              <a:p>
                <a:endParaRPr/>
              </a:p>
            </p:txBody>
          </p:sp>
          <p:sp>
            <p:nvSpPr>
              <p:cNvPr id="597" name="Straight Connector 15"/>
              <p:cNvSpPr/>
              <p:nvPr/>
            </p:nvSpPr>
            <p:spPr>
              <a:xfrm>
                <a:off x="2172216" y="1170396"/>
                <a:ext cx="1" cy="573138"/>
              </a:xfrm>
              <a:prstGeom prst="line">
                <a:avLst/>
              </a:prstGeom>
              <a:noFill/>
              <a:ln w="19050" cap="flat">
                <a:solidFill>
                  <a:schemeClr val="accent4"/>
                </a:solidFill>
                <a:prstDash val="solid"/>
                <a:miter lim="800000"/>
              </a:ln>
              <a:effectLst/>
            </p:spPr>
            <p:txBody>
              <a:bodyPr wrap="square" lIns="45719" tIns="45719" rIns="45719" bIns="45719" numCol="1" anchor="t">
                <a:noAutofit/>
              </a:bodyPr>
              <a:lstStyle/>
              <a:p>
                <a:endParaRPr/>
              </a:p>
            </p:txBody>
          </p:sp>
          <p:sp>
            <p:nvSpPr>
              <p:cNvPr id="598" name="Straight Connector 16"/>
              <p:cNvSpPr/>
              <p:nvPr/>
            </p:nvSpPr>
            <p:spPr>
              <a:xfrm>
                <a:off x="3917817" y="1170396"/>
                <a:ext cx="1" cy="573138"/>
              </a:xfrm>
              <a:prstGeom prst="line">
                <a:avLst/>
              </a:prstGeom>
              <a:noFill/>
              <a:ln w="19050" cap="flat">
                <a:solidFill>
                  <a:schemeClr val="accent4"/>
                </a:solidFill>
                <a:prstDash val="solid"/>
                <a:miter lim="800000"/>
              </a:ln>
              <a:effectLst/>
            </p:spPr>
            <p:txBody>
              <a:bodyPr wrap="square" lIns="45719" tIns="45719" rIns="45719" bIns="45719" numCol="1" anchor="t">
                <a:noAutofit/>
              </a:bodyPr>
              <a:lstStyle/>
              <a:p>
                <a:endParaRPr/>
              </a:p>
            </p:txBody>
          </p:sp>
          <p:pic>
            <p:nvPicPr>
              <p:cNvPr id="599" name="Picture 6" descr="Picture 6"/>
              <p:cNvPicPr>
                <a:picLocks noChangeAspect="1"/>
              </p:cNvPicPr>
              <p:nvPr/>
            </p:nvPicPr>
            <p:blipFill>
              <a:blip r:embed="rId6"/>
              <a:stretch>
                <a:fillRect/>
              </a:stretch>
            </p:blipFill>
            <p:spPr>
              <a:xfrm>
                <a:off x="2595189" y="1861760"/>
                <a:ext cx="899654" cy="432616"/>
              </a:xfrm>
              <a:prstGeom prst="rect">
                <a:avLst/>
              </a:prstGeom>
              <a:ln w="12700" cap="flat">
                <a:noFill/>
                <a:miter lim="400000"/>
              </a:ln>
              <a:effectLst/>
            </p:spPr>
          </p:pic>
          <p:sp>
            <p:nvSpPr>
              <p:cNvPr id="600" name="TextBox 21"/>
              <p:cNvSpPr txBox="1"/>
              <p:nvPr/>
            </p:nvSpPr>
            <p:spPr>
              <a:xfrm>
                <a:off x="-5643" y="1342348"/>
                <a:ext cx="1824189"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r>
                  <a:rPr dirty="0"/>
                  <a:t>1863- 1900</a:t>
                </a:r>
              </a:p>
            </p:txBody>
          </p:sp>
          <p:sp>
            <p:nvSpPr>
              <p:cNvPr id="601" name="TextBox 22"/>
              <p:cNvSpPr txBox="1"/>
              <p:nvPr/>
            </p:nvSpPr>
            <p:spPr>
              <a:xfrm>
                <a:off x="2227146" y="1382688"/>
                <a:ext cx="1824494" cy="338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600"/>
                </a:lvl1pPr>
              </a:lstStyle>
              <a:p>
                <a:r>
                  <a:rPr dirty="0"/>
                  <a:t>1940s-1950s</a:t>
                </a:r>
              </a:p>
            </p:txBody>
          </p:sp>
        </p:grpSp>
        <p:sp>
          <p:nvSpPr>
            <p:cNvPr id="603" name="TextBox 23"/>
            <p:cNvSpPr txBox="1"/>
            <p:nvPr/>
          </p:nvSpPr>
          <p:spPr>
            <a:xfrm>
              <a:off x="7514871" y="1325798"/>
              <a:ext cx="891579"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r>
                <a:rPr dirty="0"/>
                <a:t>1979 </a:t>
              </a:r>
            </a:p>
          </p:txBody>
        </p:sp>
        <p:sp>
          <p:nvSpPr>
            <p:cNvPr id="604" name="Straight Arrow Connector 3"/>
            <p:cNvSpPr/>
            <p:nvPr/>
          </p:nvSpPr>
          <p:spPr>
            <a:xfrm>
              <a:off x="8479027" y="1510464"/>
              <a:ext cx="507874" cy="1"/>
            </a:xfrm>
            <a:prstGeom prst="line">
              <a:avLst/>
            </a:prstGeom>
            <a:noFill/>
            <a:ln w="9525" cap="flat">
              <a:solidFill>
                <a:schemeClr val="accent1"/>
              </a:solidFill>
              <a:prstDash val="solid"/>
              <a:round/>
              <a:tailEnd type="triangle" w="med" len="med"/>
            </a:ln>
            <a:effectLst/>
          </p:spPr>
          <p:txBody>
            <a:bodyPr wrap="square" lIns="45719" tIns="45719" rIns="45719" bIns="45719"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 grpId="2" animBg="1" advAuto="0"/>
      <p:bldP spid="585" grpId="1"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Title 1"/>
          <p:cNvSpPr txBox="1">
            <a:spLocks noGrp="1"/>
          </p:cNvSpPr>
          <p:nvPr>
            <p:ph type="title"/>
          </p:nvPr>
        </p:nvSpPr>
        <p:spPr>
          <a:xfrm>
            <a:off x="1065211" y="829557"/>
            <a:ext cx="10058404" cy="694442"/>
          </a:xfrm>
          <a:prstGeom prst="rect">
            <a:avLst/>
          </a:prstGeom>
        </p:spPr>
        <p:txBody>
          <a:bodyPr/>
          <a:lstStyle>
            <a:lvl1pPr defTabSz="758951">
              <a:defRPr sz="2988"/>
            </a:lvl1pPr>
          </a:lstStyle>
          <a:p>
            <a:r>
              <a:t>The First History of Protestantism</a:t>
            </a:r>
          </a:p>
        </p:txBody>
      </p:sp>
      <p:sp>
        <p:nvSpPr>
          <p:cNvPr id="608" name="Content Placeholder 2"/>
          <p:cNvSpPr txBox="1">
            <a:spLocks noGrp="1"/>
          </p:cNvSpPr>
          <p:nvPr>
            <p:ph type="body" sz="half" idx="1"/>
          </p:nvPr>
        </p:nvSpPr>
        <p:spPr>
          <a:xfrm>
            <a:off x="407623" y="1752600"/>
            <a:ext cx="11633814" cy="2253794"/>
          </a:xfrm>
          <a:prstGeom prst="rect">
            <a:avLst/>
          </a:prstGeom>
        </p:spPr>
        <p:txBody>
          <a:bodyPr/>
          <a:lstStyle/>
          <a:p>
            <a:pPr marL="330098" indent="-330098" defTabSz="868680">
              <a:lnSpc>
                <a:spcPct val="80000"/>
              </a:lnSpc>
              <a:spcBef>
                <a:spcPts val="1700"/>
              </a:spcBef>
              <a:defRPr sz="1520"/>
            </a:pPr>
            <a:r>
              <a:t>The first movement can be traced from 1863 to the 1900.</a:t>
            </a:r>
          </a:p>
          <a:p>
            <a:pPr marL="330098" indent="-330098" defTabSz="868680">
              <a:lnSpc>
                <a:spcPct val="80000"/>
              </a:lnSpc>
              <a:spcBef>
                <a:spcPts val="1700"/>
              </a:spcBef>
              <a:defRPr sz="1520"/>
            </a:pPr>
            <a:r>
              <a:t>In this period the National Reform Association was created. </a:t>
            </a:r>
          </a:p>
          <a:p>
            <a:pPr marL="330098" indent="-330098" defTabSz="868680">
              <a:lnSpc>
                <a:spcPct val="80000"/>
              </a:lnSpc>
              <a:spcBef>
                <a:spcPts val="1700"/>
              </a:spcBef>
              <a:defRPr sz="1520"/>
            </a:pPr>
            <a:r>
              <a:t>It was a movement of eleven protestant denominations whose goal was to </a:t>
            </a:r>
            <a:r>
              <a:rPr b="1"/>
              <a:t>amend the constitution</a:t>
            </a:r>
            <a:r>
              <a:t>. </a:t>
            </a:r>
          </a:p>
          <a:p>
            <a:pPr marL="330098" indent="-330098" defTabSz="868680">
              <a:lnSpc>
                <a:spcPct val="80000"/>
              </a:lnSpc>
              <a:spcBef>
                <a:spcPts val="1700"/>
              </a:spcBef>
              <a:defRPr sz="1520"/>
            </a:pPr>
            <a:r>
              <a:t>The civil war was ongoing and the north was losing. </a:t>
            </a:r>
          </a:p>
          <a:p>
            <a:pPr marL="330098" indent="-330098" defTabSz="868680">
              <a:lnSpc>
                <a:spcPct val="80000"/>
              </a:lnSpc>
              <a:spcBef>
                <a:spcPts val="1700"/>
              </a:spcBef>
              <a:defRPr sz="1520"/>
            </a:pPr>
            <a:r>
              <a:t>They thought the war was God’s judgement for not declaring the United States a Christian Nation. </a:t>
            </a:r>
          </a:p>
        </p:txBody>
      </p:sp>
      <p:pic>
        <p:nvPicPr>
          <p:cNvPr id="609" name="Picture 6" descr="Picture 6"/>
          <p:cNvPicPr>
            <a:picLocks noChangeAspect="1"/>
          </p:cNvPicPr>
          <p:nvPr/>
        </p:nvPicPr>
        <p:blipFill>
          <a:blip r:embed="rId2"/>
          <a:stretch>
            <a:fillRect/>
          </a:stretch>
        </p:blipFill>
        <p:spPr>
          <a:xfrm>
            <a:off x="4859959" y="5294140"/>
            <a:ext cx="899654" cy="468204"/>
          </a:xfrm>
          <a:prstGeom prst="rect">
            <a:avLst/>
          </a:prstGeom>
          <a:ln w="12700">
            <a:miter lim="400000"/>
          </a:ln>
        </p:spPr>
      </p:pic>
      <p:sp>
        <p:nvSpPr>
          <p:cNvPr id="610" name="Straight Connector 4"/>
          <p:cNvSpPr/>
          <p:nvPr/>
        </p:nvSpPr>
        <p:spPr>
          <a:xfrm>
            <a:off x="4604248" y="5189204"/>
            <a:ext cx="1745601" cy="1"/>
          </a:xfrm>
          <a:prstGeom prst="line">
            <a:avLst/>
          </a:prstGeom>
          <a:ln w="19050">
            <a:solidFill>
              <a:schemeClr val="accent4"/>
            </a:solidFill>
            <a:miter/>
          </a:ln>
        </p:spPr>
        <p:txBody>
          <a:bodyPr lIns="45719" rIns="45719"/>
          <a:lstStyle/>
          <a:p>
            <a:endParaRPr/>
          </a:p>
        </p:txBody>
      </p:sp>
      <p:sp>
        <p:nvSpPr>
          <p:cNvPr id="611" name="Straight Connector 5"/>
          <p:cNvSpPr/>
          <p:nvPr/>
        </p:nvSpPr>
        <p:spPr>
          <a:xfrm>
            <a:off x="4604248" y="4616067"/>
            <a:ext cx="1" cy="573138"/>
          </a:xfrm>
          <a:prstGeom prst="line">
            <a:avLst/>
          </a:prstGeom>
          <a:ln w="19050">
            <a:solidFill>
              <a:schemeClr val="accent4"/>
            </a:solidFill>
            <a:miter/>
          </a:ln>
        </p:spPr>
        <p:txBody>
          <a:bodyPr lIns="45719" rIns="45719"/>
          <a:lstStyle/>
          <a:p>
            <a:endParaRPr/>
          </a:p>
        </p:txBody>
      </p:sp>
      <p:sp>
        <p:nvSpPr>
          <p:cNvPr id="612" name="Straight Connector 6"/>
          <p:cNvSpPr/>
          <p:nvPr/>
        </p:nvSpPr>
        <p:spPr>
          <a:xfrm>
            <a:off x="6349848" y="4616067"/>
            <a:ext cx="1" cy="573138"/>
          </a:xfrm>
          <a:prstGeom prst="line">
            <a:avLst/>
          </a:prstGeom>
          <a:ln w="19050">
            <a:solidFill>
              <a:schemeClr val="accent4"/>
            </a:solidFill>
            <a:miter/>
          </a:ln>
        </p:spPr>
        <p:txBody>
          <a:bodyPr lIns="45719" rIns="45719"/>
          <a:lstStyle/>
          <a:p>
            <a:endParaRPr/>
          </a:p>
        </p:txBody>
      </p:sp>
      <p:sp>
        <p:nvSpPr>
          <p:cNvPr id="613" name="TextBox 7"/>
          <p:cNvSpPr txBox="1"/>
          <p:nvPr/>
        </p:nvSpPr>
        <p:spPr>
          <a:xfrm>
            <a:off x="4220103" y="4252376"/>
            <a:ext cx="777519"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1863</a:t>
            </a:r>
          </a:p>
        </p:txBody>
      </p:sp>
      <p:sp>
        <p:nvSpPr>
          <p:cNvPr id="614" name="TextBox 9"/>
          <p:cNvSpPr txBox="1"/>
          <p:nvPr/>
        </p:nvSpPr>
        <p:spPr>
          <a:xfrm>
            <a:off x="5961087" y="4252376"/>
            <a:ext cx="931311"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1900s</a:t>
            </a:r>
          </a:p>
        </p:txBody>
      </p:sp>
      <p:pic>
        <p:nvPicPr>
          <p:cNvPr id="615" name="Picture 11" descr="Picture 11"/>
          <p:cNvPicPr>
            <a:picLocks noChangeAspect="1"/>
          </p:cNvPicPr>
          <p:nvPr/>
        </p:nvPicPr>
        <p:blipFill>
          <a:blip r:embed="rId3"/>
          <a:stretch>
            <a:fillRect/>
          </a:stretch>
        </p:blipFill>
        <p:spPr>
          <a:xfrm>
            <a:off x="7980519" y="4092130"/>
            <a:ext cx="2652915" cy="1854785"/>
          </a:xfrm>
          <a:prstGeom prst="rect">
            <a:avLst/>
          </a:prstGeom>
          <a:ln w="12700">
            <a:miter lim="400000"/>
          </a:ln>
        </p:spPr>
      </p:pic>
      <p:pic>
        <p:nvPicPr>
          <p:cNvPr id="616" name="Picture 2" descr="Picture 2"/>
          <p:cNvPicPr>
            <a:picLocks noChangeAspect="1"/>
          </p:cNvPicPr>
          <p:nvPr/>
        </p:nvPicPr>
        <p:blipFill>
          <a:blip r:embed="rId4"/>
          <a:stretch>
            <a:fillRect/>
          </a:stretch>
        </p:blipFill>
        <p:spPr>
          <a:xfrm>
            <a:off x="916176" y="4035666"/>
            <a:ext cx="2057401" cy="230707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Content Placeholder 2"/>
          <p:cNvSpPr txBox="1">
            <a:spLocks noGrp="1"/>
          </p:cNvSpPr>
          <p:nvPr>
            <p:ph type="body" sz="half" idx="1"/>
          </p:nvPr>
        </p:nvSpPr>
        <p:spPr>
          <a:xfrm>
            <a:off x="1065212" y="1825624"/>
            <a:ext cx="4954588" cy="4187954"/>
          </a:xfrm>
          <a:prstGeom prst="rect">
            <a:avLst/>
          </a:prstGeom>
        </p:spPr>
        <p:txBody>
          <a:bodyPr/>
          <a:lstStyle/>
          <a:p>
            <a:pPr marL="333573" indent="-333573" defTabSz="877823">
              <a:lnSpc>
                <a:spcPct val="90000"/>
              </a:lnSpc>
              <a:spcBef>
                <a:spcPts val="1700"/>
              </a:spcBef>
              <a:defRPr sz="2304"/>
            </a:pPr>
            <a:r>
              <a:rPr dirty="0"/>
              <a:t>So they pushed an agenda to make it happen. They requested for the phrase “In God We Trust” to be placed</a:t>
            </a:r>
            <a:r>
              <a:rPr lang="en-CA" dirty="0"/>
              <a:t> on</a:t>
            </a:r>
            <a:r>
              <a:rPr dirty="0"/>
              <a:t> currencies. </a:t>
            </a:r>
          </a:p>
          <a:p>
            <a:pPr marL="333573" indent="-333573" defTabSz="877823">
              <a:lnSpc>
                <a:spcPct val="90000"/>
              </a:lnSpc>
              <a:spcBef>
                <a:spcPts val="1700"/>
              </a:spcBef>
              <a:defRPr sz="2304"/>
            </a:pPr>
            <a:r>
              <a:rPr dirty="0"/>
              <a:t>And it worked! The phrase was stamped on coins in 1864. </a:t>
            </a:r>
          </a:p>
          <a:p>
            <a:pPr marL="333573" indent="-333573" defTabSz="877823">
              <a:lnSpc>
                <a:spcPct val="90000"/>
              </a:lnSpc>
              <a:spcBef>
                <a:spcPts val="1700"/>
              </a:spcBef>
              <a:defRPr sz="2304"/>
            </a:pPr>
            <a:r>
              <a:rPr dirty="0"/>
              <a:t>However they failed to amend the constitution. So it was ultimately a history of failure.</a:t>
            </a:r>
          </a:p>
        </p:txBody>
      </p:sp>
      <p:pic>
        <p:nvPicPr>
          <p:cNvPr id="619" name="Picture 2" descr="Picture 2"/>
          <p:cNvPicPr>
            <a:picLocks noChangeAspect="1"/>
          </p:cNvPicPr>
          <p:nvPr/>
        </p:nvPicPr>
        <p:blipFill>
          <a:blip r:embed="rId2"/>
          <a:stretch>
            <a:fillRect/>
          </a:stretch>
        </p:blipFill>
        <p:spPr>
          <a:xfrm>
            <a:off x="6172200" y="2067964"/>
            <a:ext cx="4951415" cy="370327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Picture 2" descr="Picture 2"/>
          <p:cNvPicPr>
            <a:picLocks noChangeAspect="1"/>
          </p:cNvPicPr>
          <p:nvPr/>
        </p:nvPicPr>
        <p:blipFill>
          <a:blip r:embed="rId2"/>
          <a:stretch>
            <a:fillRect/>
          </a:stretch>
        </p:blipFill>
        <p:spPr>
          <a:xfrm>
            <a:off x="8175836" y="1150069"/>
            <a:ext cx="3004352" cy="2571751"/>
          </a:xfrm>
          <a:prstGeom prst="rect">
            <a:avLst/>
          </a:prstGeom>
          <a:ln w="12700">
            <a:miter lim="400000"/>
          </a:ln>
        </p:spPr>
      </p:pic>
      <p:pic>
        <p:nvPicPr>
          <p:cNvPr id="262" name="Picture 6" descr="Picture 6"/>
          <p:cNvPicPr>
            <a:picLocks noChangeAspect="1"/>
          </p:cNvPicPr>
          <p:nvPr/>
        </p:nvPicPr>
        <p:blipFill>
          <a:blip r:embed="rId3"/>
          <a:stretch>
            <a:fillRect/>
          </a:stretch>
        </p:blipFill>
        <p:spPr>
          <a:xfrm>
            <a:off x="8175836" y="3915559"/>
            <a:ext cx="3004352" cy="2533651"/>
          </a:xfrm>
          <a:prstGeom prst="rect">
            <a:avLst/>
          </a:prstGeom>
          <a:ln w="12700">
            <a:miter lim="400000"/>
          </a:ln>
        </p:spPr>
      </p:pic>
      <p:pic>
        <p:nvPicPr>
          <p:cNvPr id="263" name="Picture 10" descr="Picture 10"/>
          <p:cNvPicPr>
            <a:picLocks noChangeAspect="1"/>
          </p:cNvPicPr>
          <p:nvPr/>
        </p:nvPicPr>
        <p:blipFill>
          <a:blip r:embed="rId4"/>
          <a:stretch>
            <a:fillRect/>
          </a:stretch>
        </p:blipFill>
        <p:spPr>
          <a:xfrm>
            <a:off x="320168" y="1150069"/>
            <a:ext cx="2952751" cy="2571751"/>
          </a:xfrm>
          <a:prstGeom prst="rect">
            <a:avLst/>
          </a:prstGeom>
          <a:ln w="12700">
            <a:miter lim="400000"/>
          </a:ln>
        </p:spPr>
      </p:pic>
      <p:pic>
        <p:nvPicPr>
          <p:cNvPr id="264" name="Picture 12" descr="Picture 12"/>
          <p:cNvPicPr>
            <a:picLocks noChangeAspect="1"/>
          </p:cNvPicPr>
          <p:nvPr/>
        </p:nvPicPr>
        <p:blipFill>
          <a:blip r:embed="rId5"/>
          <a:stretch>
            <a:fillRect/>
          </a:stretch>
        </p:blipFill>
        <p:spPr>
          <a:xfrm>
            <a:off x="4295628" y="1150070"/>
            <a:ext cx="2857501" cy="2639505"/>
          </a:xfrm>
          <a:prstGeom prst="rect">
            <a:avLst/>
          </a:prstGeom>
          <a:ln w="12700">
            <a:miter lim="400000"/>
          </a:ln>
        </p:spPr>
      </p:pic>
      <p:pic>
        <p:nvPicPr>
          <p:cNvPr id="265" name="Picture 14" descr="Picture 14"/>
          <p:cNvPicPr>
            <a:picLocks noChangeAspect="1"/>
          </p:cNvPicPr>
          <p:nvPr/>
        </p:nvPicPr>
        <p:blipFill>
          <a:blip r:embed="rId6"/>
          <a:stretch>
            <a:fillRect/>
          </a:stretch>
        </p:blipFill>
        <p:spPr>
          <a:xfrm>
            <a:off x="4295628" y="3915559"/>
            <a:ext cx="2857501" cy="2447534"/>
          </a:xfrm>
          <a:prstGeom prst="rect">
            <a:avLst/>
          </a:prstGeom>
          <a:ln w="12700">
            <a:miter lim="400000"/>
          </a:ln>
        </p:spPr>
      </p:pic>
      <p:pic>
        <p:nvPicPr>
          <p:cNvPr id="266" name="Picture 16" descr="Picture 16"/>
          <p:cNvPicPr>
            <a:picLocks noChangeAspect="1"/>
          </p:cNvPicPr>
          <p:nvPr/>
        </p:nvPicPr>
        <p:blipFill>
          <a:blip r:embed="rId7"/>
          <a:stretch>
            <a:fillRect/>
          </a:stretch>
        </p:blipFill>
        <p:spPr>
          <a:xfrm>
            <a:off x="268568" y="4172734"/>
            <a:ext cx="3004351" cy="2276476"/>
          </a:xfrm>
          <a:prstGeom prst="rect">
            <a:avLst/>
          </a:prstGeom>
          <a:ln w="12700">
            <a:miter lim="400000"/>
          </a:ln>
        </p:spPr>
      </p:pic>
      <p:sp>
        <p:nvSpPr>
          <p:cNvPr id="267" name="TextBox 1"/>
          <p:cNvSpPr txBox="1"/>
          <p:nvPr/>
        </p:nvSpPr>
        <p:spPr>
          <a:xfrm>
            <a:off x="451072" y="267270"/>
            <a:ext cx="2861311"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000000"/>
                </a:solidFill>
              </a:defRPr>
            </a:lvl1pPr>
          </a:lstStyle>
          <a:p>
            <a:r>
              <a:t>MODERN ISRAEL</a:t>
            </a:r>
          </a:p>
        </p:txBody>
      </p:sp>
      <p:sp>
        <p:nvSpPr>
          <p:cNvPr id="268" name="TextBox 2"/>
          <p:cNvSpPr txBox="1"/>
          <p:nvPr/>
        </p:nvSpPr>
        <p:spPr>
          <a:xfrm>
            <a:off x="451073" y="780736"/>
            <a:ext cx="2444370"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The Millerites</a:t>
            </a:r>
          </a:p>
        </p:txBody>
      </p:sp>
      <p:sp>
        <p:nvSpPr>
          <p:cNvPr id="269" name="TextBox 12"/>
          <p:cNvSpPr txBox="1"/>
          <p:nvPr/>
        </p:nvSpPr>
        <p:spPr>
          <a:xfrm>
            <a:off x="4732413" y="729364"/>
            <a:ext cx="2444370"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Early Adventism</a:t>
            </a:r>
          </a:p>
        </p:txBody>
      </p:sp>
      <p:sp>
        <p:nvSpPr>
          <p:cNvPr id="270" name="TextBox 13"/>
          <p:cNvSpPr txBox="1"/>
          <p:nvPr/>
        </p:nvSpPr>
        <p:spPr>
          <a:xfrm>
            <a:off x="8068541" y="683736"/>
            <a:ext cx="3218940"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The 144, 000 – us today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1" animBg="1" advAuto="0"/>
      <p:bldP spid="268" grpId="2" animBg="1" advAuto="0"/>
      <p:bldP spid="269" grpId="3" animBg="1" advAuto="0"/>
      <p:bldP spid="270" grpId="4"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Title 1"/>
          <p:cNvSpPr txBox="1">
            <a:spLocks noGrp="1"/>
          </p:cNvSpPr>
          <p:nvPr>
            <p:ph type="title"/>
          </p:nvPr>
        </p:nvSpPr>
        <p:spPr>
          <a:xfrm>
            <a:off x="1065211" y="304800"/>
            <a:ext cx="10058404" cy="1219200"/>
          </a:xfrm>
          <a:prstGeom prst="rect">
            <a:avLst/>
          </a:prstGeom>
        </p:spPr>
        <p:txBody>
          <a:bodyPr/>
          <a:lstStyle/>
          <a:p>
            <a:r>
              <a:t>The Second History of Protestantism</a:t>
            </a:r>
          </a:p>
        </p:txBody>
      </p:sp>
      <p:sp>
        <p:nvSpPr>
          <p:cNvPr id="622" name="Content Placeholder 2"/>
          <p:cNvSpPr txBox="1">
            <a:spLocks noGrp="1"/>
          </p:cNvSpPr>
          <p:nvPr>
            <p:ph type="body" sz="half" idx="1"/>
          </p:nvPr>
        </p:nvSpPr>
        <p:spPr>
          <a:xfrm>
            <a:off x="371149" y="1643286"/>
            <a:ext cx="11446527" cy="2775334"/>
          </a:xfrm>
          <a:prstGeom prst="rect">
            <a:avLst/>
          </a:prstGeom>
        </p:spPr>
        <p:txBody>
          <a:bodyPr/>
          <a:lstStyle/>
          <a:p>
            <a:r>
              <a:t>The second history of failure for Protestants took place in the mid-1900’s. During that time, groups were pushing to make the United States a Christian nation. </a:t>
            </a:r>
          </a:p>
          <a:p>
            <a:r>
              <a:t>They asked for the words “under God” to be added to the Pledge of Allegiance. </a:t>
            </a:r>
          </a:p>
          <a:p>
            <a:r>
              <a:t>They were successful and on July 14, 1954 the words were added. </a:t>
            </a:r>
          </a:p>
        </p:txBody>
      </p:sp>
      <p:pic>
        <p:nvPicPr>
          <p:cNvPr id="623" name="Picture 6" descr="Picture 6"/>
          <p:cNvPicPr>
            <a:picLocks noChangeAspect="1"/>
          </p:cNvPicPr>
          <p:nvPr/>
        </p:nvPicPr>
        <p:blipFill>
          <a:blip r:embed="rId2"/>
          <a:stretch>
            <a:fillRect/>
          </a:stretch>
        </p:blipFill>
        <p:spPr>
          <a:xfrm>
            <a:off x="5027221" y="5762342"/>
            <a:ext cx="899654" cy="468204"/>
          </a:xfrm>
          <a:prstGeom prst="rect">
            <a:avLst/>
          </a:prstGeom>
          <a:ln w="12700">
            <a:miter lim="400000"/>
          </a:ln>
        </p:spPr>
      </p:pic>
      <p:sp>
        <p:nvSpPr>
          <p:cNvPr id="624" name="Straight Connector 4"/>
          <p:cNvSpPr/>
          <p:nvPr/>
        </p:nvSpPr>
        <p:spPr>
          <a:xfrm>
            <a:off x="4604248" y="5563777"/>
            <a:ext cx="1745601" cy="1"/>
          </a:xfrm>
          <a:prstGeom prst="line">
            <a:avLst/>
          </a:prstGeom>
          <a:ln w="19050">
            <a:solidFill>
              <a:schemeClr val="accent4"/>
            </a:solidFill>
            <a:miter/>
          </a:ln>
        </p:spPr>
        <p:txBody>
          <a:bodyPr lIns="45719" rIns="45719"/>
          <a:lstStyle/>
          <a:p>
            <a:endParaRPr/>
          </a:p>
        </p:txBody>
      </p:sp>
      <p:sp>
        <p:nvSpPr>
          <p:cNvPr id="625" name="Straight Connector 5"/>
          <p:cNvSpPr/>
          <p:nvPr/>
        </p:nvSpPr>
        <p:spPr>
          <a:xfrm>
            <a:off x="4604248" y="4990641"/>
            <a:ext cx="1" cy="573138"/>
          </a:xfrm>
          <a:prstGeom prst="line">
            <a:avLst/>
          </a:prstGeom>
          <a:ln w="19050">
            <a:solidFill>
              <a:schemeClr val="accent4"/>
            </a:solidFill>
            <a:miter/>
          </a:ln>
        </p:spPr>
        <p:txBody>
          <a:bodyPr lIns="45719" rIns="45719"/>
          <a:lstStyle/>
          <a:p>
            <a:endParaRPr/>
          </a:p>
        </p:txBody>
      </p:sp>
      <p:sp>
        <p:nvSpPr>
          <p:cNvPr id="626" name="Straight Connector 6"/>
          <p:cNvSpPr/>
          <p:nvPr/>
        </p:nvSpPr>
        <p:spPr>
          <a:xfrm>
            <a:off x="6349848" y="4990639"/>
            <a:ext cx="1" cy="573138"/>
          </a:xfrm>
          <a:prstGeom prst="line">
            <a:avLst/>
          </a:prstGeom>
          <a:ln w="19050">
            <a:solidFill>
              <a:schemeClr val="accent4"/>
            </a:solidFill>
            <a:miter/>
          </a:ln>
        </p:spPr>
        <p:txBody>
          <a:bodyPr lIns="45719" rIns="45719"/>
          <a:lstStyle/>
          <a:p>
            <a:endParaRPr/>
          </a:p>
        </p:txBody>
      </p:sp>
      <p:sp>
        <p:nvSpPr>
          <p:cNvPr id="627" name="TextBox 7"/>
          <p:cNvSpPr txBox="1"/>
          <p:nvPr/>
        </p:nvSpPr>
        <p:spPr>
          <a:xfrm>
            <a:off x="4649967" y="5195937"/>
            <a:ext cx="1654154" cy="4058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vl1pPr>
          </a:lstStyle>
          <a:p>
            <a:r>
              <a:t>1940s-1950s</a:t>
            </a:r>
          </a:p>
        </p:txBody>
      </p:sp>
      <p:pic>
        <p:nvPicPr>
          <p:cNvPr id="628" name="Picture 10" descr="Picture 10"/>
          <p:cNvPicPr>
            <a:picLocks noChangeAspect="1"/>
          </p:cNvPicPr>
          <p:nvPr/>
        </p:nvPicPr>
        <p:blipFill>
          <a:blip r:embed="rId3"/>
          <a:stretch>
            <a:fillRect/>
          </a:stretch>
        </p:blipFill>
        <p:spPr>
          <a:xfrm>
            <a:off x="726727" y="4418619"/>
            <a:ext cx="2639616" cy="1795483"/>
          </a:xfrm>
          <a:prstGeom prst="rect">
            <a:avLst/>
          </a:prstGeom>
          <a:ln w="12700">
            <a:miter lim="400000"/>
          </a:ln>
        </p:spPr>
      </p:pic>
      <p:pic>
        <p:nvPicPr>
          <p:cNvPr id="629" name="Picture 8" descr="Picture 8"/>
          <p:cNvPicPr>
            <a:picLocks noChangeAspect="1"/>
          </p:cNvPicPr>
          <p:nvPr/>
        </p:nvPicPr>
        <p:blipFill>
          <a:blip r:embed="rId4"/>
          <a:stretch>
            <a:fillRect/>
          </a:stretch>
        </p:blipFill>
        <p:spPr>
          <a:xfrm>
            <a:off x="7587753" y="4435064"/>
            <a:ext cx="2660470" cy="179548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Title 1"/>
          <p:cNvSpPr txBox="1">
            <a:spLocks noGrp="1"/>
          </p:cNvSpPr>
          <p:nvPr>
            <p:ph type="title"/>
          </p:nvPr>
        </p:nvSpPr>
        <p:spPr>
          <a:xfrm>
            <a:off x="1065211" y="304800"/>
            <a:ext cx="10058404" cy="1219200"/>
          </a:xfrm>
          <a:prstGeom prst="rect">
            <a:avLst/>
          </a:prstGeom>
        </p:spPr>
        <p:txBody>
          <a:bodyPr/>
          <a:lstStyle/>
          <a:p>
            <a:r>
              <a:t>The Second History of Protestantism</a:t>
            </a:r>
          </a:p>
        </p:txBody>
      </p:sp>
      <p:sp>
        <p:nvSpPr>
          <p:cNvPr id="632" name="Content Placeholder 2"/>
          <p:cNvSpPr txBox="1">
            <a:spLocks noGrp="1"/>
          </p:cNvSpPr>
          <p:nvPr>
            <p:ph type="body" sz="half" idx="1"/>
          </p:nvPr>
        </p:nvSpPr>
        <p:spPr>
          <a:xfrm>
            <a:off x="1687398" y="1796528"/>
            <a:ext cx="7434568" cy="4438560"/>
          </a:xfrm>
          <a:prstGeom prst="rect">
            <a:avLst/>
          </a:prstGeom>
        </p:spPr>
        <p:txBody>
          <a:bodyPr/>
          <a:lstStyle/>
          <a:p>
            <a:pPr>
              <a:lnSpc>
                <a:spcPct val="80000"/>
              </a:lnSpc>
              <a:defRPr sz="1500"/>
            </a:pPr>
            <a:r>
              <a:t>At that time there was a group the protestants felt was a threat: </a:t>
            </a:r>
            <a:r>
              <a:rPr b="1"/>
              <a:t>Communism</a:t>
            </a:r>
            <a:r>
              <a:t>. </a:t>
            </a:r>
          </a:p>
          <a:p>
            <a:pPr>
              <a:lnSpc>
                <a:spcPct val="80000"/>
              </a:lnSpc>
              <a:defRPr sz="1500"/>
            </a:pPr>
            <a:r>
              <a:t>Communism is a type of government as well as an economic system (a way of creating and sharing wealth) where individual people do not own land, factories, or machinery. Instead, the government or the whole community owns these things and everyone is supposed to share the wealth that they create.</a:t>
            </a:r>
          </a:p>
          <a:p>
            <a:pPr>
              <a:lnSpc>
                <a:spcPct val="80000"/>
              </a:lnSpc>
              <a:defRPr sz="1500"/>
            </a:pPr>
            <a:r>
              <a:t>Because they didn’t want Communism to take over the world, the protestants wanted to make it clear that God was on their side. </a:t>
            </a:r>
          </a:p>
          <a:p>
            <a:pPr>
              <a:lnSpc>
                <a:spcPct val="80000"/>
              </a:lnSpc>
              <a:defRPr sz="1500"/>
            </a:pPr>
            <a:r>
              <a:t>So president Eisenhower allowed the words “Under God” to be added to the pledge of allegiance and 2 years later, he changed the motto “E pluribus unum” to “In God We Trust”.</a:t>
            </a:r>
          </a:p>
          <a:p>
            <a:pPr>
              <a:lnSpc>
                <a:spcPct val="80000"/>
              </a:lnSpc>
              <a:defRPr sz="1500"/>
            </a:pPr>
            <a:r>
              <a:t>They taught that capitalism, an economic system where citizens (not the government) own and run business and manufacturing enterprises was also emphasized as the Biblically correct system..</a:t>
            </a:r>
          </a:p>
          <a:p>
            <a:pPr>
              <a:lnSpc>
                <a:spcPct val="80000"/>
              </a:lnSpc>
              <a:defRPr sz="1500"/>
            </a:pPr>
            <a:r>
              <a:t>However, the constitution was not amended and in that sense, it was a history of failure.</a:t>
            </a:r>
          </a:p>
        </p:txBody>
      </p:sp>
      <p:pic>
        <p:nvPicPr>
          <p:cNvPr id="633" name="Picture 4" descr="Picture 4"/>
          <p:cNvPicPr>
            <a:picLocks noChangeAspect="1"/>
          </p:cNvPicPr>
          <p:nvPr/>
        </p:nvPicPr>
        <p:blipFill>
          <a:blip r:embed="rId2"/>
          <a:stretch>
            <a:fillRect/>
          </a:stretch>
        </p:blipFill>
        <p:spPr>
          <a:xfrm>
            <a:off x="9441205" y="1796528"/>
            <a:ext cx="2362531" cy="3019847"/>
          </a:xfrm>
          <a:prstGeom prst="rect">
            <a:avLst/>
          </a:prstGeom>
          <a:ln w="12700">
            <a:miter lim="400000"/>
          </a:ln>
        </p:spPr>
      </p:pic>
      <p:pic>
        <p:nvPicPr>
          <p:cNvPr id="634" name="Picture 10" descr="Picture 10"/>
          <p:cNvPicPr>
            <a:picLocks noChangeAspect="1"/>
          </p:cNvPicPr>
          <p:nvPr/>
        </p:nvPicPr>
        <p:blipFill>
          <a:blip r:embed="rId3"/>
          <a:stretch>
            <a:fillRect/>
          </a:stretch>
        </p:blipFill>
        <p:spPr>
          <a:xfrm rot="18636498">
            <a:off x="-136511" y="2394504"/>
            <a:ext cx="2314900" cy="704949"/>
          </a:xfrm>
          <a:prstGeom prst="rect">
            <a:avLst/>
          </a:prstGeom>
          <a:ln w="12700">
            <a:miter lim="400000"/>
          </a:ln>
        </p:spPr>
      </p:pic>
      <p:pic>
        <p:nvPicPr>
          <p:cNvPr id="635" name="Picture 12" descr="Picture 12"/>
          <p:cNvPicPr>
            <a:picLocks noChangeAspect="1"/>
          </p:cNvPicPr>
          <p:nvPr/>
        </p:nvPicPr>
        <p:blipFill>
          <a:blip r:embed="rId4"/>
          <a:stretch>
            <a:fillRect/>
          </a:stretch>
        </p:blipFill>
        <p:spPr>
          <a:xfrm rot="20898457">
            <a:off x="8629369" y="5693765"/>
            <a:ext cx="2372057" cy="63826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Title 1"/>
          <p:cNvSpPr txBox="1">
            <a:spLocks noGrp="1"/>
          </p:cNvSpPr>
          <p:nvPr>
            <p:ph type="title"/>
          </p:nvPr>
        </p:nvSpPr>
        <p:spPr>
          <a:xfrm>
            <a:off x="1065211" y="304800"/>
            <a:ext cx="10058404" cy="1219200"/>
          </a:xfrm>
          <a:prstGeom prst="rect">
            <a:avLst/>
          </a:prstGeom>
        </p:spPr>
        <p:txBody>
          <a:bodyPr/>
          <a:lstStyle/>
          <a:p>
            <a:r>
              <a:t>The Third History of Protestantism</a:t>
            </a:r>
          </a:p>
        </p:txBody>
      </p:sp>
      <p:sp>
        <p:nvSpPr>
          <p:cNvPr id="638" name="Content Placeholder 2"/>
          <p:cNvSpPr txBox="1">
            <a:spLocks noGrp="1"/>
          </p:cNvSpPr>
          <p:nvPr>
            <p:ph type="body" sz="half" idx="1"/>
          </p:nvPr>
        </p:nvSpPr>
        <p:spPr>
          <a:xfrm>
            <a:off x="352545" y="2028021"/>
            <a:ext cx="11721942" cy="2136714"/>
          </a:xfrm>
          <a:prstGeom prst="rect">
            <a:avLst/>
          </a:prstGeom>
        </p:spPr>
        <p:txBody>
          <a:bodyPr/>
          <a:lstStyle/>
          <a:p>
            <a:pPr marL="291876" indent="-291876" defTabSz="768095">
              <a:spcBef>
                <a:spcPts val="1500"/>
              </a:spcBef>
              <a:defRPr sz="2016"/>
            </a:pPr>
            <a:r>
              <a:t>The third movement is led by </a:t>
            </a:r>
            <a:r>
              <a:rPr b="1"/>
              <a:t>conservative Christians</a:t>
            </a:r>
            <a:r>
              <a:t>.</a:t>
            </a:r>
          </a:p>
          <a:p>
            <a:pPr marL="291876" indent="-291876" defTabSz="768095">
              <a:spcBef>
                <a:spcPts val="1500"/>
              </a:spcBef>
              <a:defRPr sz="2016"/>
            </a:pPr>
            <a:r>
              <a:t>It started in 1979 when Jerry Falwell created the Moral Majority.</a:t>
            </a:r>
          </a:p>
          <a:p>
            <a:pPr marL="291876" indent="-291876" defTabSz="768095">
              <a:spcBef>
                <a:spcPts val="1500"/>
              </a:spcBef>
              <a:defRPr sz="2016"/>
            </a:pPr>
            <a:r>
              <a:t>They aim for a Christian nation where the government imposes moral laws upon the people. That’s the “ Sunday Law.”</a:t>
            </a:r>
          </a:p>
        </p:txBody>
      </p:sp>
      <p:pic>
        <p:nvPicPr>
          <p:cNvPr id="639" name="Picture 12" descr="Picture 12"/>
          <p:cNvPicPr>
            <a:picLocks noChangeAspect="1"/>
          </p:cNvPicPr>
          <p:nvPr/>
        </p:nvPicPr>
        <p:blipFill>
          <a:blip r:embed="rId2"/>
          <a:stretch>
            <a:fillRect/>
          </a:stretch>
        </p:blipFill>
        <p:spPr>
          <a:xfrm rot="10800000" flipV="1">
            <a:off x="5088589" y="4418988"/>
            <a:ext cx="499539" cy="499539"/>
          </a:xfrm>
          <a:prstGeom prst="rect">
            <a:avLst/>
          </a:prstGeom>
          <a:ln w="12700">
            <a:miter lim="400000"/>
          </a:ln>
        </p:spPr>
      </p:pic>
      <p:pic>
        <p:nvPicPr>
          <p:cNvPr id="640" name="Picture 8" descr="Picture 8"/>
          <p:cNvPicPr>
            <a:picLocks noChangeAspect="1"/>
          </p:cNvPicPr>
          <p:nvPr/>
        </p:nvPicPr>
        <p:blipFill>
          <a:blip r:embed="rId3"/>
          <a:stretch>
            <a:fillRect/>
          </a:stretch>
        </p:blipFill>
        <p:spPr>
          <a:xfrm>
            <a:off x="4886593" y="6150485"/>
            <a:ext cx="1072621" cy="369333"/>
          </a:xfrm>
          <a:prstGeom prst="rect">
            <a:avLst/>
          </a:prstGeom>
          <a:ln w="12700">
            <a:miter lim="400000"/>
          </a:ln>
        </p:spPr>
      </p:pic>
      <p:sp>
        <p:nvSpPr>
          <p:cNvPr id="641" name="Straight Connector 5"/>
          <p:cNvSpPr/>
          <p:nvPr/>
        </p:nvSpPr>
        <p:spPr>
          <a:xfrm>
            <a:off x="4487186" y="6102305"/>
            <a:ext cx="1745601" cy="1"/>
          </a:xfrm>
          <a:prstGeom prst="line">
            <a:avLst/>
          </a:prstGeom>
          <a:ln w="19050">
            <a:solidFill>
              <a:schemeClr val="accent4"/>
            </a:solidFill>
            <a:miter/>
          </a:ln>
        </p:spPr>
        <p:txBody>
          <a:bodyPr lIns="45719" rIns="45719"/>
          <a:lstStyle/>
          <a:p>
            <a:endParaRPr/>
          </a:p>
        </p:txBody>
      </p:sp>
      <p:sp>
        <p:nvSpPr>
          <p:cNvPr id="642" name="Straight Connector 6"/>
          <p:cNvSpPr/>
          <p:nvPr/>
        </p:nvSpPr>
        <p:spPr>
          <a:xfrm>
            <a:off x="6232785" y="5577349"/>
            <a:ext cx="1" cy="573138"/>
          </a:xfrm>
          <a:prstGeom prst="line">
            <a:avLst/>
          </a:prstGeom>
          <a:ln w="19050">
            <a:solidFill>
              <a:schemeClr val="accent4"/>
            </a:solidFill>
            <a:miter/>
          </a:ln>
        </p:spPr>
        <p:txBody>
          <a:bodyPr lIns="45719" rIns="45719"/>
          <a:lstStyle/>
          <a:p>
            <a:endParaRPr/>
          </a:p>
        </p:txBody>
      </p:sp>
      <p:sp>
        <p:nvSpPr>
          <p:cNvPr id="643" name="Straight Connector 7"/>
          <p:cNvSpPr/>
          <p:nvPr/>
        </p:nvSpPr>
        <p:spPr>
          <a:xfrm>
            <a:off x="4487186" y="5529169"/>
            <a:ext cx="1" cy="573138"/>
          </a:xfrm>
          <a:prstGeom prst="line">
            <a:avLst/>
          </a:prstGeom>
          <a:ln w="19050">
            <a:solidFill>
              <a:schemeClr val="accent4"/>
            </a:solidFill>
            <a:miter/>
          </a:ln>
        </p:spPr>
        <p:txBody>
          <a:bodyPr lIns="45719" rIns="45719"/>
          <a:lstStyle/>
          <a:p>
            <a:endParaRPr/>
          </a:p>
        </p:txBody>
      </p:sp>
      <p:sp>
        <p:nvSpPr>
          <p:cNvPr id="644" name="TextBox 8"/>
          <p:cNvSpPr txBox="1"/>
          <p:nvPr/>
        </p:nvSpPr>
        <p:spPr>
          <a:xfrm>
            <a:off x="4830720" y="5538730"/>
            <a:ext cx="1219561"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1979 </a:t>
            </a:r>
          </a:p>
        </p:txBody>
      </p:sp>
      <p:sp>
        <p:nvSpPr>
          <p:cNvPr id="645" name="Straight Arrow Connector 9"/>
          <p:cNvSpPr/>
          <p:nvPr/>
        </p:nvSpPr>
        <p:spPr>
          <a:xfrm>
            <a:off x="5588127" y="5723395"/>
            <a:ext cx="507874" cy="1"/>
          </a:xfrm>
          <a:prstGeom prst="line">
            <a:avLst/>
          </a:prstGeom>
          <a:ln>
            <a:solidFill>
              <a:schemeClr val="accent1"/>
            </a:solidFill>
            <a:tailEnd type="triangle"/>
          </a:ln>
        </p:spPr>
        <p:txBody>
          <a:bodyPr lIns="45719" rIns="45719"/>
          <a:lstStyle/>
          <a:p>
            <a:endParaRPr/>
          </a:p>
        </p:txBody>
      </p:sp>
      <p:pic>
        <p:nvPicPr>
          <p:cNvPr id="646" name="Picture 12" descr="Picture 12"/>
          <p:cNvPicPr>
            <a:picLocks noChangeAspect="1"/>
          </p:cNvPicPr>
          <p:nvPr/>
        </p:nvPicPr>
        <p:blipFill>
          <a:blip r:embed="rId4"/>
          <a:stretch>
            <a:fillRect/>
          </a:stretch>
        </p:blipFill>
        <p:spPr>
          <a:xfrm>
            <a:off x="635266" y="4374265"/>
            <a:ext cx="2973675" cy="1925568"/>
          </a:xfrm>
          <a:prstGeom prst="rect">
            <a:avLst/>
          </a:prstGeom>
          <a:ln w="12700">
            <a:miter lim="400000"/>
          </a:ln>
        </p:spPr>
      </p:pic>
      <p:pic>
        <p:nvPicPr>
          <p:cNvPr id="647" name="Picture 4" descr="Picture 4"/>
          <p:cNvPicPr>
            <a:picLocks noChangeAspect="1"/>
          </p:cNvPicPr>
          <p:nvPr/>
        </p:nvPicPr>
        <p:blipFill>
          <a:blip r:embed="rId5"/>
          <a:stretch>
            <a:fillRect/>
          </a:stretch>
        </p:blipFill>
        <p:spPr>
          <a:xfrm>
            <a:off x="7841598" y="4409590"/>
            <a:ext cx="2973675" cy="192556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Title 1"/>
          <p:cNvSpPr txBox="1">
            <a:spLocks noGrp="1"/>
          </p:cNvSpPr>
          <p:nvPr>
            <p:ph type="title"/>
          </p:nvPr>
        </p:nvSpPr>
        <p:spPr>
          <a:xfrm>
            <a:off x="1065211" y="304800"/>
            <a:ext cx="10058404" cy="1219200"/>
          </a:xfrm>
          <a:prstGeom prst="rect">
            <a:avLst/>
          </a:prstGeom>
        </p:spPr>
        <p:txBody>
          <a:bodyPr/>
          <a:lstStyle/>
          <a:p>
            <a:r>
              <a:t>The Third History of Protestantism -Success</a:t>
            </a:r>
          </a:p>
        </p:txBody>
      </p:sp>
      <p:sp>
        <p:nvSpPr>
          <p:cNvPr id="650" name="Content Placeholder 2"/>
          <p:cNvSpPr txBox="1">
            <a:spLocks noGrp="1"/>
          </p:cNvSpPr>
          <p:nvPr>
            <p:ph type="body" sz="half" idx="1"/>
          </p:nvPr>
        </p:nvSpPr>
        <p:spPr>
          <a:xfrm>
            <a:off x="2710151" y="2355358"/>
            <a:ext cx="6422833" cy="3447361"/>
          </a:xfrm>
          <a:prstGeom prst="rect">
            <a:avLst/>
          </a:prstGeom>
        </p:spPr>
        <p:txBody>
          <a:bodyPr/>
          <a:lstStyle/>
          <a:p>
            <a:pPr>
              <a:lnSpc>
                <a:spcPct val="90000"/>
              </a:lnSpc>
              <a:defRPr sz="2000"/>
            </a:pPr>
            <a:r>
              <a:t>They are racists, against gender equality and homophobic.</a:t>
            </a:r>
          </a:p>
          <a:p>
            <a:pPr>
              <a:lnSpc>
                <a:spcPct val="90000"/>
              </a:lnSpc>
              <a:defRPr sz="2000"/>
            </a:pPr>
            <a:r>
              <a:t>They work closely with politicians from the republican party like Donald Trump to make sure their agenda goes through.</a:t>
            </a:r>
          </a:p>
          <a:p>
            <a:pPr>
              <a:lnSpc>
                <a:spcPct val="90000"/>
              </a:lnSpc>
              <a:defRPr sz="2000"/>
            </a:pPr>
            <a:r>
              <a:t>They have already started to place people in the supreme court to ensure their plan will succeed. And they will succeed. They will pass laws against minorities. And our movement will have to fight against them.</a:t>
            </a:r>
          </a:p>
        </p:txBody>
      </p:sp>
      <p:pic>
        <p:nvPicPr>
          <p:cNvPr id="651" name="Picture 2" descr="Picture 2"/>
          <p:cNvPicPr>
            <a:picLocks noChangeAspect="1"/>
          </p:cNvPicPr>
          <p:nvPr/>
        </p:nvPicPr>
        <p:blipFill>
          <a:blip r:embed="rId2"/>
          <a:stretch>
            <a:fillRect/>
          </a:stretch>
        </p:blipFill>
        <p:spPr>
          <a:xfrm rot="18851396">
            <a:off x="97466" y="3143399"/>
            <a:ext cx="2815574" cy="1461499"/>
          </a:xfrm>
          <a:prstGeom prst="rect">
            <a:avLst/>
          </a:prstGeom>
          <a:ln w="12700">
            <a:miter lim="400000"/>
          </a:ln>
        </p:spPr>
      </p:pic>
      <p:pic>
        <p:nvPicPr>
          <p:cNvPr id="652" name="Picture 4" descr="Picture 4"/>
          <p:cNvPicPr>
            <a:picLocks noChangeAspect="1"/>
          </p:cNvPicPr>
          <p:nvPr/>
        </p:nvPicPr>
        <p:blipFill>
          <a:blip r:embed="rId3"/>
          <a:stretch>
            <a:fillRect/>
          </a:stretch>
        </p:blipFill>
        <p:spPr>
          <a:xfrm>
            <a:off x="9378443" y="914400"/>
            <a:ext cx="2249521" cy="2571750"/>
          </a:xfrm>
          <a:prstGeom prst="rect">
            <a:avLst/>
          </a:prstGeom>
          <a:ln w="12700">
            <a:miter lim="400000"/>
          </a:ln>
        </p:spPr>
      </p:pic>
      <p:pic>
        <p:nvPicPr>
          <p:cNvPr id="653" name="Picture 6" descr="Picture 6"/>
          <p:cNvPicPr>
            <a:picLocks noChangeAspect="1"/>
          </p:cNvPicPr>
          <p:nvPr/>
        </p:nvPicPr>
        <p:blipFill>
          <a:blip r:embed="rId4"/>
          <a:stretch>
            <a:fillRect/>
          </a:stretch>
        </p:blipFill>
        <p:spPr>
          <a:xfrm>
            <a:off x="9378443" y="3600412"/>
            <a:ext cx="2249521" cy="257175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Content Placeholder 2"/>
          <p:cNvSpPr txBox="1">
            <a:spLocks noGrp="1"/>
          </p:cNvSpPr>
          <p:nvPr>
            <p:ph type="body" sz="half" idx="1"/>
          </p:nvPr>
        </p:nvSpPr>
        <p:spPr>
          <a:xfrm>
            <a:off x="3027070" y="2293670"/>
            <a:ext cx="6073718" cy="2907537"/>
          </a:xfrm>
          <a:prstGeom prst="rect">
            <a:avLst/>
          </a:prstGeom>
        </p:spPr>
        <p:txBody>
          <a:bodyPr/>
          <a:lstStyle/>
          <a:p>
            <a:r>
              <a:rPr dirty="0"/>
              <a:t>All the movements are now in their history of Success. </a:t>
            </a:r>
          </a:p>
          <a:p>
            <a:r>
              <a:rPr dirty="0"/>
              <a:t>If we are faithful, the greatest success will be ours. Christ will triumph and we will see his face and sing a song of glory</a:t>
            </a:r>
            <a:r>
              <a:rPr lang="en-CA" dirty="0"/>
              <a:t>.</a:t>
            </a:r>
            <a:endParaRPr dirty="0"/>
          </a:p>
        </p:txBody>
      </p:sp>
      <p:pic>
        <p:nvPicPr>
          <p:cNvPr id="656" name="Picture 2" descr="Picture 2"/>
          <p:cNvPicPr>
            <a:picLocks noChangeAspect="1"/>
          </p:cNvPicPr>
          <p:nvPr/>
        </p:nvPicPr>
        <p:blipFill>
          <a:blip r:embed="rId2"/>
          <a:stretch>
            <a:fillRect/>
          </a:stretch>
        </p:blipFill>
        <p:spPr>
          <a:xfrm>
            <a:off x="406305" y="909687"/>
            <a:ext cx="2545611" cy="1959536"/>
          </a:xfrm>
          <a:prstGeom prst="rect">
            <a:avLst/>
          </a:prstGeom>
          <a:ln w="12700">
            <a:miter lim="400000"/>
          </a:ln>
        </p:spPr>
      </p:pic>
      <p:pic>
        <p:nvPicPr>
          <p:cNvPr id="657" name="Picture 6" descr="Picture 6"/>
          <p:cNvPicPr>
            <a:picLocks noChangeAspect="1"/>
          </p:cNvPicPr>
          <p:nvPr/>
        </p:nvPicPr>
        <p:blipFill>
          <a:blip r:embed="rId3"/>
          <a:stretch>
            <a:fillRect/>
          </a:stretch>
        </p:blipFill>
        <p:spPr>
          <a:xfrm>
            <a:off x="342163" y="3747439"/>
            <a:ext cx="2609753" cy="2200875"/>
          </a:xfrm>
          <a:prstGeom prst="rect">
            <a:avLst/>
          </a:prstGeom>
          <a:ln w="12700">
            <a:miter lim="400000"/>
          </a:ln>
        </p:spPr>
      </p:pic>
      <p:pic>
        <p:nvPicPr>
          <p:cNvPr id="658" name="Picture 12" descr="Picture 12"/>
          <p:cNvPicPr>
            <a:picLocks noChangeAspect="1"/>
          </p:cNvPicPr>
          <p:nvPr/>
        </p:nvPicPr>
        <p:blipFill>
          <a:blip r:embed="rId4"/>
          <a:stretch>
            <a:fillRect/>
          </a:stretch>
        </p:blipFill>
        <p:spPr>
          <a:xfrm>
            <a:off x="9175942" y="801277"/>
            <a:ext cx="2609753" cy="1959537"/>
          </a:xfrm>
          <a:prstGeom prst="rect">
            <a:avLst/>
          </a:prstGeom>
          <a:ln w="12700">
            <a:miter lim="400000"/>
          </a:ln>
        </p:spPr>
      </p:pic>
      <p:pic>
        <p:nvPicPr>
          <p:cNvPr id="659" name="Picture 2" descr="Picture 2"/>
          <p:cNvPicPr>
            <a:picLocks noChangeAspect="1"/>
          </p:cNvPicPr>
          <p:nvPr/>
        </p:nvPicPr>
        <p:blipFill>
          <a:blip r:embed="rId5"/>
          <a:stretch>
            <a:fillRect/>
          </a:stretch>
        </p:blipFill>
        <p:spPr>
          <a:xfrm>
            <a:off x="9175942" y="3856361"/>
            <a:ext cx="2609753" cy="195953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Title 1"/>
          <p:cNvSpPr txBox="1">
            <a:spLocks noGrp="1"/>
          </p:cNvSpPr>
          <p:nvPr>
            <p:ph type="title"/>
          </p:nvPr>
        </p:nvSpPr>
        <p:spPr>
          <a:xfrm>
            <a:off x="914398" y="440672"/>
            <a:ext cx="10058404" cy="697737"/>
          </a:xfrm>
          <a:prstGeom prst="rect">
            <a:avLst/>
          </a:prstGeom>
        </p:spPr>
        <p:txBody>
          <a:bodyPr/>
          <a:lstStyle>
            <a:lvl1pPr algn="ctr" defTabSz="758951">
              <a:defRPr sz="2988"/>
            </a:lvl1pPr>
          </a:lstStyle>
          <a:p>
            <a:r>
              <a:t>Song of Glory : Rev. 15: 3-4</a:t>
            </a:r>
          </a:p>
        </p:txBody>
      </p:sp>
      <p:sp>
        <p:nvSpPr>
          <p:cNvPr id="662" name="TextBox 6"/>
          <p:cNvSpPr txBox="1"/>
          <p:nvPr/>
        </p:nvSpPr>
        <p:spPr>
          <a:xfrm>
            <a:off x="2940402" y="1138408"/>
            <a:ext cx="6006397" cy="5355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Calibri"/>
                <a:ea typeface="Calibri"/>
                <a:cs typeface="Calibri"/>
                <a:sym typeface="Calibri"/>
              </a:defRPr>
            </a:pPr>
            <a:r>
              <a:rPr dirty="0"/>
              <a:t>And they sing the song of Moses,</a:t>
            </a:r>
          </a:p>
          <a:p>
            <a:pPr>
              <a:defRPr>
                <a:latin typeface="Calibri"/>
                <a:ea typeface="Calibri"/>
                <a:cs typeface="Calibri"/>
                <a:sym typeface="Calibri"/>
              </a:defRPr>
            </a:pPr>
            <a:r>
              <a:rPr dirty="0"/>
              <a:t>The servant of God, and the song of the Lamb,</a:t>
            </a:r>
          </a:p>
          <a:p>
            <a:pPr>
              <a:defRPr>
                <a:latin typeface="Calibri"/>
                <a:ea typeface="Calibri"/>
                <a:cs typeface="Calibri"/>
                <a:sym typeface="Calibri"/>
              </a:defRPr>
            </a:pPr>
            <a:r>
              <a:rPr lang="en-CA" dirty="0"/>
              <a:t>S</a:t>
            </a:r>
            <a:r>
              <a:rPr dirty="0" err="1"/>
              <a:t>aying</a:t>
            </a:r>
            <a:r>
              <a:rPr dirty="0"/>
              <a:t>, saying,</a:t>
            </a:r>
          </a:p>
          <a:p>
            <a:pPr>
              <a:defRPr>
                <a:latin typeface="Calibri"/>
                <a:ea typeface="Calibri"/>
                <a:cs typeface="Calibri"/>
                <a:sym typeface="Calibri"/>
              </a:defRPr>
            </a:pPr>
            <a:r>
              <a:rPr dirty="0"/>
              <a:t> </a:t>
            </a:r>
          </a:p>
          <a:p>
            <a:pPr>
              <a:defRPr>
                <a:latin typeface="Calibri"/>
                <a:ea typeface="Calibri"/>
                <a:cs typeface="Calibri"/>
                <a:sym typeface="Calibri"/>
              </a:defRPr>
            </a:pPr>
            <a:r>
              <a:rPr dirty="0"/>
              <a:t>Chorus</a:t>
            </a:r>
          </a:p>
          <a:p>
            <a:pPr>
              <a:defRPr>
                <a:latin typeface="Calibri"/>
                <a:ea typeface="Calibri"/>
                <a:cs typeface="Calibri"/>
                <a:sym typeface="Calibri"/>
              </a:defRPr>
            </a:pPr>
            <a:r>
              <a:rPr dirty="0"/>
              <a:t>Great and </a:t>
            </a:r>
            <a:r>
              <a:rPr dirty="0" err="1"/>
              <a:t>marvellous</a:t>
            </a:r>
            <a:r>
              <a:rPr dirty="0"/>
              <a:t> [are] thy works, Lord God Almighty; </a:t>
            </a:r>
          </a:p>
          <a:p>
            <a:pPr>
              <a:defRPr>
                <a:latin typeface="Calibri"/>
                <a:ea typeface="Calibri"/>
                <a:cs typeface="Calibri"/>
                <a:sym typeface="Calibri"/>
              </a:defRPr>
            </a:pPr>
            <a:r>
              <a:rPr lang="en-CA" dirty="0"/>
              <a:t>J</a:t>
            </a:r>
            <a:r>
              <a:rPr dirty="0" err="1"/>
              <a:t>ust</a:t>
            </a:r>
            <a:r>
              <a:rPr dirty="0"/>
              <a:t> and true [are] thy ways, thou King of saints.</a:t>
            </a:r>
          </a:p>
          <a:p>
            <a:pPr>
              <a:defRPr>
                <a:latin typeface="Calibri"/>
                <a:ea typeface="Calibri"/>
                <a:cs typeface="Calibri"/>
                <a:sym typeface="Calibri"/>
              </a:defRPr>
            </a:pPr>
            <a:r>
              <a:rPr dirty="0"/>
              <a:t> </a:t>
            </a:r>
          </a:p>
          <a:p>
            <a:pPr>
              <a:defRPr>
                <a:latin typeface="Calibri"/>
                <a:ea typeface="Calibri"/>
                <a:cs typeface="Calibri"/>
                <a:sym typeface="Calibri"/>
              </a:defRPr>
            </a:pPr>
            <a:r>
              <a:rPr dirty="0"/>
              <a:t>Who shall not fear thee, O Lord, and glorify thy name?</a:t>
            </a:r>
          </a:p>
          <a:p>
            <a:pPr>
              <a:defRPr>
                <a:latin typeface="Calibri"/>
                <a:ea typeface="Calibri"/>
                <a:cs typeface="Calibri"/>
                <a:sym typeface="Calibri"/>
              </a:defRPr>
            </a:pPr>
            <a:r>
              <a:rPr lang="en-CA" dirty="0"/>
              <a:t>F</a:t>
            </a:r>
            <a:r>
              <a:rPr dirty="0"/>
              <a:t>or [thou] only [art] holy: [thou] only [art] holy:</a:t>
            </a:r>
          </a:p>
          <a:p>
            <a:pPr>
              <a:defRPr>
                <a:latin typeface="Calibri"/>
                <a:ea typeface="Calibri"/>
                <a:cs typeface="Calibri"/>
                <a:sym typeface="Calibri"/>
              </a:defRPr>
            </a:pPr>
            <a:r>
              <a:rPr dirty="0"/>
              <a:t> </a:t>
            </a:r>
          </a:p>
          <a:p>
            <a:pPr>
              <a:defRPr>
                <a:latin typeface="Calibri"/>
                <a:ea typeface="Calibri"/>
                <a:cs typeface="Calibri"/>
                <a:sym typeface="Calibri"/>
              </a:defRPr>
            </a:pPr>
            <a:r>
              <a:rPr lang="en-CA" dirty="0"/>
              <a:t>F</a:t>
            </a:r>
            <a:r>
              <a:rPr dirty="0"/>
              <a:t>or all nations shall come and worship before thee; before thee.</a:t>
            </a:r>
          </a:p>
          <a:p>
            <a:pPr>
              <a:defRPr>
                <a:latin typeface="Calibri"/>
                <a:ea typeface="Calibri"/>
                <a:cs typeface="Calibri"/>
                <a:sym typeface="Calibri"/>
              </a:defRPr>
            </a:pPr>
            <a:r>
              <a:rPr lang="en-CA" dirty="0"/>
              <a:t>F</a:t>
            </a:r>
            <a:r>
              <a:rPr dirty="0"/>
              <a:t>or thy judgments, thy judgements are made manifest, manifest.</a:t>
            </a:r>
          </a:p>
          <a:p>
            <a:pPr>
              <a:defRPr>
                <a:latin typeface="Calibri"/>
                <a:ea typeface="Calibri"/>
                <a:cs typeface="Calibri"/>
                <a:sym typeface="Calibri"/>
              </a:defRPr>
            </a:pPr>
            <a:r>
              <a:rPr dirty="0"/>
              <a:t> </a:t>
            </a:r>
          </a:p>
          <a:p>
            <a:pPr>
              <a:defRPr>
                <a:latin typeface="Calibri"/>
                <a:ea typeface="Calibri"/>
                <a:cs typeface="Calibri"/>
                <a:sym typeface="Calibri"/>
              </a:defRPr>
            </a:pPr>
            <a:r>
              <a:rPr dirty="0"/>
              <a:t>Chorus</a:t>
            </a:r>
          </a:p>
          <a:p>
            <a:pPr>
              <a:defRPr>
                <a:latin typeface="Calibri"/>
                <a:ea typeface="Calibri"/>
                <a:cs typeface="Calibri"/>
                <a:sym typeface="Calibri"/>
              </a:defRPr>
            </a:pPr>
            <a:r>
              <a:rPr dirty="0"/>
              <a:t>Great and </a:t>
            </a:r>
            <a:r>
              <a:rPr dirty="0" err="1"/>
              <a:t>marvellous</a:t>
            </a:r>
            <a:r>
              <a:rPr dirty="0"/>
              <a:t> [are] thy works, Lord God Almighty; </a:t>
            </a:r>
          </a:p>
          <a:p>
            <a:pPr>
              <a:defRPr>
                <a:latin typeface="Calibri"/>
                <a:ea typeface="Calibri"/>
                <a:cs typeface="Calibri"/>
                <a:sym typeface="Calibri"/>
              </a:defRPr>
            </a:pPr>
            <a:r>
              <a:rPr lang="en-CA" dirty="0"/>
              <a:t>J</a:t>
            </a:r>
            <a:r>
              <a:rPr dirty="0" err="1"/>
              <a:t>ust</a:t>
            </a:r>
            <a:r>
              <a:rPr dirty="0"/>
              <a:t> and true [are] thy ways, thou King of saints.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Title 1"/>
          <p:cNvSpPr txBox="1">
            <a:spLocks noGrp="1"/>
          </p:cNvSpPr>
          <p:nvPr>
            <p:ph type="title"/>
          </p:nvPr>
        </p:nvSpPr>
        <p:spPr>
          <a:xfrm>
            <a:off x="7492890" y="1330346"/>
            <a:ext cx="3840481" cy="2103122"/>
          </a:xfrm>
          <a:prstGeom prst="rect">
            <a:avLst/>
          </a:prstGeom>
        </p:spPr>
        <p:txBody>
          <a:bodyPr/>
          <a:lstStyle/>
          <a:p>
            <a:r>
              <a:rPr dirty="0"/>
              <a:t>Thank You and God bless</a:t>
            </a:r>
            <a:r>
              <a:rPr lang="en-CA" dirty="0"/>
              <a:t>!</a:t>
            </a:r>
            <a:endParaRPr dirty="0"/>
          </a:p>
        </p:txBody>
      </p:sp>
      <p:pic>
        <p:nvPicPr>
          <p:cNvPr id="665" name="Picture Placeholder 3" descr="Picture Placeholder 3"/>
          <p:cNvPicPr>
            <a:picLocks noGrp="1" noChangeAspect="1"/>
          </p:cNvPicPr>
          <p:nvPr>
            <p:ph type="pic" idx="21"/>
          </p:nvPr>
        </p:nvPicPr>
        <p:blipFill>
          <a:blip r:embed="rId2"/>
          <a:stretch>
            <a:fillRect/>
          </a:stretch>
        </p:blipFill>
        <p:spPr>
          <a:prstGeom prst="rect">
            <a:avLst/>
          </a:prstGeom>
        </p:spPr>
      </p:pic>
      <p:pic>
        <p:nvPicPr>
          <p:cNvPr id="666" name="Picture 2" descr="Picture 2"/>
          <p:cNvPicPr>
            <a:picLocks noChangeAspect="1"/>
          </p:cNvPicPr>
          <p:nvPr/>
        </p:nvPicPr>
        <p:blipFill>
          <a:blip r:embed="rId3"/>
          <a:stretch>
            <a:fillRect/>
          </a:stretch>
        </p:blipFill>
        <p:spPr>
          <a:xfrm>
            <a:off x="836613" y="1031195"/>
            <a:ext cx="5943601" cy="4572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Box 1"/>
          <p:cNvSpPr txBox="1"/>
          <p:nvPr/>
        </p:nvSpPr>
        <p:spPr>
          <a:xfrm>
            <a:off x="451072" y="314405"/>
            <a:ext cx="4763366"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000000"/>
                </a:solidFill>
              </a:defRPr>
            </a:lvl1pPr>
          </a:lstStyle>
          <a:p>
            <a:r>
              <a:t>CATHOLICISM OR THE COUNTERFEIT</a:t>
            </a:r>
          </a:p>
        </p:txBody>
      </p:sp>
      <p:sp>
        <p:nvSpPr>
          <p:cNvPr id="273" name="TextBox 2"/>
          <p:cNvSpPr txBox="1"/>
          <p:nvPr/>
        </p:nvSpPr>
        <p:spPr>
          <a:xfrm>
            <a:off x="451072" y="780736"/>
            <a:ext cx="3273930"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Eugenio Pacelli and Fatima</a:t>
            </a:r>
          </a:p>
        </p:txBody>
      </p:sp>
      <p:sp>
        <p:nvSpPr>
          <p:cNvPr id="274" name="TextBox 3"/>
          <p:cNvSpPr txBox="1"/>
          <p:nvPr/>
        </p:nvSpPr>
        <p:spPr>
          <a:xfrm>
            <a:off x="4732413" y="729364"/>
            <a:ext cx="2444370"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John Paul II Era</a:t>
            </a:r>
          </a:p>
        </p:txBody>
      </p:sp>
      <p:sp>
        <p:nvSpPr>
          <p:cNvPr id="275" name="TextBox 4"/>
          <p:cNvSpPr txBox="1"/>
          <p:nvPr/>
        </p:nvSpPr>
        <p:spPr>
          <a:xfrm>
            <a:off x="7936566" y="683736"/>
            <a:ext cx="4077739"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Pope Francis – Catholicism today</a:t>
            </a:r>
          </a:p>
        </p:txBody>
      </p:sp>
      <p:pic>
        <p:nvPicPr>
          <p:cNvPr id="276" name="Picture 2" descr="Picture 2"/>
          <p:cNvPicPr>
            <a:picLocks noChangeAspect="1"/>
          </p:cNvPicPr>
          <p:nvPr/>
        </p:nvPicPr>
        <p:blipFill>
          <a:blip r:embed="rId2"/>
          <a:stretch>
            <a:fillRect/>
          </a:stretch>
        </p:blipFill>
        <p:spPr>
          <a:xfrm>
            <a:off x="514741" y="1291177"/>
            <a:ext cx="2857501" cy="2313202"/>
          </a:xfrm>
          <a:prstGeom prst="rect">
            <a:avLst/>
          </a:prstGeom>
          <a:ln w="12700">
            <a:miter lim="400000"/>
          </a:ln>
        </p:spPr>
      </p:pic>
      <p:pic>
        <p:nvPicPr>
          <p:cNvPr id="277" name="Picture 4" descr="Picture 4"/>
          <p:cNvPicPr>
            <a:picLocks noChangeAspect="1"/>
          </p:cNvPicPr>
          <p:nvPr/>
        </p:nvPicPr>
        <p:blipFill>
          <a:blip r:embed="rId3"/>
          <a:stretch>
            <a:fillRect/>
          </a:stretch>
        </p:blipFill>
        <p:spPr>
          <a:xfrm>
            <a:off x="514741" y="3780166"/>
            <a:ext cx="2857501" cy="2297098"/>
          </a:xfrm>
          <a:prstGeom prst="rect">
            <a:avLst/>
          </a:prstGeom>
          <a:ln w="12700">
            <a:miter lim="400000"/>
          </a:ln>
        </p:spPr>
      </p:pic>
      <p:pic>
        <p:nvPicPr>
          <p:cNvPr id="278" name="Picture 8" descr="Picture 8"/>
          <p:cNvPicPr>
            <a:picLocks noChangeAspect="1"/>
          </p:cNvPicPr>
          <p:nvPr/>
        </p:nvPicPr>
        <p:blipFill>
          <a:blip r:embed="rId4"/>
          <a:stretch>
            <a:fillRect/>
          </a:stretch>
        </p:blipFill>
        <p:spPr>
          <a:xfrm>
            <a:off x="4423135" y="1291177"/>
            <a:ext cx="3071175" cy="2313202"/>
          </a:xfrm>
          <a:prstGeom prst="rect">
            <a:avLst/>
          </a:prstGeom>
          <a:ln w="12700">
            <a:miter lim="400000"/>
          </a:ln>
        </p:spPr>
      </p:pic>
      <p:pic>
        <p:nvPicPr>
          <p:cNvPr id="279" name="Picture 10" descr="Picture 10"/>
          <p:cNvPicPr>
            <a:picLocks noChangeAspect="1"/>
          </p:cNvPicPr>
          <p:nvPr/>
        </p:nvPicPr>
        <p:blipFill>
          <a:blip r:embed="rId5"/>
          <a:stretch>
            <a:fillRect/>
          </a:stretch>
        </p:blipFill>
        <p:spPr>
          <a:xfrm>
            <a:off x="4423133" y="3698056"/>
            <a:ext cx="3071174" cy="2379207"/>
          </a:xfrm>
          <a:prstGeom prst="rect">
            <a:avLst/>
          </a:prstGeom>
          <a:ln w="12700">
            <a:miter lim="400000"/>
          </a:ln>
        </p:spPr>
      </p:pic>
      <p:pic>
        <p:nvPicPr>
          <p:cNvPr id="280" name="Picture 12" descr="Picture 12"/>
          <p:cNvPicPr>
            <a:picLocks noChangeAspect="1"/>
          </p:cNvPicPr>
          <p:nvPr/>
        </p:nvPicPr>
        <p:blipFill>
          <a:blip r:embed="rId6"/>
          <a:stretch>
            <a:fillRect/>
          </a:stretch>
        </p:blipFill>
        <p:spPr>
          <a:xfrm>
            <a:off x="8250418" y="1291177"/>
            <a:ext cx="3071175" cy="2406881"/>
          </a:xfrm>
          <a:prstGeom prst="rect">
            <a:avLst/>
          </a:prstGeom>
          <a:ln w="12700">
            <a:miter lim="400000"/>
          </a:ln>
        </p:spPr>
      </p:pic>
      <p:pic>
        <p:nvPicPr>
          <p:cNvPr id="281" name="Picture 14" descr="Picture 14"/>
          <p:cNvPicPr>
            <a:picLocks noChangeAspect="1"/>
          </p:cNvPicPr>
          <p:nvPr/>
        </p:nvPicPr>
        <p:blipFill>
          <a:blip r:embed="rId7"/>
          <a:stretch>
            <a:fillRect/>
          </a:stretch>
        </p:blipFill>
        <p:spPr>
          <a:xfrm>
            <a:off x="8250418" y="3780166"/>
            <a:ext cx="3071175" cy="237920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1" animBg="1" advAuto="0"/>
      <p:bldP spid="273" grpId="2" animBg="1" advAuto="0"/>
      <p:bldP spid="274" grpId="3" animBg="1" advAuto="0"/>
      <p:bldP spid="275" grpId="4"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extBox 1"/>
          <p:cNvSpPr txBox="1"/>
          <p:nvPr/>
        </p:nvSpPr>
        <p:spPr>
          <a:xfrm>
            <a:off x="451072" y="314405"/>
            <a:ext cx="4763366"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000000"/>
                </a:solidFill>
              </a:defRPr>
            </a:lvl1pPr>
          </a:lstStyle>
          <a:p>
            <a:r>
              <a:t>PROTESTANTISM</a:t>
            </a:r>
          </a:p>
        </p:txBody>
      </p:sp>
      <p:sp>
        <p:nvSpPr>
          <p:cNvPr id="284" name="TextBox 2"/>
          <p:cNvSpPr txBox="1"/>
          <p:nvPr/>
        </p:nvSpPr>
        <p:spPr>
          <a:xfrm>
            <a:off x="177695" y="822235"/>
            <a:ext cx="3521560"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National Reform Movement</a:t>
            </a:r>
          </a:p>
        </p:txBody>
      </p:sp>
      <p:sp>
        <p:nvSpPr>
          <p:cNvPr id="285" name="TextBox 3"/>
          <p:cNvSpPr txBox="1"/>
          <p:nvPr/>
        </p:nvSpPr>
        <p:spPr>
          <a:xfrm>
            <a:off x="4261552" y="822235"/>
            <a:ext cx="3112715"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1940s-1950s movement</a:t>
            </a:r>
          </a:p>
        </p:txBody>
      </p:sp>
      <p:sp>
        <p:nvSpPr>
          <p:cNvPr id="286" name="TextBox 4"/>
          <p:cNvSpPr txBox="1"/>
          <p:nvPr/>
        </p:nvSpPr>
        <p:spPr>
          <a:xfrm>
            <a:off x="7842298" y="596067"/>
            <a:ext cx="4077739" cy="8246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The Christian Right – Conservative Christians today</a:t>
            </a:r>
          </a:p>
        </p:txBody>
      </p:sp>
      <p:pic>
        <p:nvPicPr>
          <p:cNvPr id="287" name="Picture 6" descr="Picture 6"/>
          <p:cNvPicPr>
            <a:picLocks noChangeAspect="1"/>
          </p:cNvPicPr>
          <p:nvPr/>
        </p:nvPicPr>
        <p:blipFill>
          <a:blip r:embed="rId2"/>
          <a:stretch>
            <a:fillRect/>
          </a:stretch>
        </p:blipFill>
        <p:spPr>
          <a:xfrm>
            <a:off x="226243" y="1191569"/>
            <a:ext cx="3233395" cy="2315753"/>
          </a:xfrm>
          <a:prstGeom prst="rect">
            <a:avLst/>
          </a:prstGeom>
          <a:ln w="12700">
            <a:miter lim="400000"/>
          </a:ln>
        </p:spPr>
      </p:pic>
      <p:pic>
        <p:nvPicPr>
          <p:cNvPr id="288" name="Picture 2" descr="Picture 2"/>
          <p:cNvPicPr>
            <a:picLocks noChangeAspect="1"/>
          </p:cNvPicPr>
          <p:nvPr/>
        </p:nvPicPr>
        <p:blipFill>
          <a:blip r:embed="rId3"/>
          <a:stretch>
            <a:fillRect/>
          </a:stretch>
        </p:blipFill>
        <p:spPr>
          <a:xfrm>
            <a:off x="226243" y="3720010"/>
            <a:ext cx="3233395" cy="2315754"/>
          </a:xfrm>
          <a:prstGeom prst="rect">
            <a:avLst/>
          </a:prstGeom>
          <a:ln w="12700">
            <a:miter lim="400000"/>
          </a:ln>
        </p:spPr>
      </p:pic>
      <p:pic>
        <p:nvPicPr>
          <p:cNvPr id="289" name="Picture 8" descr="Picture 8"/>
          <p:cNvPicPr>
            <a:picLocks noChangeAspect="1"/>
          </p:cNvPicPr>
          <p:nvPr/>
        </p:nvPicPr>
        <p:blipFill>
          <a:blip r:embed="rId4"/>
          <a:stretch>
            <a:fillRect/>
          </a:stretch>
        </p:blipFill>
        <p:spPr>
          <a:xfrm>
            <a:off x="4215832" y="3720010"/>
            <a:ext cx="3295410" cy="2315754"/>
          </a:xfrm>
          <a:prstGeom prst="rect">
            <a:avLst/>
          </a:prstGeom>
          <a:ln w="12700">
            <a:miter lim="400000"/>
          </a:ln>
        </p:spPr>
      </p:pic>
      <p:pic>
        <p:nvPicPr>
          <p:cNvPr id="290" name="Picture 10" descr="Picture 10"/>
          <p:cNvPicPr>
            <a:picLocks noChangeAspect="1"/>
          </p:cNvPicPr>
          <p:nvPr/>
        </p:nvPicPr>
        <p:blipFill>
          <a:blip r:embed="rId5"/>
          <a:stretch>
            <a:fillRect/>
          </a:stretch>
        </p:blipFill>
        <p:spPr>
          <a:xfrm>
            <a:off x="4170203" y="1249895"/>
            <a:ext cx="3295412" cy="2257426"/>
          </a:xfrm>
          <a:prstGeom prst="rect">
            <a:avLst/>
          </a:prstGeom>
          <a:ln w="12700">
            <a:miter lim="400000"/>
          </a:ln>
        </p:spPr>
      </p:pic>
      <p:pic>
        <p:nvPicPr>
          <p:cNvPr id="291" name="Picture 12" descr="Picture 12"/>
          <p:cNvPicPr>
            <a:picLocks noChangeAspect="1"/>
          </p:cNvPicPr>
          <p:nvPr/>
        </p:nvPicPr>
        <p:blipFill>
          <a:blip r:embed="rId6"/>
          <a:stretch>
            <a:fillRect/>
          </a:stretch>
        </p:blipFill>
        <p:spPr>
          <a:xfrm>
            <a:off x="7896300" y="1249895"/>
            <a:ext cx="3524251" cy="2257426"/>
          </a:xfrm>
          <a:prstGeom prst="rect">
            <a:avLst/>
          </a:prstGeom>
          <a:ln w="12700">
            <a:miter lim="400000"/>
          </a:ln>
        </p:spPr>
      </p:pic>
      <p:pic>
        <p:nvPicPr>
          <p:cNvPr id="292" name="Picture 14" descr="Picture 14"/>
          <p:cNvPicPr>
            <a:picLocks noChangeAspect="1"/>
          </p:cNvPicPr>
          <p:nvPr/>
        </p:nvPicPr>
        <p:blipFill>
          <a:blip r:embed="rId7"/>
          <a:stretch>
            <a:fillRect/>
          </a:stretch>
        </p:blipFill>
        <p:spPr>
          <a:xfrm>
            <a:off x="7896300" y="3690182"/>
            <a:ext cx="3524251" cy="234558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1" animBg="1" advAuto="0"/>
      <p:bldP spid="284" grpId="2" animBg="1" advAuto="0"/>
      <p:bldP spid="285" grpId="3" animBg="1" advAuto="0"/>
      <p:bldP spid="286" grpId="4"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itle 1"/>
          <p:cNvSpPr txBox="1">
            <a:spLocks noGrp="1"/>
          </p:cNvSpPr>
          <p:nvPr>
            <p:ph type="title"/>
          </p:nvPr>
        </p:nvSpPr>
        <p:spPr>
          <a:xfrm>
            <a:off x="1066798" y="2819400"/>
            <a:ext cx="10058404" cy="1219200"/>
          </a:xfrm>
          <a:prstGeom prst="rect">
            <a:avLst/>
          </a:prstGeom>
        </p:spPr>
        <p:txBody>
          <a:bodyPr/>
          <a:lstStyle>
            <a:lvl1pPr algn="ctr"/>
          </a:lstStyle>
          <a:p>
            <a:r>
              <a:t>The Structure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extBox 3"/>
          <p:cNvSpPr txBox="1"/>
          <p:nvPr/>
        </p:nvSpPr>
        <p:spPr>
          <a:xfrm>
            <a:off x="2598879" y="823375"/>
            <a:ext cx="7358717"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000000"/>
                </a:solidFill>
              </a:defRPr>
            </a:lvl1pPr>
          </a:lstStyle>
          <a:p>
            <a:r>
              <a:t>The 3 movements parallel one another and have similarities</a:t>
            </a:r>
          </a:p>
        </p:txBody>
      </p:sp>
      <p:sp>
        <p:nvSpPr>
          <p:cNvPr id="297" name="TextBox 5"/>
          <p:cNvSpPr txBox="1"/>
          <p:nvPr/>
        </p:nvSpPr>
        <p:spPr>
          <a:xfrm>
            <a:off x="406523" y="1431924"/>
            <a:ext cx="4020606"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They have a message about God</a:t>
            </a:r>
          </a:p>
        </p:txBody>
      </p:sp>
      <p:sp>
        <p:nvSpPr>
          <p:cNvPr id="298" name="TextBox 7"/>
          <p:cNvSpPr txBox="1"/>
          <p:nvPr/>
        </p:nvSpPr>
        <p:spPr>
          <a:xfrm>
            <a:off x="6406125" y="1460490"/>
            <a:ext cx="5331614"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They have an alpha and an Omega History</a:t>
            </a:r>
          </a:p>
        </p:txBody>
      </p:sp>
      <p:sp>
        <p:nvSpPr>
          <p:cNvPr id="299" name="TextBox 9"/>
          <p:cNvSpPr txBox="1"/>
          <p:nvPr/>
        </p:nvSpPr>
        <p:spPr>
          <a:xfrm>
            <a:off x="308289" y="4115811"/>
            <a:ext cx="6006396"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The Alpha history is comprised of 2 histories of failure</a:t>
            </a:r>
          </a:p>
        </p:txBody>
      </p:sp>
      <p:sp>
        <p:nvSpPr>
          <p:cNvPr id="300" name="TextBox 11"/>
          <p:cNvSpPr txBox="1"/>
          <p:nvPr/>
        </p:nvSpPr>
        <p:spPr>
          <a:xfrm>
            <a:off x="6675120" y="4041080"/>
            <a:ext cx="4912972"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The Omega history is a history of success</a:t>
            </a:r>
          </a:p>
        </p:txBody>
      </p:sp>
      <p:pic>
        <p:nvPicPr>
          <p:cNvPr id="301" name="Picture 2" descr="Picture 2"/>
          <p:cNvPicPr>
            <a:picLocks noChangeAspect="1"/>
          </p:cNvPicPr>
          <p:nvPr/>
        </p:nvPicPr>
        <p:blipFill>
          <a:blip r:embed="rId2"/>
          <a:stretch>
            <a:fillRect/>
          </a:stretch>
        </p:blipFill>
        <p:spPr>
          <a:xfrm>
            <a:off x="360803" y="1829822"/>
            <a:ext cx="3981451" cy="2257426"/>
          </a:xfrm>
          <a:prstGeom prst="rect">
            <a:avLst/>
          </a:prstGeom>
          <a:ln w="12700">
            <a:miter lim="400000"/>
          </a:ln>
        </p:spPr>
      </p:pic>
      <p:pic>
        <p:nvPicPr>
          <p:cNvPr id="302" name="Picture 4" descr="Picture 4"/>
          <p:cNvPicPr>
            <a:picLocks noChangeAspect="1"/>
          </p:cNvPicPr>
          <p:nvPr/>
        </p:nvPicPr>
        <p:blipFill>
          <a:blip r:embed="rId3"/>
          <a:stretch>
            <a:fillRect/>
          </a:stretch>
        </p:blipFill>
        <p:spPr>
          <a:xfrm>
            <a:off x="6629400" y="1829821"/>
            <a:ext cx="4524375" cy="2257426"/>
          </a:xfrm>
          <a:prstGeom prst="rect">
            <a:avLst/>
          </a:prstGeom>
          <a:ln w="12700">
            <a:miter lim="400000"/>
          </a:ln>
        </p:spPr>
      </p:pic>
      <p:pic>
        <p:nvPicPr>
          <p:cNvPr id="303" name="Picture 6" descr="Picture 6"/>
          <p:cNvPicPr>
            <a:picLocks noChangeAspect="1"/>
          </p:cNvPicPr>
          <p:nvPr/>
        </p:nvPicPr>
        <p:blipFill>
          <a:blip r:embed="rId4"/>
          <a:stretch>
            <a:fillRect/>
          </a:stretch>
        </p:blipFill>
        <p:spPr>
          <a:xfrm>
            <a:off x="915921" y="5273278"/>
            <a:ext cx="899654" cy="468204"/>
          </a:xfrm>
          <a:prstGeom prst="rect">
            <a:avLst/>
          </a:prstGeom>
          <a:ln w="12700">
            <a:miter lim="400000"/>
          </a:ln>
        </p:spPr>
      </p:pic>
      <p:pic>
        <p:nvPicPr>
          <p:cNvPr id="304" name="Picture 8" descr="Picture 8"/>
          <p:cNvPicPr>
            <a:picLocks noChangeAspect="1"/>
          </p:cNvPicPr>
          <p:nvPr/>
        </p:nvPicPr>
        <p:blipFill>
          <a:blip r:embed="rId5"/>
          <a:stretch>
            <a:fillRect/>
          </a:stretch>
        </p:blipFill>
        <p:spPr>
          <a:xfrm>
            <a:off x="8484479" y="5440155"/>
            <a:ext cx="1072620" cy="369333"/>
          </a:xfrm>
          <a:prstGeom prst="rect">
            <a:avLst/>
          </a:prstGeom>
          <a:ln w="12700">
            <a:miter lim="400000"/>
          </a:ln>
        </p:spPr>
      </p:pic>
      <p:sp>
        <p:nvSpPr>
          <p:cNvPr id="305" name="Straight Connector 13"/>
          <p:cNvSpPr/>
          <p:nvPr/>
        </p:nvSpPr>
        <p:spPr>
          <a:xfrm>
            <a:off x="605927" y="5817165"/>
            <a:ext cx="1745601" cy="1"/>
          </a:xfrm>
          <a:prstGeom prst="line">
            <a:avLst/>
          </a:prstGeom>
          <a:ln w="19050">
            <a:solidFill>
              <a:schemeClr val="accent4"/>
            </a:solidFill>
            <a:miter/>
          </a:ln>
        </p:spPr>
        <p:txBody>
          <a:bodyPr lIns="45719" rIns="45719"/>
          <a:lstStyle/>
          <a:p>
            <a:endParaRPr/>
          </a:p>
        </p:txBody>
      </p:sp>
      <p:sp>
        <p:nvSpPr>
          <p:cNvPr id="306" name="Straight Connector 15"/>
          <p:cNvSpPr/>
          <p:nvPr/>
        </p:nvSpPr>
        <p:spPr>
          <a:xfrm flipH="1">
            <a:off x="605927" y="5244029"/>
            <a:ext cx="1" cy="573138"/>
          </a:xfrm>
          <a:prstGeom prst="line">
            <a:avLst/>
          </a:prstGeom>
          <a:ln w="19050">
            <a:solidFill>
              <a:schemeClr val="accent4"/>
            </a:solidFill>
            <a:miter/>
          </a:ln>
        </p:spPr>
        <p:txBody>
          <a:bodyPr lIns="45719" rIns="45719"/>
          <a:lstStyle/>
          <a:p>
            <a:endParaRPr/>
          </a:p>
        </p:txBody>
      </p:sp>
      <p:sp>
        <p:nvSpPr>
          <p:cNvPr id="307" name="Straight Connector 18"/>
          <p:cNvSpPr/>
          <p:nvPr/>
        </p:nvSpPr>
        <p:spPr>
          <a:xfrm>
            <a:off x="2351527" y="5244029"/>
            <a:ext cx="1" cy="573138"/>
          </a:xfrm>
          <a:prstGeom prst="line">
            <a:avLst/>
          </a:prstGeom>
          <a:ln w="19050">
            <a:solidFill>
              <a:schemeClr val="accent4"/>
            </a:solidFill>
            <a:miter/>
          </a:ln>
        </p:spPr>
        <p:txBody>
          <a:bodyPr lIns="45719" rIns="45719"/>
          <a:lstStyle/>
          <a:p>
            <a:endParaRPr/>
          </a:p>
        </p:txBody>
      </p:sp>
      <p:sp>
        <p:nvSpPr>
          <p:cNvPr id="308" name="Straight Connector 25"/>
          <p:cNvSpPr/>
          <p:nvPr/>
        </p:nvSpPr>
        <p:spPr>
          <a:xfrm>
            <a:off x="3057641" y="5817165"/>
            <a:ext cx="1745601" cy="1"/>
          </a:xfrm>
          <a:prstGeom prst="line">
            <a:avLst/>
          </a:prstGeom>
          <a:ln w="19050">
            <a:solidFill>
              <a:schemeClr val="accent4"/>
            </a:solidFill>
            <a:miter/>
          </a:ln>
        </p:spPr>
        <p:txBody>
          <a:bodyPr lIns="45719" rIns="45719"/>
          <a:lstStyle/>
          <a:p>
            <a:endParaRPr/>
          </a:p>
        </p:txBody>
      </p:sp>
      <p:sp>
        <p:nvSpPr>
          <p:cNvPr id="309" name="Straight Connector 26"/>
          <p:cNvSpPr/>
          <p:nvPr/>
        </p:nvSpPr>
        <p:spPr>
          <a:xfrm>
            <a:off x="3084494" y="5228669"/>
            <a:ext cx="1" cy="573138"/>
          </a:xfrm>
          <a:prstGeom prst="line">
            <a:avLst/>
          </a:prstGeom>
          <a:ln w="19050">
            <a:solidFill>
              <a:schemeClr val="accent4"/>
            </a:solidFill>
            <a:miter/>
          </a:ln>
        </p:spPr>
        <p:txBody>
          <a:bodyPr lIns="45719" rIns="45719"/>
          <a:lstStyle/>
          <a:p>
            <a:endParaRPr/>
          </a:p>
        </p:txBody>
      </p:sp>
      <p:sp>
        <p:nvSpPr>
          <p:cNvPr id="310" name="Straight Connector 27"/>
          <p:cNvSpPr/>
          <p:nvPr/>
        </p:nvSpPr>
        <p:spPr>
          <a:xfrm>
            <a:off x="4803240" y="5228669"/>
            <a:ext cx="1" cy="573138"/>
          </a:xfrm>
          <a:prstGeom prst="line">
            <a:avLst/>
          </a:prstGeom>
          <a:ln w="19050">
            <a:solidFill>
              <a:schemeClr val="accent4"/>
            </a:solidFill>
            <a:miter/>
          </a:ln>
        </p:spPr>
        <p:txBody>
          <a:bodyPr lIns="45719" rIns="45719"/>
          <a:lstStyle/>
          <a:p>
            <a:endParaRPr/>
          </a:p>
        </p:txBody>
      </p:sp>
      <p:pic>
        <p:nvPicPr>
          <p:cNvPr id="311" name="Picture 6" descr="Picture 6"/>
          <p:cNvPicPr>
            <a:picLocks noChangeAspect="1"/>
          </p:cNvPicPr>
          <p:nvPr/>
        </p:nvPicPr>
        <p:blipFill>
          <a:blip r:embed="rId6"/>
          <a:stretch>
            <a:fillRect/>
          </a:stretch>
        </p:blipFill>
        <p:spPr>
          <a:xfrm>
            <a:off x="3567574" y="5236348"/>
            <a:ext cx="899654" cy="573139"/>
          </a:xfrm>
          <a:prstGeom prst="rect">
            <a:avLst/>
          </a:prstGeom>
          <a:ln w="12700">
            <a:miter lim="400000"/>
          </a:ln>
        </p:spPr>
      </p:pic>
      <p:sp>
        <p:nvSpPr>
          <p:cNvPr id="312" name="Straight Connector 29"/>
          <p:cNvSpPr/>
          <p:nvPr/>
        </p:nvSpPr>
        <p:spPr>
          <a:xfrm>
            <a:off x="8148463" y="5914480"/>
            <a:ext cx="1745601" cy="1"/>
          </a:xfrm>
          <a:prstGeom prst="line">
            <a:avLst/>
          </a:prstGeom>
          <a:ln w="19050">
            <a:solidFill>
              <a:schemeClr val="accent4"/>
            </a:solidFill>
            <a:miter/>
          </a:ln>
        </p:spPr>
        <p:txBody>
          <a:bodyPr lIns="45719" rIns="45719"/>
          <a:lstStyle/>
          <a:p>
            <a:endParaRPr/>
          </a:p>
        </p:txBody>
      </p:sp>
      <p:sp>
        <p:nvSpPr>
          <p:cNvPr id="313" name="Straight Connector 30"/>
          <p:cNvSpPr/>
          <p:nvPr/>
        </p:nvSpPr>
        <p:spPr>
          <a:xfrm>
            <a:off x="9894064" y="5341344"/>
            <a:ext cx="1" cy="573138"/>
          </a:xfrm>
          <a:prstGeom prst="line">
            <a:avLst/>
          </a:prstGeom>
          <a:ln w="19050">
            <a:solidFill>
              <a:schemeClr val="accent4"/>
            </a:solidFill>
            <a:miter/>
          </a:ln>
        </p:spPr>
        <p:txBody>
          <a:bodyPr lIns="45719" rIns="45719"/>
          <a:lstStyle/>
          <a:p>
            <a:endParaRPr/>
          </a:p>
        </p:txBody>
      </p:sp>
      <p:sp>
        <p:nvSpPr>
          <p:cNvPr id="314" name="Straight Connector 31"/>
          <p:cNvSpPr/>
          <p:nvPr/>
        </p:nvSpPr>
        <p:spPr>
          <a:xfrm>
            <a:off x="8148463" y="5341344"/>
            <a:ext cx="1" cy="573138"/>
          </a:xfrm>
          <a:prstGeom prst="line">
            <a:avLst/>
          </a:prstGeom>
          <a:ln w="19050">
            <a:solidFill>
              <a:schemeClr val="accent4"/>
            </a:solidFill>
            <a:miter/>
          </a:ln>
        </p:spPr>
        <p:txBody>
          <a:bodyPr lIns="45719" rIns="45719"/>
          <a:lstStyle/>
          <a:p>
            <a:endParaRPr/>
          </a:p>
        </p:txBody>
      </p:sp>
      <p:pic>
        <p:nvPicPr>
          <p:cNvPr id="315" name="Picture 10" descr="Picture 10"/>
          <p:cNvPicPr>
            <a:picLocks noChangeAspect="1"/>
          </p:cNvPicPr>
          <p:nvPr/>
        </p:nvPicPr>
        <p:blipFill>
          <a:blip r:embed="rId7"/>
          <a:stretch>
            <a:fillRect/>
          </a:stretch>
        </p:blipFill>
        <p:spPr>
          <a:xfrm>
            <a:off x="2396467" y="4702538"/>
            <a:ext cx="426618" cy="423745"/>
          </a:xfrm>
          <a:prstGeom prst="rect">
            <a:avLst/>
          </a:prstGeom>
          <a:ln w="12700">
            <a:miter lim="400000"/>
          </a:ln>
        </p:spPr>
      </p:pic>
      <p:pic>
        <p:nvPicPr>
          <p:cNvPr id="316" name="Picture 12" descr="Picture 12"/>
          <p:cNvPicPr>
            <a:picLocks noChangeAspect="1"/>
          </p:cNvPicPr>
          <p:nvPr/>
        </p:nvPicPr>
        <p:blipFill>
          <a:blip r:embed="rId8"/>
          <a:stretch>
            <a:fillRect/>
          </a:stretch>
        </p:blipFill>
        <p:spPr>
          <a:xfrm rot="10800000" flipV="1">
            <a:off x="8738879" y="4579684"/>
            <a:ext cx="499539" cy="49953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30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7" nodeType="afterEffect">
                                  <p:stCondLst>
                                    <p:cond delay="0"/>
                                  </p:stCondLst>
                                  <p:iterate>
                                    <p:tmAbs val="0"/>
                                  </p:iterate>
                                  <p:childTnLst>
                                    <p:set>
                                      <p:cBhvr>
                                        <p:cTn id="29" fill="hold"/>
                                        <p:tgtEl>
                                          <p:spTgt spid="305"/>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8" nodeType="afterEffect">
                                  <p:stCondLst>
                                    <p:cond delay="0"/>
                                  </p:stCondLst>
                                  <p:iterate>
                                    <p:tmAbs val="0"/>
                                  </p:iterate>
                                  <p:childTnLst>
                                    <p:set>
                                      <p:cBhvr>
                                        <p:cTn id="32" fill="hold"/>
                                        <p:tgtEl>
                                          <p:spTgt spid="30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9" nodeType="afterEffect">
                                  <p:stCondLst>
                                    <p:cond delay="0"/>
                                  </p:stCondLst>
                                  <p:iterate>
                                    <p:tmAbs val="0"/>
                                  </p:iterate>
                                  <p:childTnLst>
                                    <p:set>
                                      <p:cBhvr>
                                        <p:cTn id="35" fill="hold"/>
                                        <p:tgtEl>
                                          <p:spTgt spid="307"/>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10" nodeType="afterEffect">
                                  <p:stCondLst>
                                    <p:cond delay="0"/>
                                  </p:stCondLst>
                                  <p:iterate>
                                    <p:tmAbs val="0"/>
                                  </p:iterate>
                                  <p:childTnLst>
                                    <p:set>
                                      <p:cBhvr>
                                        <p:cTn id="38" fill="hold"/>
                                        <p:tgtEl>
                                          <p:spTgt spid="308"/>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11" nodeType="afterEffect">
                                  <p:stCondLst>
                                    <p:cond delay="0"/>
                                  </p:stCondLst>
                                  <p:iterate>
                                    <p:tmAbs val="0"/>
                                  </p:iterate>
                                  <p:childTnLst>
                                    <p:set>
                                      <p:cBhvr>
                                        <p:cTn id="41" fill="hold"/>
                                        <p:tgtEl>
                                          <p:spTgt spid="309"/>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12" nodeType="afterEffect">
                                  <p:stCondLst>
                                    <p:cond delay="0"/>
                                  </p:stCondLst>
                                  <p:iterate>
                                    <p:tmAbs val="0"/>
                                  </p:iterate>
                                  <p:childTnLst>
                                    <p:set>
                                      <p:cBhvr>
                                        <p:cTn id="44" fill="hold"/>
                                        <p:tgtEl>
                                          <p:spTgt spid="310"/>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13" nodeType="afterEffect">
                                  <p:stCondLst>
                                    <p:cond delay="0"/>
                                  </p:stCondLst>
                                  <p:iterate>
                                    <p:tmAbs val="0"/>
                                  </p:iterate>
                                  <p:childTnLst>
                                    <p:set>
                                      <p:cBhvr>
                                        <p:cTn id="47" fill="hold"/>
                                        <p:tgtEl>
                                          <p:spTgt spid="31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4" nodeType="clickEffect">
                                  <p:stCondLst>
                                    <p:cond delay="0"/>
                                  </p:stCondLst>
                                  <p:iterate>
                                    <p:tmAbs val="0"/>
                                  </p:iterate>
                                  <p:childTnLst>
                                    <p:set>
                                      <p:cBhvr>
                                        <p:cTn id="51" fill="hold"/>
                                        <p:tgtEl>
                                          <p:spTgt spid="30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5" nodeType="clickEffect">
                                  <p:stCondLst>
                                    <p:cond delay="0"/>
                                  </p:stCondLst>
                                  <p:iterate>
                                    <p:tmAbs val="0"/>
                                  </p:iterate>
                                  <p:childTnLst>
                                    <p:set>
                                      <p:cBhvr>
                                        <p:cTn id="55" fill="hold"/>
                                        <p:tgtEl>
                                          <p:spTgt spid="304"/>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16" nodeType="afterEffect">
                                  <p:stCondLst>
                                    <p:cond delay="0"/>
                                  </p:stCondLst>
                                  <p:iterate>
                                    <p:tmAbs val="0"/>
                                  </p:iterate>
                                  <p:childTnLst>
                                    <p:set>
                                      <p:cBhvr>
                                        <p:cTn id="58" fill="hold"/>
                                        <p:tgtEl>
                                          <p:spTgt spid="312"/>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17" nodeType="afterEffect">
                                  <p:stCondLst>
                                    <p:cond delay="0"/>
                                  </p:stCondLst>
                                  <p:iterate>
                                    <p:tmAbs val="0"/>
                                  </p:iterate>
                                  <p:childTnLst>
                                    <p:set>
                                      <p:cBhvr>
                                        <p:cTn id="61" fill="hold"/>
                                        <p:tgtEl>
                                          <p:spTgt spid="313"/>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18" nodeType="afterEffect">
                                  <p:stCondLst>
                                    <p:cond delay="0"/>
                                  </p:stCondLst>
                                  <p:iterate>
                                    <p:tmAbs val="0"/>
                                  </p:iterate>
                                  <p:childTnLst>
                                    <p:set>
                                      <p:cBhvr>
                                        <p:cTn id="64" fill="hold"/>
                                        <p:tgtEl>
                                          <p:spTgt spid="314"/>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19" nodeType="afterEffect">
                                  <p:stCondLst>
                                    <p:cond delay="0"/>
                                  </p:stCondLst>
                                  <p:iterate>
                                    <p:tmAbs val="0"/>
                                  </p:iterate>
                                  <p:childTnLst>
                                    <p:set>
                                      <p:cBhvr>
                                        <p:cTn id="67" fill="hold"/>
                                        <p:tgtEl>
                                          <p:spTgt spid="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1" animBg="1" advAuto="0"/>
      <p:bldP spid="298" grpId="3" animBg="1" advAuto="0"/>
      <p:bldP spid="299" grpId="5" animBg="1" advAuto="0"/>
      <p:bldP spid="300" grpId="14" animBg="1" advAuto="0"/>
      <p:bldP spid="301" grpId="2" animBg="1" advAuto="0"/>
      <p:bldP spid="302" grpId="4" animBg="1" advAuto="0"/>
      <p:bldP spid="303" grpId="6" animBg="1" advAuto="0"/>
      <p:bldP spid="304" grpId="15" animBg="1" advAuto="0"/>
      <p:bldP spid="305" grpId="7" animBg="1" advAuto="0"/>
      <p:bldP spid="306" grpId="8" animBg="1" advAuto="0"/>
      <p:bldP spid="307" grpId="9" animBg="1" advAuto="0"/>
      <p:bldP spid="308" grpId="10" animBg="1" advAuto="0"/>
      <p:bldP spid="309" grpId="11" animBg="1" advAuto="0"/>
      <p:bldP spid="310" grpId="12" animBg="1" advAuto="0"/>
      <p:bldP spid="311" grpId="13" animBg="1" advAuto="0"/>
      <p:bldP spid="312" grpId="16" animBg="1" advAuto="0"/>
      <p:bldP spid="313" grpId="17" animBg="1" advAuto="0"/>
      <p:bldP spid="314" grpId="18" animBg="1" advAuto="0"/>
      <p:bldP spid="316" grpId="19"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itle 1"/>
          <p:cNvSpPr txBox="1">
            <a:spLocks noGrp="1"/>
          </p:cNvSpPr>
          <p:nvPr>
            <p:ph type="title"/>
          </p:nvPr>
        </p:nvSpPr>
        <p:spPr>
          <a:xfrm>
            <a:off x="1066798" y="3316075"/>
            <a:ext cx="10058404" cy="774854"/>
          </a:xfrm>
          <a:prstGeom prst="rect">
            <a:avLst/>
          </a:prstGeom>
        </p:spPr>
        <p:txBody>
          <a:bodyPr/>
          <a:lstStyle>
            <a:lvl1pPr defTabSz="841247">
              <a:defRPr sz="3312" b="1"/>
            </a:lvl1pPr>
          </a:lstStyle>
          <a:p>
            <a:r>
              <a:t>Modern Israel – The True Church Of God</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Segoe Print"/>
        <a:ea typeface="Segoe Print"/>
        <a:cs typeface="Segoe Print"/>
      </a:majorFont>
      <a:minorFont>
        <a:latin typeface="Helvetica"/>
        <a:ea typeface="Helvetica"/>
        <a:cs typeface="Helvetica"/>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Segoe Print"/>
        <a:ea typeface="Segoe Print"/>
        <a:cs typeface="Segoe Print"/>
      </a:majorFont>
      <a:minorFont>
        <a:latin typeface="Helvetica"/>
        <a:ea typeface="Helvetica"/>
        <a:cs typeface="Helvetica"/>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TotalTime>
  <Words>2781</Words>
  <Application>Microsoft Office PowerPoint</Application>
  <PresentationFormat>Widescreen</PresentationFormat>
  <Paragraphs>232</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Segoe Print</vt:lpstr>
      <vt:lpstr>Nature Illustration 16x9</vt:lpstr>
      <vt:lpstr>Kids Prophecy corner</vt:lpstr>
      <vt:lpstr>PowerPoint Presentation</vt:lpstr>
      <vt:lpstr>There are three major movements</vt:lpstr>
      <vt:lpstr>PowerPoint Presentation</vt:lpstr>
      <vt:lpstr>PowerPoint Presentation</vt:lpstr>
      <vt:lpstr>PowerPoint Presentation</vt:lpstr>
      <vt:lpstr>The Structure</vt:lpstr>
      <vt:lpstr>PowerPoint Presentation</vt:lpstr>
      <vt:lpstr>Modern Israel – The True Church Of God</vt:lpstr>
      <vt:lpstr>PowerPoint Presentation</vt:lpstr>
      <vt:lpstr>PowerPoint Presentation</vt:lpstr>
      <vt:lpstr>The First History of Failure in Modern Israel</vt:lpstr>
      <vt:lpstr>PowerPoint Presentation</vt:lpstr>
      <vt:lpstr>PowerPoint Presentation</vt:lpstr>
      <vt:lpstr>The Second history of Failure of Modern Israel</vt:lpstr>
      <vt:lpstr>PowerPoint Presentation</vt:lpstr>
      <vt:lpstr>The Blair Bill</vt:lpstr>
      <vt:lpstr>The Third History of Modern Israel</vt:lpstr>
      <vt:lpstr>PowerPoint Presentation</vt:lpstr>
      <vt:lpstr>PowerPoint Presentation</vt:lpstr>
      <vt:lpstr>What is the Nature of the Sunday Law?</vt:lpstr>
      <vt:lpstr>PowerPoint Presentation</vt:lpstr>
      <vt:lpstr>PowerPoint Presentation</vt:lpstr>
      <vt:lpstr>PowerPoint Presentation</vt:lpstr>
      <vt:lpstr>PowerPoint Presentation</vt:lpstr>
      <vt:lpstr>PowerPoint Presentation</vt:lpstr>
      <vt:lpstr>PowerPoint Presentation</vt:lpstr>
      <vt:lpstr>The Chiasm Looks like This</vt:lpstr>
      <vt:lpstr>Catholicism – The Counterfeit Church</vt:lpstr>
      <vt:lpstr>PowerPoint Presentation</vt:lpstr>
      <vt:lpstr>PowerPoint Presentation</vt:lpstr>
      <vt:lpstr>The first History of the Counterfeit</vt:lpstr>
      <vt:lpstr>The Second History of the Counterfeit</vt:lpstr>
      <vt:lpstr>The Second History of the Counterfeit</vt:lpstr>
      <vt:lpstr>The Third history of The counterfeit</vt:lpstr>
      <vt:lpstr>Protestantism</vt:lpstr>
      <vt:lpstr>PowerPoint Presentation</vt:lpstr>
      <vt:lpstr>The First History of Protestantism</vt:lpstr>
      <vt:lpstr>PowerPoint Presentation</vt:lpstr>
      <vt:lpstr>The Second History of Protestantism</vt:lpstr>
      <vt:lpstr>The Second History of Protestantism</vt:lpstr>
      <vt:lpstr>The Third History of Protestantism</vt:lpstr>
      <vt:lpstr>The Third History of Protestantism -Success</vt:lpstr>
      <vt:lpstr>PowerPoint Presentation</vt:lpstr>
      <vt:lpstr>Song of Glory : Rev. 15: 3-4</vt:lpstr>
      <vt:lpstr>Thank You and God bless!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 Prophecy corner</dc:title>
  <cp:lastModifiedBy>Katia Marion</cp:lastModifiedBy>
  <cp:revision>2</cp:revision>
  <dcterms:modified xsi:type="dcterms:W3CDTF">2021-04-14T15:25:32Z</dcterms:modified>
</cp:coreProperties>
</file>