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589F-E356-4BB4-BB28-6633FACF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3CB4C-CDC5-4DE7-B9B8-04A0A5AAA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4EA4-124E-45C3-ADED-1A59A31C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C4743-4466-4117-9B53-0E89C4E9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479DF-FD15-42DE-8967-69E9955C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414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40B2-1E5D-40F7-89F3-230B60E3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B00A8-6DEA-42B9-8E96-2F073638A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0D967-B103-4EAD-93CA-A71C1FFE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56991-14F7-4700-8967-76305131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50FC6-5378-42FF-9F24-1AAF344A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597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DF3CB-4F0C-46F7-A728-CAABC68AF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58CE3-9937-43B4-A32A-49D5BC936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078A9-F783-4C87-8426-A4751144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085DD-270B-47B6-AC36-B90C8B1E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44AC-74D8-4E1E-9CD8-3522B027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8539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6398-B57B-44BA-8517-7725F1E8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1EB7-F414-4604-B5E1-0C2DB861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53163-B30B-46A8-852D-1A651DBE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59C6B-6F2A-412F-B2D9-6A5D6086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D4886-78E2-47B2-B913-0A9C55D3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773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3CDE-7638-47E9-ABF5-50E3AA6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59350-1E5B-46A5-9C26-180B49320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9AAC-42D2-4C74-83FA-F741EAF1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F568-8297-4122-9166-75CBA291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968E3-CE4D-466C-822E-141B590E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3620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D32B-FD56-41CE-AF79-992BC81E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EB77-AF77-4919-86BD-0B567508B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4BA62-59E9-4726-AC88-554948406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1D33D-DD24-448E-BFD2-874F6C79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7EF0A-30A6-47AE-ACBD-BF2A4746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0A237-25FD-4E25-A364-929826D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5576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0E6-FD3F-4504-8842-DE79503B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BA8EF-98D2-4EC7-8427-E21DEB3DC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773C0-DF06-48AF-B252-3B2C8A482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AA639-B090-4AD5-9C86-7C6053F52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07AD2-BBB5-4ED9-A9D9-738D40472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0E880-28F4-4476-898C-0AB6C158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E0716-1569-4A63-A173-A8860D02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49A96-B297-485E-8E65-A66B782A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4806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6B44-530C-4D0B-A223-43E98BEF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AF273-A626-4098-92F8-948EB05E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213ED-EC43-4AC8-85B2-1C184D5E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E2027-977E-401B-AB46-609F5DD5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8971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4C4C9-FE22-479E-844A-B99D21E1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D0293-EFF8-499B-8BF7-EA40D18E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FCF39-AD51-4FE3-8781-6FEEB324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068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0BDC-7CE8-4D5B-A931-54FA6040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08D8-5236-45C1-B98E-D6EE1BEAE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0D3A5-66A2-46AE-AFC7-D37E5A975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26B47-3AC4-4E2D-A723-3C925802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C82F0-D982-4827-B3AA-E814A4C8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70518-A848-4643-8A8F-FC67630B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7208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B275-5905-4C72-B1C8-5A5FA216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AE1DA-B804-4E79-9BB2-F8F57CE12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3E69A-4E7F-40EF-90A7-16FBF1F3F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A49-4542-49D1-8C95-E6B33D21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3379A-3CE6-4880-8BD8-0B3D3C04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BBA47-3B69-499F-B1B7-C6132901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868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A7E03-3421-4529-A6AE-F58D542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09F9C-6D4D-4673-9506-895074767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5928B-FDB2-48D3-BC66-6AF2E1677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04F1-194A-44FB-A113-A368D7853DE5}" type="datetimeFigureOut">
              <a:rPr lang="en-ZW" smtClean="0"/>
              <a:t>24/4/2021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CF52-0497-4A93-A876-77EC4E71F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EEE9C-1E3C-46B1-9894-2D3EDC3D9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ABAE-7806-429F-BA82-DE86012E5E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942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19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02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48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52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68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21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9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4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2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42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69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95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58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28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7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Katia Marion</cp:lastModifiedBy>
  <cp:revision>1</cp:revision>
  <dcterms:modified xsi:type="dcterms:W3CDTF">2021-04-24T17:05:27Z</dcterms:modified>
</cp:coreProperties>
</file>