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6"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6F881-1C43-46C6-8DA5-E9C189E866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W"/>
          </a:p>
        </p:txBody>
      </p:sp>
      <p:sp>
        <p:nvSpPr>
          <p:cNvPr id="3" name="Subtitle 2">
            <a:extLst>
              <a:ext uri="{FF2B5EF4-FFF2-40B4-BE49-F238E27FC236}">
                <a16:creationId xmlns:a16="http://schemas.microsoft.com/office/drawing/2014/main" id="{04CE1AF4-D20E-4975-8C3C-8739AF513A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W"/>
          </a:p>
        </p:txBody>
      </p:sp>
      <p:sp>
        <p:nvSpPr>
          <p:cNvPr id="4" name="Date Placeholder 3">
            <a:extLst>
              <a:ext uri="{FF2B5EF4-FFF2-40B4-BE49-F238E27FC236}">
                <a16:creationId xmlns:a16="http://schemas.microsoft.com/office/drawing/2014/main" id="{44346460-16EA-4699-A2F4-6E1375B1ECBE}"/>
              </a:ext>
            </a:extLst>
          </p:cNvPr>
          <p:cNvSpPr>
            <a:spLocks noGrp="1"/>
          </p:cNvSpPr>
          <p:nvPr>
            <p:ph type="dt" sz="half" idx="10"/>
          </p:nvPr>
        </p:nvSpPr>
        <p:spPr/>
        <p:txBody>
          <a:bodyPr/>
          <a:lstStyle/>
          <a:p>
            <a:fld id="{D356EAD0-6638-437D-8678-79A2F756F025}" type="datetimeFigureOut">
              <a:rPr lang="en-ZW" smtClean="0"/>
              <a:t>27/2/2021</a:t>
            </a:fld>
            <a:endParaRPr lang="en-ZW" dirty="0"/>
          </a:p>
        </p:txBody>
      </p:sp>
      <p:sp>
        <p:nvSpPr>
          <p:cNvPr id="5" name="Footer Placeholder 4">
            <a:extLst>
              <a:ext uri="{FF2B5EF4-FFF2-40B4-BE49-F238E27FC236}">
                <a16:creationId xmlns:a16="http://schemas.microsoft.com/office/drawing/2014/main" id="{A060709D-EB50-4017-AB76-EF04AA503101}"/>
              </a:ext>
            </a:extLst>
          </p:cNvPr>
          <p:cNvSpPr>
            <a:spLocks noGrp="1"/>
          </p:cNvSpPr>
          <p:nvPr>
            <p:ph type="ftr" sz="quarter" idx="11"/>
          </p:nvPr>
        </p:nvSpPr>
        <p:spPr/>
        <p:txBody>
          <a:bodyPr/>
          <a:lstStyle/>
          <a:p>
            <a:endParaRPr lang="en-ZW" dirty="0"/>
          </a:p>
        </p:txBody>
      </p:sp>
      <p:sp>
        <p:nvSpPr>
          <p:cNvPr id="6" name="Slide Number Placeholder 5">
            <a:extLst>
              <a:ext uri="{FF2B5EF4-FFF2-40B4-BE49-F238E27FC236}">
                <a16:creationId xmlns:a16="http://schemas.microsoft.com/office/drawing/2014/main" id="{67D10C79-EA58-41B7-A8D9-4941B4D7C1E1}"/>
              </a:ext>
            </a:extLst>
          </p:cNvPr>
          <p:cNvSpPr>
            <a:spLocks noGrp="1"/>
          </p:cNvSpPr>
          <p:nvPr>
            <p:ph type="sldNum" sz="quarter" idx="12"/>
          </p:nvPr>
        </p:nvSpPr>
        <p:spPr/>
        <p:txBody>
          <a:bodyPr/>
          <a:lstStyle/>
          <a:p>
            <a:fld id="{8CA9DE9D-B687-4AD1-BF4C-76EC7D92B513}" type="slidenum">
              <a:rPr lang="en-ZW" smtClean="0"/>
              <a:t>‹#›</a:t>
            </a:fld>
            <a:endParaRPr lang="en-ZW" dirty="0"/>
          </a:p>
        </p:txBody>
      </p:sp>
    </p:spTree>
    <p:extLst>
      <p:ext uri="{BB962C8B-B14F-4D97-AF65-F5344CB8AC3E}">
        <p14:creationId xmlns:p14="http://schemas.microsoft.com/office/powerpoint/2010/main" val="3606358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F841-0C83-422F-86F6-3923AEAF443A}"/>
              </a:ext>
            </a:extLst>
          </p:cNvPr>
          <p:cNvSpPr>
            <a:spLocks noGrp="1"/>
          </p:cNvSpPr>
          <p:nvPr>
            <p:ph type="title"/>
          </p:nvPr>
        </p:nvSpPr>
        <p:spPr/>
        <p:txBody>
          <a:bodyPr/>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DA2709EE-13AB-4AA2-9BBD-2DB41CB3A2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2B06B36C-ECD9-478C-AD2B-0A6A6F4E52B6}"/>
              </a:ext>
            </a:extLst>
          </p:cNvPr>
          <p:cNvSpPr>
            <a:spLocks noGrp="1"/>
          </p:cNvSpPr>
          <p:nvPr>
            <p:ph type="dt" sz="half" idx="10"/>
          </p:nvPr>
        </p:nvSpPr>
        <p:spPr/>
        <p:txBody>
          <a:bodyPr/>
          <a:lstStyle/>
          <a:p>
            <a:fld id="{D356EAD0-6638-437D-8678-79A2F756F025}" type="datetimeFigureOut">
              <a:rPr lang="en-ZW" smtClean="0"/>
              <a:t>27/2/2021</a:t>
            </a:fld>
            <a:endParaRPr lang="en-ZW" dirty="0"/>
          </a:p>
        </p:txBody>
      </p:sp>
      <p:sp>
        <p:nvSpPr>
          <p:cNvPr id="5" name="Footer Placeholder 4">
            <a:extLst>
              <a:ext uri="{FF2B5EF4-FFF2-40B4-BE49-F238E27FC236}">
                <a16:creationId xmlns:a16="http://schemas.microsoft.com/office/drawing/2014/main" id="{777F8FDE-0303-407F-8F9E-55CA3A85CCB2}"/>
              </a:ext>
            </a:extLst>
          </p:cNvPr>
          <p:cNvSpPr>
            <a:spLocks noGrp="1"/>
          </p:cNvSpPr>
          <p:nvPr>
            <p:ph type="ftr" sz="quarter" idx="11"/>
          </p:nvPr>
        </p:nvSpPr>
        <p:spPr/>
        <p:txBody>
          <a:bodyPr/>
          <a:lstStyle/>
          <a:p>
            <a:endParaRPr lang="en-ZW" dirty="0"/>
          </a:p>
        </p:txBody>
      </p:sp>
      <p:sp>
        <p:nvSpPr>
          <p:cNvPr id="6" name="Slide Number Placeholder 5">
            <a:extLst>
              <a:ext uri="{FF2B5EF4-FFF2-40B4-BE49-F238E27FC236}">
                <a16:creationId xmlns:a16="http://schemas.microsoft.com/office/drawing/2014/main" id="{D1E2256B-32F6-4827-80D6-01F744B3C8EA}"/>
              </a:ext>
            </a:extLst>
          </p:cNvPr>
          <p:cNvSpPr>
            <a:spLocks noGrp="1"/>
          </p:cNvSpPr>
          <p:nvPr>
            <p:ph type="sldNum" sz="quarter" idx="12"/>
          </p:nvPr>
        </p:nvSpPr>
        <p:spPr/>
        <p:txBody>
          <a:bodyPr/>
          <a:lstStyle/>
          <a:p>
            <a:fld id="{8CA9DE9D-B687-4AD1-BF4C-76EC7D92B513}" type="slidenum">
              <a:rPr lang="en-ZW" smtClean="0"/>
              <a:t>‹#›</a:t>
            </a:fld>
            <a:endParaRPr lang="en-ZW" dirty="0"/>
          </a:p>
        </p:txBody>
      </p:sp>
    </p:spTree>
    <p:extLst>
      <p:ext uri="{BB962C8B-B14F-4D97-AF65-F5344CB8AC3E}">
        <p14:creationId xmlns:p14="http://schemas.microsoft.com/office/powerpoint/2010/main" val="356595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59B8A2-5488-4151-8836-FFB3531675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348936E8-8EBE-400F-8251-2A82696172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E46D1CB0-BA76-41CD-962F-794769C08C3C}"/>
              </a:ext>
            </a:extLst>
          </p:cNvPr>
          <p:cNvSpPr>
            <a:spLocks noGrp="1"/>
          </p:cNvSpPr>
          <p:nvPr>
            <p:ph type="dt" sz="half" idx="10"/>
          </p:nvPr>
        </p:nvSpPr>
        <p:spPr/>
        <p:txBody>
          <a:bodyPr/>
          <a:lstStyle/>
          <a:p>
            <a:fld id="{D356EAD0-6638-437D-8678-79A2F756F025}" type="datetimeFigureOut">
              <a:rPr lang="en-ZW" smtClean="0"/>
              <a:t>27/2/2021</a:t>
            </a:fld>
            <a:endParaRPr lang="en-ZW" dirty="0"/>
          </a:p>
        </p:txBody>
      </p:sp>
      <p:sp>
        <p:nvSpPr>
          <p:cNvPr id="5" name="Footer Placeholder 4">
            <a:extLst>
              <a:ext uri="{FF2B5EF4-FFF2-40B4-BE49-F238E27FC236}">
                <a16:creationId xmlns:a16="http://schemas.microsoft.com/office/drawing/2014/main" id="{45ABB6C6-51F9-495B-9731-B1390CAE9DFE}"/>
              </a:ext>
            </a:extLst>
          </p:cNvPr>
          <p:cNvSpPr>
            <a:spLocks noGrp="1"/>
          </p:cNvSpPr>
          <p:nvPr>
            <p:ph type="ftr" sz="quarter" idx="11"/>
          </p:nvPr>
        </p:nvSpPr>
        <p:spPr/>
        <p:txBody>
          <a:bodyPr/>
          <a:lstStyle/>
          <a:p>
            <a:endParaRPr lang="en-ZW" dirty="0"/>
          </a:p>
        </p:txBody>
      </p:sp>
      <p:sp>
        <p:nvSpPr>
          <p:cNvPr id="6" name="Slide Number Placeholder 5">
            <a:extLst>
              <a:ext uri="{FF2B5EF4-FFF2-40B4-BE49-F238E27FC236}">
                <a16:creationId xmlns:a16="http://schemas.microsoft.com/office/drawing/2014/main" id="{2D737AA1-F296-421C-B53B-D4F39947DE0E}"/>
              </a:ext>
            </a:extLst>
          </p:cNvPr>
          <p:cNvSpPr>
            <a:spLocks noGrp="1"/>
          </p:cNvSpPr>
          <p:nvPr>
            <p:ph type="sldNum" sz="quarter" idx="12"/>
          </p:nvPr>
        </p:nvSpPr>
        <p:spPr/>
        <p:txBody>
          <a:bodyPr/>
          <a:lstStyle/>
          <a:p>
            <a:fld id="{8CA9DE9D-B687-4AD1-BF4C-76EC7D92B513}" type="slidenum">
              <a:rPr lang="en-ZW" smtClean="0"/>
              <a:t>‹#›</a:t>
            </a:fld>
            <a:endParaRPr lang="en-ZW" dirty="0"/>
          </a:p>
        </p:txBody>
      </p:sp>
    </p:spTree>
    <p:extLst>
      <p:ext uri="{BB962C8B-B14F-4D97-AF65-F5344CB8AC3E}">
        <p14:creationId xmlns:p14="http://schemas.microsoft.com/office/powerpoint/2010/main" val="171615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9625D-96B1-4C5C-8C36-88B958CF3475}"/>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1C8FCB0E-4FAA-4D5B-8E4F-E1295F113C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A18DD2BC-5049-4E44-A3A1-7D9E4BB76107}"/>
              </a:ext>
            </a:extLst>
          </p:cNvPr>
          <p:cNvSpPr>
            <a:spLocks noGrp="1"/>
          </p:cNvSpPr>
          <p:nvPr>
            <p:ph type="dt" sz="half" idx="10"/>
          </p:nvPr>
        </p:nvSpPr>
        <p:spPr/>
        <p:txBody>
          <a:bodyPr/>
          <a:lstStyle/>
          <a:p>
            <a:fld id="{D356EAD0-6638-437D-8678-79A2F756F025}" type="datetimeFigureOut">
              <a:rPr lang="en-ZW" smtClean="0"/>
              <a:t>27/2/2021</a:t>
            </a:fld>
            <a:endParaRPr lang="en-ZW" dirty="0"/>
          </a:p>
        </p:txBody>
      </p:sp>
      <p:sp>
        <p:nvSpPr>
          <p:cNvPr id="5" name="Footer Placeholder 4">
            <a:extLst>
              <a:ext uri="{FF2B5EF4-FFF2-40B4-BE49-F238E27FC236}">
                <a16:creationId xmlns:a16="http://schemas.microsoft.com/office/drawing/2014/main" id="{BEF15FEA-DE0E-4C07-AF33-97E7E6A27C41}"/>
              </a:ext>
            </a:extLst>
          </p:cNvPr>
          <p:cNvSpPr>
            <a:spLocks noGrp="1"/>
          </p:cNvSpPr>
          <p:nvPr>
            <p:ph type="ftr" sz="quarter" idx="11"/>
          </p:nvPr>
        </p:nvSpPr>
        <p:spPr/>
        <p:txBody>
          <a:bodyPr/>
          <a:lstStyle/>
          <a:p>
            <a:endParaRPr lang="en-ZW" dirty="0"/>
          </a:p>
        </p:txBody>
      </p:sp>
      <p:sp>
        <p:nvSpPr>
          <p:cNvPr id="6" name="Slide Number Placeholder 5">
            <a:extLst>
              <a:ext uri="{FF2B5EF4-FFF2-40B4-BE49-F238E27FC236}">
                <a16:creationId xmlns:a16="http://schemas.microsoft.com/office/drawing/2014/main" id="{DF8515C0-C811-4670-B240-17EAA57B7401}"/>
              </a:ext>
            </a:extLst>
          </p:cNvPr>
          <p:cNvSpPr>
            <a:spLocks noGrp="1"/>
          </p:cNvSpPr>
          <p:nvPr>
            <p:ph type="sldNum" sz="quarter" idx="12"/>
          </p:nvPr>
        </p:nvSpPr>
        <p:spPr/>
        <p:txBody>
          <a:bodyPr/>
          <a:lstStyle/>
          <a:p>
            <a:fld id="{8CA9DE9D-B687-4AD1-BF4C-76EC7D92B513}" type="slidenum">
              <a:rPr lang="en-ZW" smtClean="0"/>
              <a:t>‹#›</a:t>
            </a:fld>
            <a:endParaRPr lang="en-ZW" dirty="0"/>
          </a:p>
        </p:txBody>
      </p:sp>
    </p:spTree>
    <p:extLst>
      <p:ext uri="{BB962C8B-B14F-4D97-AF65-F5344CB8AC3E}">
        <p14:creationId xmlns:p14="http://schemas.microsoft.com/office/powerpoint/2010/main" val="23143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93E0-A875-44DD-A38D-223A1D8BDD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W"/>
          </a:p>
        </p:txBody>
      </p:sp>
      <p:sp>
        <p:nvSpPr>
          <p:cNvPr id="3" name="Text Placeholder 2">
            <a:extLst>
              <a:ext uri="{FF2B5EF4-FFF2-40B4-BE49-F238E27FC236}">
                <a16:creationId xmlns:a16="http://schemas.microsoft.com/office/drawing/2014/main" id="{D8BB7EB3-C338-4581-BD61-98C35ED2D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E03AD8-D962-4005-B152-47D3E67F19CF}"/>
              </a:ext>
            </a:extLst>
          </p:cNvPr>
          <p:cNvSpPr>
            <a:spLocks noGrp="1"/>
          </p:cNvSpPr>
          <p:nvPr>
            <p:ph type="dt" sz="half" idx="10"/>
          </p:nvPr>
        </p:nvSpPr>
        <p:spPr/>
        <p:txBody>
          <a:bodyPr/>
          <a:lstStyle/>
          <a:p>
            <a:fld id="{D356EAD0-6638-437D-8678-79A2F756F025}" type="datetimeFigureOut">
              <a:rPr lang="en-ZW" smtClean="0"/>
              <a:t>27/2/2021</a:t>
            </a:fld>
            <a:endParaRPr lang="en-ZW" dirty="0"/>
          </a:p>
        </p:txBody>
      </p:sp>
      <p:sp>
        <p:nvSpPr>
          <p:cNvPr id="5" name="Footer Placeholder 4">
            <a:extLst>
              <a:ext uri="{FF2B5EF4-FFF2-40B4-BE49-F238E27FC236}">
                <a16:creationId xmlns:a16="http://schemas.microsoft.com/office/drawing/2014/main" id="{55BA4D71-9EF2-412B-B5B3-293E01890E0A}"/>
              </a:ext>
            </a:extLst>
          </p:cNvPr>
          <p:cNvSpPr>
            <a:spLocks noGrp="1"/>
          </p:cNvSpPr>
          <p:nvPr>
            <p:ph type="ftr" sz="quarter" idx="11"/>
          </p:nvPr>
        </p:nvSpPr>
        <p:spPr/>
        <p:txBody>
          <a:bodyPr/>
          <a:lstStyle/>
          <a:p>
            <a:endParaRPr lang="en-ZW" dirty="0"/>
          </a:p>
        </p:txBody>
      </p:sp>
      <p:sp>
        <p:nvSpPr>
          <p:cNvPr id="6" name="Slide Number Placeholder 5">
            <a:extLst>
              <a:ext uri="{FF2B5EF4-FFF2-40B4-BE49-F238E27FC236}">
                <a16:creationId xmlns:a16="http://schemas.microsoft.com/office/drawing/2014/main" id="{C8A40DFF-D9BF-40F6-9457-7C7D1EDA07AC}"/>
              </a:ext>
            </a:extLst>
          </p:cNvPr>
          <p:cNvSpPr>
            <a:spLocks noGrp="1"/>
          </p:cNvSpPr>
          <p:nvPr>
            <p:ph type="sldNum" sz="quarter" idx="12"/>
          </p:nvPr>
        </p:nvSpPr>
        <p:spPr/>
        <p:txBody>
          <a:bodyPr/>
          <a:lstStyle/>
          <a:p>
            <a:fld id="{8CA9DE9D-B687-4AD1-BF4C-76EC7D92B513}" type="slidenum">
              <a:rPr lang="en-ZW" smtClean="0"/>
              <a:t>‹#›</a:t>
            </a:fld>
            <a:endParaRPr lang="en-ZW" dirty="0"/>
          </a:p>
        </p:txBody>
      </p:sp>
    </p:spTree>
    <p:extLst>
      <p:ext uri="{BB962C8B-B14F-4D97-AF65-F5344CB8AC3E}">
        <p14:creationId xmlns:p14="http://schemas.microsoft.com/office/powerpoint/2010/main" val="394660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D9DE2-275D-4FC5-A05B-A9EFE3495984}"/>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35A6C579-5F25-465C-814F-55A4E230EA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a:extLst>
              <a:ext uri="{FF2B5EF4-FFF2-40B4-BE49-F238E27FC236}">
                <a16:creationId xmlns:a16="http://schemas.microsoft.com/office/drawing/2014/main" id="{C8705DD6-24D7-45A7-AE14-355865E09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a:extLst>
              <a:ext uri="{FF2B5EF4-FFF2-40B4-BE49-F238E27FC236}">
                <a16:creationId xmlns:a16="http://schemas.microsoft.com/office/drawing/2014/main" id="{27B03ACE-5AD2-4FD9-BE33-3A684FA06611}"/>
              </a:ext>
            </a:extLst>
          </p:cNvPr>
          <p:cNvSpPr>
            <a:spLocks noGrp="1"/>
          </p:cNvSpPr>
          <p:nvPr>
            <p:ph type="dt" sz="half" idx="10"/>
          </p:nvPr>
        </p:nvSpPr>
        <p:spPr/>
        <p:txBody>
          <a:bodyPr/>
          <a:lstStyle/>
          <a:p>
            <a:fld id="{D356EAD0-6638-437D-8678-79A2F756F025}" type="datetimeFigureOut">
              <a:rPr lang="en-ZW" smtClean="0"/>
              <a:t>27/2/2021</a:t>
            </a:fld>
            <a:endParaRPr lang="en-ZW" dirty="0"/>
          </a:p>
        </p:txBody>
      </p:sp>
      <p:sp>
        <p:nvSpPr>
          <p:cNvPr id="6" name="Footer Placeholder 5">
            <a:extLst>
              <a:ext uri="{FF2B5EF4-FFF2-40B4-BE49-F238E27FC236}">
                <a16:creationId xmlns:a16="http://schemas.microsoft.com/office/drawing/2014/main" id="{6B8A4FC1-AE84-4792-BFAD-50F61EB03206}"/>
              </a:ext>
            </a:extLst>
          </p:cNvPr>
          <p:cNvSpPr>
            <a:spLocks noGrp="1"/>
          </p:cNvSpPr>
          <p:nvPr>
            <p:ph type="ftr" sz="quarter" idx="11"/>
          </p:nvPr>
        </p:nvSpPr>
        <p:spPr/>
        <p:txBody>
          <a:bodyPr/>
          <a:lstStyle/>
          <a:p>
            <a:endParaRPr lang="en-ZW" dirty="0"/>
          </a:p>
        </p:txBody>
      </p:sp>
      <p:sp>
        <p:nvSpPr>
          <p:cNvPr id="7" name="Slide Number Placeholder 6">
            <a:extLst>
              <a:ext uri="{FF2B5EF4-FFF2-40B4-BE49-F238E27FC236}">
                <a16:creationId xmlns:a16="http://schemas.microsoft.com/office/drawing/2014/main" id="{01749551-1CB5-4FE4-B37F-20DA9578CF1C}"/>
              </a:ext>
            </a:extLst>
          </p:cNvPr>
          <p:cNvSpPr>
            <a:spLocks noGrp="1"/>
          </p:cNvSpPr>
          <p:nvPr>
            <p:ph type="sldNum" sz="quarter" idx="12"/>
          </p:nvPr>
        </p:nvSpPr>
        <p:spPr/>
        <p:txBody>
          <a:bodyPr/>
          <a:lstStyle/>
          <a:p>
            <a:fld id="{8CA9DE9D-B687-4AD1-BF4C-76EC7D92B513}" type="slidenum">
              <a:rPr lang="en-ZW" smtClean="0"/>
              <a:t>‹#›</a:t>
            </a:fld>
            <a:endParaRPr lang="en-ZW" dirty="0"/>
          </a:p>
        </p:txBody>
      </p:sp>
    </p:spTree>
    <p:extLst>
      <p:ext uri="{BB962C8B-B14F-4D97-AF65-F5344CB8AC3E}">
        <p14:creationId xmlns:p14="http://schemas.microsoft.com/office/powerpoint/2010/main" val="3441749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B6B1-251B-4317-9139-488F99E5CB14}"/>
              </a:ext>
            </a:extLst>
          </p:cNvPr>
          <p:cNvSpPr>
            <a:spLocks noGrp="1"/>
          </p:cNvSpPr>
          <p:nvPr>
            <p:ph type="title"/>
          </p:nvPr>
        </p:nvSpPr>
        <p:spPr>
          <a:xfrm>
            <a:off x="839788" y="365125"/>
            <a:ext cx="10515600" cy="1325563"/>
          </a:xfrm>
        </p:spPr>
        <p:txBody>
          <a:bodyPr/>
          <a:lstStyle/>
          <a:p>
            <a:r>
              <a:rPr lang="en-US"/>
              <a:t>Click to edit Master title style</a:t>
            </a:r>
            <a:endParaRPr lang="en-ZW"/>
          </a:p>
        </p:txBody>
      </p:sp>
      <p:sp>
        <p:nvSpPr>
          <p:cNvPr id="3" name="Text Placeholder 2">
            <a:extLst>
              <a:ext uri="{FF2B5EF4-FFF2-40B4-BE49-F238E27FC236}">
                <a16:creationId xmlns:a16="http://schemas.microsoft.com/office/drawing/2014/main" id="{2474CD01-AA1B-4D20-B792-B75049DF39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4D14DF-8342-492E-B7BE-C5D4A70FD3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a:extLst>
              <a:ext uri="{FF2B5EF4-FFF2-40B4-BE49-F238E27FC236}">
                <a16:creationId xmlns:a16="http://schemas.microsoft.com/office/drawing/2014/main" id="{F7A07E0D-6F97-4FF6-A756-2E73DAA79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542B3B-9E5B-4D90-99AE-91B398B414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a:extLst>
              <a:ext uri="{FF2B5EF4-FFF2-40B4-BE49-F238E27FC236}">
                <a16:creationId xmlns:a16="http://schemas.microsoft.com/office/drawing/2014/main" id="{D90D95E6-F34A-4799-BE62-44CC17A5F0B3}"/>
              </a:ext>
            </a:extLst>
          </p:cNvPr>
          <p:cNvSpPr>
            <a:spLocks noGrp="1"/>
          </p:cNvSpPr>
          <p:nvPr>
            <p:ph type="dt" sz="half" idx="10"/>
          </p:nvPr>
        </p:nvSpPr>
        <p:spPr/>
        <p:txBody>
          <a:bodyPr/>
          <a:lstStyle/>
          <a:p>
            <a:fld id="{D356EAD0-6638-437D-8678-79A2F756F025}" type="datetimeFigureOut">
              <a:rPr lang="en-ZW" smtClean="0"/>
              <a:t>27/2/2021</a:t>
            </a:fld>
            <a:endParaRPr lang="en-ZW" dirty="0"/>
          </a:p>
        </p:txBody>
      </p:sp>
      <p:sp>
        <p:nvSpPr>
          <p:cNvPr id="8" name="Footer Placeholder 7">
            <a:extLst>
              <a:ext uri="{FF2B5EF4-FFF2-40B4-BE49-F238E27FC236}">
                <a16:creationId xmlns:a16="http://schemas.microsoft.com/office/drawing/2014/main" id="{AFDC918A-118D-43D8-A3DF-CE5D9F8ABF98}"/>
              </a:ext>
            </a:extLst>
          </p:cNvPr>
          <p:cNvSpPr>
            <a:spLocks noGrp="1"/>
          </p:cNvSpPr>
          <p:nvPr>
            <p:ph type="ftr" sz="quarter" idx="11"/>
          </p:nvPr>
        </p:nvSpPr>
        <p:spPr/>
        <p:txBody>
          <a:bodyPr/>
          <a:lstStyle/>
          <a:p>
            <a:endParaRPr lang="en-ZW" dirty="0"/>
          </a:p>
        </p:txBody>
      </p:sp>
      <p:sp>
        <p:nvSpPr>
          <p:cNvPr id="9" name="Slide Number Placeholder 8">
            <a:extLst>
              <a:ext uri="{FF2B5EF4-FFF2-40B4-BE49-F238E27FC236}">
                <a16:creationId xmlns:a16="http://schemas.microsoft.com/office/drawing/2014/main" id="{9397BBA8-5EE4-483A-9CBA-C5A02D203524}"/>
              </a:ext>
            </a:extLst>
          </p:cNvPr>
          <p:cNvSpPr>
            <a:spLocks noGrp="1"/>
          </p:cNvSpPr>
          <p:nvPr>
            <p:ph type="sldNum" sz="quarter" idx="12"/>
          </p:nvPr>
        </p:nvSpPr>
        <p:spPr/>
        <p:txBody>
          <a:bodyPr/>
          <a:lstStyle/>
          <a:p>
            <a:fld id="{8CA9DE9D-B687-4AD1-BF4C-76EC7D92B513}" type="slidenum">
              <a:rPr lang="en-ZW" smtClean="0"/>
              <a:t>‹#›</a:t>
            </a:fld>
            <a:endParaRPr lang="en-ZW" dirty="0"/>
          </a:p>
        </p:txBody>
      </p:sp>
    </p:spTree>
    <p:extLst>
      <p:ext uri="{BB962C8B-B14F-4D97-AF65-F5344CB8AC3E}">
        <p14:creationId xmlns:p14="http://schemas.microsoft.com/office/powerpoint/2010/main" val="118816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6B3A-9E96-4E0F-9FE7-97100237FF45}"/>
              </a:ext>
            </a:extLst>
          </p:cNvPr>
          <p:cNvSpPr>
            <a:spLocks noGrp="1"/>
          </p:cNvSpPr>
          <p:nvPr>
            <p:ph type="title"/>
          </p:nvPr>
        </p:nvSpPr>
        <p:spPr/>
        <p:txBody>
          <a:bodyPr/>
          <a:lstStyle/>
          <a:p>
            <a:r>
              <a:rPr lang="en-US"/>
              <a:t>Click to edit Master title style</a:t>
            </a:r>
            <a:endParaRPr lang="en-ZW"/>
          </a:p>
        </p:txBody>
      </p:sp>
      <p:sp>
        <p:nvSpPr>
          <p:cNvPr id="3" name="Date Placeholder 2">
            <a:extLst>
              <a:ext uri="{FF2B5EF4-FFF2-40B4-BE49-F238E27FC236}">
                <a16:creationId xmlns:a16="http://schemas.microsoft.com/office/drawing/2014/main" id="{28458FD3-2270-428D-BD34-D5C8FAE9476F}"/>
              </a:ext>
            </a:extLst>
          </p:cNvPr>
          <p:cNvSpPr>
            <a:spLocks noGrp="1"/>
          </p:cNvSpPr>
          <p:nvPr>
            <p:ph type="dt" sz="half" idx="10"/>
          </p:nvPr>
        </p:nvSpPr>
        <p:spPr/>
        <p:txBody>
          <a:bodyPr/>
          <a:lstStyle/>
          <a:p>
            <a:fld id="{D356EAD0-6638-437D-8678-79A2F756F025}" type="datetimeFigureOut">
              <a:rPr lang="en-ZW" smtClean="0"/>
              <a:t>27/2/2021</a:t>
            </a:fld>
            <a:endParaRPr lang="en-ZW" dirty="0"/>
          </a:p>
        </p:txBody>
      </p:sp>
      <p:sp>
        <p:nvSpPr>
          <p:cNvPr id="4" name="Footer Placeholder 3">
            <a:extLst>
              <a:ext uri="{FF2B5EF4-FFF2-40B4-BE49-F238E27FC236}">
                <a16:creationId xmlns:a16="http://schemas.microsoft.com/office/drawing/2014/main" id="{15D10E07-AAD9-4FCF-BAB0-DEB26AFA11F4}"/>
              </a:ext>
            </a:extLst>
          </p:cNvPr>
          <p:cNvSpPr>
            <a:spLocks noGrp="1"/>
          </p:cNvSpPr>
          <p:nvPr>
            <p:ph type="ftr" sz="quarter" idx="11"/>
          </p:nvPr>
        </p:nvSpPr>
        <p:spPr/>
        <p:txBody>
          <a:bodyPr/>
          <a:lstStyle/>
          <a:p>
            <a:endParaRPr lang="en-ZW" dirty="0"/>
          </a:p>
        </p:txBody>
      </p:sp>
      <p:sp>
        <p:nvSpPr>
          <p:cNvPr id="5" name="Slide Number Placeholder 4">
            <a:extLst>
              <a:ext uri="{FF2B5EF4-FFF2-40B4-BE49-F238E27FC236}">
                <a16:creationId xmlns:a16="http://schemas.microsoft.com/office/drawing/2014/main" id="{68F05FEB-094B-4BA4-92D5-0FBC70833FAD}"/>
              </a:ext>
            </a:extLst>
          </p:cNvPr>
          <p:cNvSpPr>
            <a:spLocks noGrp="1"/>
          </p:cNvSpPr>
          <p:nvPr>
            <p:ph type="sldNum" sz="quarter" idx="12"/>
          </p:nvPr>
        </p:nvSpPr>
        <p:spPr/>
        <p:txBody>
          <a:bodyPr/>
          <a:lstStyle/>
          <a:p>
            <a:fld id="{8CA9DE9D-B687-4AD1-BF4C-76EC7D92B513}" type="slidenum">
              <a:rPr lang="en-ZW" smtClean="0"/>
              <a:t>‹#›</a:t>
            </a:fld>
            <a:endParaRPr lang="en-ZW" dirty="0"/>
          </a:p>
        </p:txBody>
      </p:sp>
    </p:spTree>
    <p:extLst>
      <p:ext uri="{BB962C8B-B14F-4D97-AF65-F5344CB8AC3E}">
        <p14:creationId xmlns:p14="http://schemas.microsoft.com/office/powerpoint/2010/main" val="178557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80D581-B76F-48D4-89F5-7936726E8FD2}"/>
              </a:ext>
            </a:extLst>
          </p:cNvPr>
          <p:cNvSpPr>
            <a:spLocks noGrp="1"/>
          </p:cNvSpPr>
          <p:nvPr>
            <p:ph type="dt" sz="half" idx="10"/>
          </p:nvPr>
        </p:nvSpPr>
        <p:spPr/>
        <p:txBody>
          <a:bodyPr/>
          <a:lstStyle/>
          <a:p>
            <a:fld id="{D356EAD0-6638-437D-8678-79A2F756F025}" type="datetimeFigureOut">
              <a:rPr lang="en-ZW" smtClean="0"/>
              <a:t>27/2/2021</a:t>
            </a:fld>
            <a:endParaRPr lang="en-ZW" dirty="0"/>
          </a:p>
        </p:txBody>
      </p:sp>
      <p:sp>
        <p:nvSpPr>
          <p:cNvPr id="3" name="Footer Placeholder 2">
            <a:extLst>
              <a:ext uri="{FF2B5EF4-FFF2-40B4-BE49-F238E27FC236}">
                <a16:creationId xmlns:a16="http://schemas.microsoft.com/office/drawing/2014/main" id="{4A85F63B-470A-49D0-9A6E-6FF8101F625F}"/>
              </a:ext>
            </a:extLst>
          </p:cNvPr>
          <p:cNvSpPr>
            <a:spLocks noGrp="1"/>
          </p:cNvSpPr>
          <p:nvPr>
            <p:ph type="ftr" sz="quarter" idx="11"/>
          </p:nvPr>
        </p:nvSpPr>
        <p:spPr/>
        <p:txBody>
          <a:bodyPr/>
          <a:lstStyle/>
          <a:p>
            <a:endParaRPr lang="en-ZW" dirty="0"/>
          </a:p>
        </p:txBody>
      </p:sp>
      <p:sp>
        <p:nvSpPr>
          <p:cNvPr id="4" name="Slide Number Placeholder 3">
            <a:extLst>
              <a:ext uri="{FF2B5EF4-FFF2-40B4-BE49-F238E27FC236}">
                <a16:creationId xmlns:a16="http://schemas.microsoft.com/office/drawing/2014/main" id="{CC32B9D9-4D3F-45AF-9209-897B2C25E850}"/>
              </a:ext>
            </a:extLst>
          </p:cNvPr>
          <p:cNvSpPr>
            <a:spLocks noGrp="1"/>
          </p:cNvSpPr>
          <p:nvPr>
            <p:ph type="sldNum" sz="quarter" idx="12"/>
          </p:nvPr>
        </p:nvSpPr>
        <p:spPr/>
        <p:txBody>
          <a:bodyPr/>
          <a:lstStyle/>
          <a:p>
            <a:fld id="{8CA9DE9D-B687-4AD1-BF4C-76EC7D92B513}" type="slidenum">
              <a:rPr lang="en-ZW" smtClean="0"/>
              <a:t>‹#›</a:t>
            </a:fld>
            <a:endParaRPr lang="en-ZW" dirty="0"/>
          </a:p>
        </p:txBody>
      </p:sp>
    </p:spTree>
    <p:extLst>
      <p:ext uri="{BB962C8B-B14F-4D97-AF65-F5344CB8AC3E}">
        <p14:creationId xmlns:p14="http://schemas.microsoft.com/office/powerpoint/2010/main" val="712106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0683B-A167-4F24-8965-B80490EFF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Content Placeholder 2">
            <a:extLst>
              <a:ext uri="{FF2B5EF4-FFF2-40B4-BE49-F238E27FC236}">
                <a16:creationId xmlns:a16="http://schemas.microsoft.com/office/drawing/2014/main" id="{31883CC3-7B92-4FF4-B3A1-D37E529D67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a:extLst>
              <a:ext uri="{FF2B5EF4-FFF2-40B4-BE49-F238E27FC236}">
                <a16:creationId xmlns:a16="http://schemas.microsoft.com/office/drawing/2014/main" id="{7BBE83D2-909A-4FC5-A03D-F15B5022A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C06737-00BE-4B76-A032-138C1F859D8A}"/>
              </a:ext>
            </a:extLst>
          </p:cNvPr>
          <p:cNvSpPr>
            <a:spLocks noGrp="1"/>
          </p:cNvSpPr>
          <p:nvPr>
            <p:ph type="dt" sz="half" idx="10"/>
          </p:nvPr>
        </p:nvSpPr>
        <p:spPr/>
        <p:txBody>
          <a:bodyPr/>
          <a:lstStyle/>
          <a:p>
            <a:fld id="{D356EAD0-6638-437D-8678-79A2F756F025}" type="datetimeFigureOut">
              <a:rPr lang="en-ZW" smtClean="0"/>
              <a:t>27/2/2021</a:t>
            </a:fld>
            <a:endParaRPr lang="en-ZW" dirty="0"/>
          </a:p>
        </p:txBody>
      </p:sp>
      <p:sp>
        <p:nvSpPr>
          <p:cNvPr id="6" name="Footer Placeholder 5">
            <a:extLst>
              <a:ext uri="{FF2B5EF4-FFF2-40B4-BE49-F238E27FC236}">
                <a16:creationId xmlns:a16="http://schemas.microsoft.com/office/drawing/2014/main" id="{4A2BE41D-655F-484E-89B1-E5E678AC3D85}"/>
              </a:ext>
            </a:extLst>
          </p:cNvPr>
          <p:cNvSpPr>
            <a:spLocks noGrp="1"/>
          </p:cNvSpPr>
          <p:nvPr>
            <p:ph type="ftr" sz="quarter" idx="11"/>
          </p:nvPr>
        </p:nvSpPr>
        <p:spPr/>
        <p:txBody>
          <a:bodyPr/>
          <a:lstStyle/>
          <a:p>
            <a:endParaRPr lang="en-ZW" dirty="0"/>
          </a:p>
        </p:txBody>
      </p:sp>
      <p:sp>
        <p:nvSpPr>
          <p:cNvPr id="7" name="Slide Number Placeholder 6">
            <a:extLst>
              <a:ext uri="{FF2B5EF4-FFF2-40B4-BE49-F238E27FC236}">
                <a16:creationId xmlns:a16="http://schemas.microsoft.com/office/drawing/2014/main" id="{2336982E-F21F-4952-A6AB-4CA155349D58}"/>
              </a:ext>
            </a:extLst>
          </p:cNvPr>
          <p:cNvSpPr>
            <a:spLocks noGrp="1"/>
          </p:cNvSpPr>
          <p:nvPr>
            <p:ph type="sldNum" sz="quarter" idx="12"/>
          </p:nvPr>
        </p:nvSpPr>
        <p:spPr/>
        <p:txBody>
          <a:bodyPr/>
          <a:lstStyle/>
          <a:p>
            <a:fld id="{8CA9DE9D-B687-4AD1-BF4C-76EC7D92B513}" type="slidenum">
              <a:rPr lang="en-ZW" smtClean="0"/>
              <a:t>‹#›</a:t>
            </a:fld>
            <a:endParaRPr lang="en-ZW" dirty="0"/>
          </a:p>
        </p:txBody>
      </p:sp>
    </p:spTree>
    <p:extLst>
      <p:ext uri="{BB962C8B-B14F-4D97-AF65-F5344CB8AC3E}">
        <p14:creationId xmlns:p14="http://schemas.microsoft.com/office/powerpoint/2010/main" val="123342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4D1CD-81E7-45C4-90F6-CDCA71EA5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Picture Placeholder 2">
            <a:extLst>
              <a:ext uri="{FF2B5EF4-FFF2-40B4-BE49-F238E27FC236}">
                <a16:creationId xmlns:a16="http://schemas.microsoft.com/office/drawing/2014/main" id="{550CC3E7-CC01-4CFB-9BFA-3E13E6A9FC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dirty="0"/>
          </a:p>
        </p:txBody>
      </p:sp>
      <p:sp>
        <p:nvSpPr>
          <p:cNvPr id="4" name="Text Placeholder 3">
            <a:extLst>
              <a:ext uri="{FF2B5EF4-FFF2-40B4-BE49-F238E27FC236}">
                <a16:creationId xmlns:a16="http://schemas.microsoft.com/office/drawing/2014/main" id="{56A1F899-6561-480B-A1CF-1FE8CDA04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8F7DC-C72E-4485-8273-ABF47A0355B1}"/>
              </a:ext>
            </a:extLst>
          </p:cNvPr>
          <p:cNvSpPr>
            <a:spLocks noGrp="1"/>
          </p:cNvSpPr>
          <p:nvPr>
            <p:ph type="dt" sz="half" idx="10"/>
          </p:nvPr>
        </p:nvSpPr>
        <p:spPr/>
        <p:txBody>
          <a:bodyPr/>
          <a:lstStyle/>
          <a:p>
            <a:fld id="{D356EAD0-6638-437D-8678-79A2F756F025}" type="datetimeFigureOut">
              <a:rPr lang="en-ZW" smtClean="0"/>
              <a:t>27/2/2021</a:t>
            </a:fld>
            <a:endParaRPr lang="en-ZW" dirty="0"/>
          </a:p>
        </p:txBody>
      </p:sp>
      <p:sp>
        <p:nvSpPr>
          <p:cNvPr id="6" name="Footer Placeholder 5">
            <a:extLst>
              <a:ext uri="{FF2B5EF4-FFF2-40B4-BE49-F238E27FC236}">
                <a16:creationId xmlns:a16="http://schemas.microsoft.com/office/drawing/2014/main" id="{7AE60A03-AB45-4A83-866A-4F3BBD253DE8}"/>
              </a:ext>
            </a:extLst>
          </p:cNvPr>
          <p:cNvSpPr>
            <a:spLocks noGrp="1"/>
          </p:cNvSpPr>
          <p:nvPr>
            <p:ph type="ftr" sz="quarter" idx="11"/>
          </p:nvPr>
        </p:nvSpPr>
        <p:spPr/>
        <p:txBody>
          <a:bodyPr/>
          <a:lstStyle/>
          <a:p>
            <a:endParaRPr lang="en-ZW" dirty="0"/>
          </a:p>
        </p:txBody>
      </p:sp>
      <p:sp>
        <p:nvSpPr>
          <p:cNvPr id="7" name="Slide Number Placeholder 6">
            <a:extLst>
              <a:ext uri="{FF2B5EF4-FFF2-40B4-BE49-F238E27FC236}">
                <a16:creationId xmlns:a16="http://schemas.microsoft.com/office/drawing/2014/main" id="{97F16F9B-32DF-46EE-9AA7-4C84E8E756AB}"/>
              </a:ext>
            </a:extLst>
          </p:cNvPr>
          <p:cNvSpPr>
            <a:spLocks noGrp="1"/>
          </p:cNvSpPr>
          <p:nvPr>
            <p:ph type="sldNum" sz="quarter" idx="12"/>
          </p:nvPr>
        </p:nvSpPr>
        <p:spPr/>
        <p:txBody>
          <a:bodyPr/>
          <a:lstStyle/>
          <a:p>
            <a:fld id="{8CA9DE9D-B687-4AD1-BF4C-76EC7D92B513}" type="slidenum">
              <a:rPr lang="en-ZW" smtClean="0"/>
              <a:t>‹#›</a:t>
            </a:fld>
            <a:endParaRPr lang="en-ZW" dirty="0"/>
          </a:p>
        </p:txBody>
      </p:sp>
    </p:spTree>
    <p:extLst>
      <p:ext uri="{BB962C8B-B14F-4D97-AF65-F5344CB8AC3E}">
        <p14:creationId xmlns:p14="http://schemas.microsoft.com/office/powerpoint/2010/main" val="27582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77B5F8-F8FD-488B-A640-2CFDF4136F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a:extLst>
              <a:ext uri="{FF2B5EF4-FFF2-40B4-BE49-F238E27FC236}">
                <a16:creationId xmlns:a16="http://schemas.microsoft.com/office/drawing/2014/main" id="{1ED25136-B60E-471A-A795-426A53F3D9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10801234-50A1-4C66-B21B-71D7091BFB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6EAD0-6638-437D-8678-79A2F756F025}" type="datetimeFigureOut">
              <a:rPr lang="en-ZW" smtClean="0"/>
              <a:t>27/2/2021</a:t>
            </a:fld>
            <a:endParaRPr lang="en-ZW" dirty="0"/>
          </a:p>
        </p:txBody>
      </p:sp>
      <p:sp>
        <p:nvSpPr>
          <p:cNvPr id="5" name="Footer Placeholder 4">
            <a:extLst>
              <a:ext uri="{FF2B5EF4-FFF2-40B4-BE49-F238E27FC236}">
                <a16:creationId xmlns:a16="http://schemas.microsoft.com/office/drawing/2014/main" id="{D4C1B217-3217-4601-B1CB-CE03A30415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dirty="0"/>
          </a:p>
        </p:txBody>
      </p:sp>
      <p:sp>
        <p:nvSpPr>
          <p:cNvPr id="6" name="Slide Number Placeholder 5">
            <a:extLst>
              <a:ext uri="{FF2B5EF4-FFF2-40B4-BE49-F238E27FC236}">
                <a16:creationId xmlns:a16="http://schemas.microsoft.com/office/drawing/2014/main" id="{B27199AC-830B-4805-82A1-C60AECB57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9DE9D-B687-4AD1-BF4C-76EC7D92B513}" type="slidenum">
              <a:rPr lang="en-ZW" smtClean="0"/>
              <a:t>‹#›</a:t>
            </a:fld>
            <a:endParaRPr lang="en-ZW" dirty="0"/>
          </a:p>
        </p:txBody>
      </p:sp>
    </p:spTree>
    <p:extLst>
      <p:ext uri="{BB962C8B-B14F-4D97-AF65-F5344CB8AC3E}">
        <p14:creationId xmlns:p14="http://schemas.microsoft.com/office/powerpoint/2010/main" val="3006629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jfi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763A1D-7F69-4D1B-AC80-786F1CEC3205}"/>
              </a:ext>
            </a:extLst>
          </p:cNvPr>
          <p:cNvSpPr txBox="1"/>
          <p:nvPr/>
        </p:nvSpPr>
        <p:spPr>
          <a:xfrm>
            <a:off x="0" y="6519446"/>
            <a:ext cx="11899557" cy="307777"/>
          </a:xfrm>
          <a:prstGeom prst="rect">
            <a:avLst/>
          </a:prstGeom>
          <a:noFill/>
        </p:spPr>
        <p:txBody>
          <a:bodyPr wrap="square" rtlCol="0">
            <a:spAutoFit/>
          </a:bodyPr>
          <a:lstStyle/>
          <a:p>
            <a:r>
              <a:rPr lang="en-US" sz="1400" dirty="0"/>
              <a:t>Written By </a:t>
            </a:r>
            <a:r>
              <a:rPr lang="en-US" sz="1400" dirty="0" err="1"/>
              <a:t>Tariro</a:t>
            </a:r>
            <a:r>
              <a:rPr lang="en-US" sz="1400" dirty="0"/>
              <a:t> </a:t>
            </a:r>
            <a:r>
              <a:rPr lang="en-US" sz="1400"/>
              <a:t>Shumbayaonda </a:t>
            </a:r>
            <a:r>
              <a:rPr lang="en-US" sz="1400" dirty="0"/>
              <a:t>-Alpha And Omega Advent Ministries /February 2021 </a:t>
            </a:r>
            <a:endParaRPr lang="en-ZW" sz="1400" dirty="0"/>
          </a:p>
        </p:txBody>
      </p:sp>
    </p:spTree>
    <p:extLst>
      <p:ext uri="{BB962C8B-B14F-4D97-AF65-F5344CB8AC3E}">
        <p14:creationId xmlns:p14="http://schemas.microsoft.com/office/powerpoint/2010/main" val="293231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21F28-2615-451C-9838-3E981E2E7A83}"/>
              </a:ext>
            </a:extLst>
          </p:cNvPr>
          <p:cNvSpPr>
            <a:spLocks noGrp="1"/>
          </p:cNvSpPr>
          <p:nvPr>
            <p:ph type="title" idx="4294967295"/>
          </p:nvPr>
        </p:nvSpPr>
        <p:spPr>
          <a:xfrm>
            <a:off x="0" y="365125"/>
            <a:ext cx="10515600" cy="1325563"/>
          </a:xfrm>
        </p:spPr>
        <p:txBody>
          <a:bodyPr/>
          <a:lstStyle/>
          <a:p>
            <a:r>
              <a:rPr lang="en-US" dirty="0">
                <a:latin typeface="Segoe UI Black" panose="020B0A02040204020203" pitchFamily="34" charset="0"/>
                <a:ea typeface="Segoe UI Black" panose="020B0A02040204020203" pitchFamily="34" charset="0"/>
              </a:rPr>
              <a:t>Quiz Time</a:t>
            </a:r>
            <a:r>
              <a:rPr lang="en-US" dirty="0"/>
              <a:t>!</a:t>
            </a:r>
            <a:endParaRPr lang="en-ZW" dirty="0"/>
          </a:p>
        </p:txBody>
      </p:sp>
      <p:sp>
        <p:nvSpPr>
          <p:cNvPr id="3" name="Content Placeholder 2">
            <a:extLst>
              <a:ext uri="{FF2B5EF4-FFF2-40B4-BE49-F238E27FC236}">
                <a16:creationId xmlns:a16="http://schemas.microsoft.com/office/drawing/2014/main" id="{4EBAA580-A077-49BC-839C-748EE9541231}"/>
              </a:ext>
            </a:extLst>
          </p:cNvPr>
          <p:cNvSpPr>
            <a:spLocks noGrp="1"/>
          </p:cNvSpPr>
          <p:nvPr>
            <p:ph sz="half" idx="4294967295"/>
          </p:nvPr>
        </p:nvSpPr>
        <p:spPr>
          <a:xfrm>
            <a:off x="0" y="1825625"/>
            <a:ext cx="10227212" cy="4351338"/>
          </a:xfrm>
        </p:spPr>
        <p:txBody>
          <a:bodyPr>
            <a:normAutofit/>
          </a:bodyPr>
          <a:lstStyle/>
          <a:p>
            <a:pPr marL="514350" indent="-514350">
              <a:buFont typeface="+mj-lt"/>
              <a:buAutoNum type="arabicPeriod"/>
            </a:pPr>
            <a:r>
              <a:rPr lang="en-US" sz="1800" dirty="0">
                <a:latin typeface="Segoe UI Black" panose="020B0A02040204020203" pitchFamily="34" charset="0"/>
                <a:ea typeface="Segoe UI Black" panose="020B0A02040204020203" pitchFamily="34" charset="0"/>
              </a:rPr>
              <a:t>Which of the  following is a pillar of the Muslims</a:t>
            </a:r>
          </a:p>
          <a:p>
            <a:pPr marL="342900" indent="-342900">
              <a:buAutoNum type="alphaLcParenR"/>
            </a:pPr>
            <a:r>
              <a:rPr lang="en-US" sz="1800" dirty="0">
                <a:latin typeface="Segoe UI Black" panose="020B0A02040204020203" pitchFamily="34" charset="0"/>
                <a:ea typeface="Segoe UI Black" panose="020B0A02040204020203" pitchFamily="34" charset="0"/>
              </a:rPr>
              <a:t>Sabbath</a:t>
            </a:r>
          </a:p>
          <a:p>
            <a:pPr marL="342900" indent="-342900">
              <a:buAutoNum type="alphaLcParenR"/>
            </a:pPr>
            <a:r>
              <a:rPr lang="en-US" sz="1800" dirty="0">
                <a:latin typeface="Segoe UI Black" panose="020B0A02040204020203" pitchFamily="34" charset="0"/>
                <a:ea typeface="Segoe UI Black" panose="020B0A02040204020203" pitchFamily="34" charset="0"/>
              </a:rPr>
              <a:t>Salat</a:t>
            </a:r>
          </a:p>
          <a:p>
            <a:pPr marL="342900" indent="-342900">
              <a:buAutoNum type="alphaLcParenR"/>
            </a:pPr>
            <a:r>
              <a:rPr lang="en-US" sz="1800" dirty="0">
                <a:latin typeface="Segoe UI Black" panose="020B0A02040204020203" pitchFamily="34" charset="0"/>
                <a:ea typeface="Segoe UI Black" panose="020B0A02040204020203" pitchFamily="34" charset="0"/>
              </a:rPr>
              <a:t>Kneeling</a:t>
            </a:r>
          </a:p>
          <a:p>
            <a:pPr marL="342900" indent="-342900">
              <a:buAutoNum type="alphaLcParenR"/>
            </a:pPr>
            <a:endParaRPr lang="en-US" sz="1800" dirty="0">
              <a:latin typeface="Segoe UI Black" panose="020B0A02040204020203" pitchFamily="34" charset="0"/>
              <a:ea typeface="Segoe UI Black" panose="020B0A02040204020203" pitchFamily="34" charset="0"/>
            </a:endParaRPr>
          </a:p>
          <a:p>
            <a:pPr marL="342900" indent="-342900">
              <a:buAutoNum type="arabicPeriod" startAt="2"/>
            </a:pPr>
            <a:r>
              <a:rPr lang="en-US" sz="1800" dirty="0">
                <a:latin typeface="Segoe UI Black" panose="020B0A02040204020203" pitchFamily="34" charset="0"/>
                <a:ea typeface="Segoe UI Black" panose="020B0A02040204020203" pitchFamily="34" charset="0"/>
              </a:rPr>
              <a:t> What does Islam mean</a:t>
            </a:r>
          </a:p>
          <a:p>
            <a:pPr marL="0" indent="0">
              <a:buNone/>
            </a:pPr>
            <a:r>
              <a:rPr lang="en-US" sz="1800" dirty="0">
                <a:latin typeface="Segoe UI Black" panose="020B0A02040204020203" pitchFamily="34" charset="0"/>
                <a:ea typeface="Segoe UI Black" panose="020B0A02040204020203" pitchFamily="34" charset="0"/>
              </a:rPr>
              <a:t>a)Submission to the will of man</a:t>
            </a:r>
          </a:p>
          <a:p>
            <a:pPr marL="0" indent="0">
              <a:buNone/>
            </a:pPr>
            <a:r>
              <a:rPr lang="en-US" sz="1800" dirty="0">
                <a:latin typeface="Segoe UI Black" panose="020B0A02040204020203" pitchFamily="34" charset="0"/>
                <a:ea typeface="Segoe UI Black" panose="020B0A02040204020203" pitchFamily="34" charset="0"/>
              </a:rPr>
              <a:t>b)Submission to prayer</a:t>
            </a:r>
          </a:p>
          <a:p>
            <a:pPr marL="0" indent="0">
              <a:buNone/>
            </a:pPr>
            <a:r>
              <a:rPr lang="en-US" sz="1800" dirty="0">
                <a:latin typeface="Segoe UI Black" panose="020B0A02040204020203" pitchFamily="34" charset="0"/>
                <a:ea typeface="Segoe UI Black" panose="020B0A02040204020203" pitchFamily="34" charset="0"/>
              </a:rPr>
              <a:t>c)Submission to the will of God</a:t>
            </a:r>
          </a:p>
          <a:p>
            <a:pPr marL="0" indent="0">
              <a:buNone/>
            </a:pPr>
            <a:endParaRPr lang="en-ZW" sz="1800"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3296165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38DA53-308F-4AB2-A666-C5C1EB5BFED6}"/>
              </a:ext>
            </a:extLst>
          </p:cNvPr>
          <p:cNvSpPr txBox="1"/>
          <p:nvPr/>
        </p:nvSpPr>
        <p:spPr>
          <a:xfrm>
            <a:off x="0" y="-1"/>
            <a:ext cx="3826412" cy="1323439"/>
          </a:xfrm>
          <a:prstGeom prst="rect">
            <a:avLst/>
          </a:prstGeom>
          <a:noFill/>
        </p:spPr>
        <p:txBody>
          <a:bodyPr wrap="square" rtlCol="0">
            <a:spAutoFit/>
          </a:bodyPr>
          <a:lstStyle/>
          <a:p>
            <a:r>
              <a:rPr lang="en-US" sz="4000" dirty="0">
                <a:latin typeface="Segoe UI Black" panose="020B0A02040204020203" pitchFamily="34" charset="0"/>
                <a:ea typeface="Segoe UI Black" panose="020B0A02040204020203" pitchFamily="34" charset="0"/>
              </a:rPr>
              <a:t>The beginning of Islam</a:t>
            </a:r>
            <a:endParaRPr lang="en-ZW" sz="4000" dirty="0">
              <a:latin typeface="Segoe UI Black" panose="020B0A02040204020203" pitchFamily="34" charset="0"/>
              <a:ea typeface="Segoe UI Black" panose="020B0A02040204020203" pitchFamily="34" charset="0"/>
            </a:endParaRPr>
          </a:p>
        </p:txBody>
      </p:sp>
      <p:sp>
        <p:nvSpPr>
          <p:cNvPr id="4" name="TextBox 3">
            <a:extLst>
              <a:ext uri="{FF2B5EF4-FFF2-40B4-BE49-F238E27FC236}">
                <a16:creationId xmlns:a16="http://schemas.microsoft.com/office/drawing/2014/main" id="{E3AD8106-17F2-40E1-A4A2-440A0766ADB8}"/>
              </a:ext>
            </a:extLst>
          </p:cNvPr>
          <p:cNvSpPr txBox="1"/>
          <p:nvPr/>
        </p:nvSpPr>
        <p:spPr>
          <a:xfrm>
            <a:off x="126609" y="1505243"/>
            <a:ext cx="12065391" cy="5355312"/>
          </a:xfrm>
          <a:prstGeom prst="rect">
            <a:avLst/>
          </a:prstGeom>
          <a:noFill/>
        </p:spPr>
        <p:txBody>
          <a:bodyPr wrap="square" rtlCol="0">
            <a:spAutoFit/>
          </a:bodyPr>
          <a:lstStyle/>
          <a:p>
            <a:r>
              <a:rPr lang="en-US" dirty="0">
                <a:latin typeface="Segoe UI Black" panose="020B0A02040204020203" pitchFamily="34" charset="0"/>
                <a:ea typeface="Segoe UI Black" panose="020B0A02040204020203" pitchFamily="34" charset="0"/>
              </a:rPr>
              <a:t>The Islam religion claims that there is only one God ,and it was revealed to a person called Muhammad</a:t>
            </a:r>
          </a:p>
          <a:p>
            <a:endParaRPr lang="en-US" dirty="0">
              <a:latin typeface="Segoe UI Black" panose="020B0A02040204020203" pitchFamily="34" charset="0"/>
              <a:ea typeface="Segoe UI Black" panose="020B0A02040204020203" pitchFamily="34" charset="0"/>
            </a:endParaRPr>
          </a:p>
          <a:p>
            <a:r>
              <a:rPr lang="en-US" dirty="0">
                <a:latin typeface="Segoe UI Black" panose="020B0A02040204020203" pitchFamily="34" charset="0"/>
                <a:ea typeface="Segoe UI Black" panose="020B0A02040204020203" pitchFamily="34" charset="0"/>
              </a:rPr>
              <a:t>During the time Muhammad was born , there was a country called  Arabia and it was ruled by a formal government  </a:t>
            </a:r>
          </a:p>
          <a:p>
            <a:endParaRPr lang="en-US" dirty="0">
              <a:latin typeface="Segoe UI Black" panose="020B0A02040204020203" pitchFamily="34" charset="0"/>
              <a:ea typeface="Segoe UI Black" panose="020B0A02040204020203" pitchFamily="34" charset="0"/>
            </a:endParaRPr>
          </a:p>
          <a:p>
            <a:r>
              <a:rPr lang="en-US" dirty="0">
                <a:latin typeface="Segoe UI Black" panose="020B0A02040204020203" pitchFamily="34" charset="0"/>
                <a:ea typeface="Segoe UI Black" panose="020B0A02040204020203" pitchFamily="34" charset="0"/>
              </a:rPr>
              <a:t>The area was  ruled by tribes that operated on the principle of revenge</a:t>
            </a:r>
          </a:p>
          <a:p>
            <a:endParaRPr lang="en-US" dirty="0">
              <a:latin typeface="Segoe UI Black" panose="020B0A02040204020203" pitchFamily="34" charset="0"/>
              <a:ea typeface="Segoe UI Black" panose="020B0A02040204020203" pitchFamily="34" charset="0"/>
            </a:endParaRPr>
          </a:p>
          <a:p>
            <a:r>
              <a:rPr lang="en-US" dirty="0">
                <a:latin typeface="Segoe UI Black" panose="020B0A02040204020203" pitchFamily="34" charset="0"/>
                <a:ea typeface="Segoe UI Black" panose="020B0A02040204020203" pitchFamily="34" charset="0"/>
              </a:rPr>
              <a:t>Muhammad was born in 570AD in the city of Mecca, And that’s were people mostly went to worship.In the City of Mecca there was a building called </a:t>
            </a:r>
            <a:r>
              <a:rPr lang="en-US" u="sng" dirty="0">
                <a:latin typeface="Segoe UI Black" panose="020B0A02040204020203" pitchFamily="34" charset="0"/>
                <a:ea typeface="Segoe UI Black" panose="020B0A02040204020203" pitchFamily="34" charset="0"/>
              </a:rPr>
              <a:t>Kabah </a:t>
            </a:r>
            <a:r>
              <a:rPr lang="en-US" dirty="0">
                <a:latin typeface="Segoe UI Black" panose="020B0A02040204020203" pitchFamily="34" charset="0"/>
                <a:ea typeface="Segoe UI Black" panose="020B0A02040204020203" pitchFamily="34" charset="0"/>
              </a:rPr>
              <a:t>and in this building there were many idols, that the people used to worship</a:t>
            </a:r>
          </a:p>
          <a:p>
            <a:endParaRPr lang="en-US" dirty="0">
              <a:latin typeface="Segoe UI Black" panose="020B0A02040204020203" pitchFamily="34" charset="0"/>
              <a:ea typeface="Segoe UI Black" panose="020B0A02040204020203" pitchFamily="34" charset="0"/>
            </a:endParaRPr>
          </a:p>
          <a:p>
            <a:r>
              <a:rPr lang="en-US" dirty="0">
                <a:latin typeface="Segoe UI Black" panose="020B0A02040204020203" pitchFamily="34" charset="0"/>
                <a:ea typeface="Segoe UI Black" panose="020B0A02040204020203" pitchFamily="34" charset="0"/>
              </a:rPr>
              <a:t>Early in Muhammad’s life ,he experienced many difficulties.For example,Just before he was born his father died and when he was around the age of 7 his mom also died , and his grandfather took care of him,this was around the year 577AD . A few years later his father also died and he was looked after  by his uncle,and during this time Muhammad got involved with trading and he did this very well and he became well known,</a:t>
            </a:r>
          </a:p>
          <a:p>
            <a:endParaRPr lang="en-US" dirty="0">
              <a:latin typeface="Segoe UI Black" panose="020B0A02040204020203" pitchFamily="34" charset="0"/>
              <a:ea typeface="Segoe UI Black" panose="020B0A02040204020203" pitchFamily="34" charset="0"/>
            </a:endParaRPr>
          </a:p>
          <a:p>
            <a:r>
              <a:rPr lang="en-US" dirty="0">
                <a:latin typeface="Segoe UI Black" panose="020B0A02040204020203" pitchFamily="34" charset="0"/>
                <a:ea typeface="Segoe UI Black" panose="020B0A02040204020203" pitchFamily="34" charset="0"/>
              </a:rPr>
              <a:t>Because of this Muhammad got names that meant Faithful and truthful</a:t>
            </a:r>
          </a:p>
          <a:p>
            <a:endParaRPr lang="en-ZW"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3156004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CB528F-0F24-4C27-B7A0-45EA100389A0}"/>
              </a:ext>
            </a:extLst>
          </p:cNvPr>
          <p:cNvSpPr txBox="1"/>
          <p:nvPr/>
        </p:nvSpPr>
        <p:spPr>
          <a:xfrm>
            <a:off x="56270" y="1"/>
            <a:ext cx="10156875" cy="2677656"/>
          </a:xfrm>
          <a:prstGeom prst="rect">
            <a:avLst/>
          </a:prstGeom>
          <a:noFill/>
        </p:spPr>
        <p:txBody>
          <a:bodyPr wrap="square" rtlCol="0">
            <a:spAutoFit/>
          </a:bodyPr>
          <a:lstStyle/>
          <a:p>
            <a:r>
              <a:rPr lang="en-US" sz="2400" dirty="0">
                <a:latin typeface="Segoe UI Black" panose="020B0A02040204020203" pitchFamily="34" charset="0"/>
                <a:ea typeface="Segoe UI Black" panose="020B0A02040204020203" pitchFamily="34" charset="0"/>
              </a:rPr>
              <a:t>At  the age of 25 Muhammad started working for a woman named Khadijah </a:t>
            </a:r>
          </a:p>
          <a:p>
            <a:endParaRPr lang="en-US" sz="2400" dirty="0">
              <a:latin typeface="Segoe UI Black" panose="020B0A02040204020203" pitchFamily="34" charset="0"/>
              <a:ea typeface="Segoe UI Black" panose="020B0A02040204020203" pitchFamily="34" charset="0"/>
            </a:endParaRPr>
          </a:p>
          <a:p>
            <a:r>
              <a:rPr lang="en-US" sz="2400" dirty="0">
                <a:latin typeface="Segoe UI Black" panose="020B0A02040204020203" pitchFamily="34" charset="0"/>
                <a:ea typeface="Segoe UI Black" panose="020B0A02040204020203" pitchFamily="34" charset="0"/>
              </a:rPr>
              <a:t>Khadijah liked how honest  Muhammad was and she asked him to marry her </a:t>
            </a:r>
          </a:p>
          <a:p>
            <a:endParaRPr lang="en-US" sz="2400" dirty="0">
              <a:latin typeface="Segoe UI Black" panose="020B0A02040204020203" pitchFamily="34" charset="0"/>
              <a:ea typeface="Segoe UI Black" panose="020B0A02040204020203" pitchFamily="34" charset="0"/>
            </a:endParaRPr>
          </a:p>
          <a:p>
            <a:r>
              <a:rPr lang="en-US" sz="2400" dirty="0">
                <a:latin typeface="Segoe UI Black" panose="020B0A02040204020203" pitchFamily="34" charset="0"/>
                <a:ea typeface="Segoe UI Black" panose="020B0A02040204020203" pitchFamily="34" charset="0"/>
              </a:rPr>
              <a:t>So Muhammad and Khadijah got married  </a:t>
            </a:r>
            <a:endParaRPr lang="en-ZW" sz="2400" dirty="0">
              <a:latin typeface="Segoe UI Black" panose="020B0A02040204020203" pitchFamily="34" charset="0"/>
              <a:ea typeface="Segoe UI Black" panose="020B0A02040204020203" pitchFamily="34" charset="0"/>
            </a:endParaRPr>
          </a:p>
        </p:txBody>
      </p:sp>
      <p:sp>
        <p:nvSpPr>
          <p:cNvPr id="5" name="TextBox 4">
            <a:extLst>
              <a:ext uri="{FF2B5EF4-FFF2-40B4-BE49-F238E27FC236}">
                <a16:creationId xmlns:a16="http://schemas.microsoft.com/office/drawing/2014/main" id="{91CFD571-E63E-4768-BA96-589BB942F850}"/>
              </a:ext>
            </a:extLst>
          </p:cNvPr>
          <p:cNvSpPr txBox="1"/>
          <p:nvPr/>
        </p:nvSpPr>
        <p:spPr>
          <a:xfrm>
            <a:off x="5641144" y="2954215"/>
            <a:ext cx="914400" cy="914400"/>
          </a:xfrm>
          <a:prstGeom prst="rect">
            <a:avLst/>
          </a:prstGeom>
          <a:noFill/>
        </p:spPr>
        <p:txBody>
          <a:bodyPr wrap="square" rtlCol="0">
            <a:spAutoFit/>
          </a:bodyPr>
          <a:lstStyle/>
          <a:p>
            <a:endParaRPr lang="en-ZW" dirty="0"/>
          </a:p>
        </p:txBody>
      </p:sp>
      <p:sp>
        <p:nvSpPr>
          <p:cNvPr id="6" name="TextBox 5">
            <a:extLst>
              <a:ext uri="{FF2B5EF4-FFF2-40B4-BE49-F238E27FC236}">
                <a16:creationId xmlns:a16="http://schemas.microsoft.com/office/drawing/2014/main" id="{9980758F-7B48-4498-B2CE-AC6AB5BF2ED7}"/>
              </a:ext>
            </a:extLst>
          </p:cNvPr>
          <p:cNvSpPr txBox="1"/>
          <p:nvPr/>
        </p:nvSpPr>
        <p:spPr>
          <a:xfrm>
            <a:off x="56270" y="2782669"/>
            <a:ext cx="11155681" cy="1938992"/>
          </a:xfrm>
          <a:prstGeom prst="rect">
            <a:avLst/>
          </a:prstGeom>
          <a:noFill/>
        </p:spPr>
        <p:txBody>
          <a:bodyPr wrap="square" rtlCol="0">
            <a:spAutoFit/>
          </a:bodyPr>
          <a:lstStyle/>
          <a:p>
            <a:r>
              <a:rPr lang="en-US" sz="2400" dirty="0">
                <a:latin typeface="Segoe UI Black" panose="020B0A02040204020203" pitchFamily="34" charset="0"/>
                <a:ea typeface="Segoe UI Black" panose="020B0A02040204020203" pitchFamily="34" charset="0"/>
              </a:rPr>
              <a:t>In 610AD Muhammad went to a cave and prayed ,and he was visited by</a:t>
            </a:r>
          </a:p>
          <a:p>
            <a:endParaRPr lang="en-US" sz="2400" dirty="0">
              <a:latin typeface="Segoe UI Black" panose="020B0A02040204020203" pitchFamily="34" charset="0"/>
              <a:ea typeface="Segoe UI Black" panose="020B0A02040204020203" pitchFamily="34" charset="0"/>
            </a:endParaRPr>
          </a:p>
          <a:p>
            <a:r>
              <a:rPr lang="en-US" sz="2400" dirty="0">
                <a:latin typeface="Segoe UI Black" panose="020B0A02040204020203" pitchFamily="34" charset="0"/>
                <a:ea typeface="Segoe UI Black" panose="020B0A02040204020203" pitchFamily="34" charset="0"/>
              </a:rPr>
              <a:t> the angel Gabriel and given the words of the Qur’an,which is believed</a:t>
            </a:r>
          </a:p>
          <a:p>
            <a:endParaRPr lang="en-US" sz="2400" dirty="0">
              <a:latin typeface="Segoe UI Black" panose="020B0A02040204020203" pitchFamily="34" charset="0"/>
              <a:ea typeface="Segoe UI Black" panose="020B0A02040204020203" pitchFamily="34" charset="0"/>
            </a:endParaRPr>
          </a:p>
          <a:p>
            <a:r>
              <a:rPr lang="en-US" sz="2400" dirty="0">
                <a:latin typeface="Segoe UI Black" panose="020B0A02040204020203" pitchFamily="34" charset="0"/>
                <a:ea typeface="Segoe UI Black" panose="020B0A02040204020203" pitchFamily="34" charset="0"/>
              </a:rPr>
              <a:t> by the Muslims  to be the exact words of God. </a:t>
            </a:r>
            <a:endParaRPr lang="en-ZW" sz="2400"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314575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646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3CFEE9-E370-4A81-8F77-D71FA433EB93}"/>
              </a:ext>
            </a:extLst>
          </p:cNvPr>
          <p:cNvSpPr txBox="1"/>
          <p:nvPr/>
        </p:nvSpPr>
        <p:spPr>
          <a:xfrm>
            <a:off x="0" y="168812"/>
            <a:ext cx="12192000" cy="1200329"/>
          </a:xfrm>
          <a:prstGeom prst="rect">
            <a:avLst/>
          </a:prstGeom>
          <a:noFill/>
        </p:spPr>
        <p:txBody>
          <a:bodyPr wrap="square" rtlCol="0">
            <a:spAutoFit/>
          </a:bodyPr>
          <a:lstStyle/>
          <a:p>
            <a:r>
              <a:rPr lang="en-US" sz="3600" dirty="0">
                <a:latin typeface="Segoe UI Black" panose="020B0A02040204020203" pitchFamily="34" charset="0"/>
                <a:ea typeface="Segoe UI Black" panose="020B0A02040204020203" pitchFamily="34" charset="0"/>
              </a:rPr>
              <a:t>The life of</a:t>
            </a:r>
          </a:p>
          <a:p>
            <a:r>
              <a:rPr lang="en-US" sz="3600" dirty="0">
                <a:latin typeface="Segoe UI Black" panose="020B0A02040204020203" pitchFamily="34" charset="0"/>
                <a:ea typeface="Segoe UI Black" panose="020B0A02040204020203" pitchFamily="34" charset="0"/>
              </a:rPr>
              <a:t>Muhammad</a:t>
            </a:r>
            <a:endParaRPr lang="en-ZW" sz="3600" dirty="0">
              <a:latin typeface="Segoe UI Black" panose="020B0A02040204020203" pitchFamily="34" charset="0"/>
              <a:ea typeface="Segoe UI Black" panose="020B0A02040204020203" pitchFamily="34" charset="0"/>
            </a:endParaRPr>
          </a:p>
        </p:txBody>
      </p:sp>
      <p:sp>
        <p:nvSpPr>
          <p:cNvPr id="4" name="TextBox 3">
            <a:extLst>
              <a:ext uri="{FF2B5EF4-FFF2-40B4-BE49-F238E27FC236}">
                <a16:creationId xmlns:a16="http://schemas.microsoft.com/office/drawing/2014/main" id="{9672105A-FA4E-4C39-84AB-6B61691C1F34}"/>
              </a:ext>
            </a:extLst>
          </p:cNvPr>
          <p:cNvSpPr txBox="1"/>
          <p:nvPr/>
        </p:nvSpPr>
        <p:spPr>
          <a:xfrm>
            <a:off x="0" y="1561514"/>
            <a:ext cx="12192000" cy="4524315"/>
          </a:xfrm>
          <a:prstGeom prst="rect">
            <a:avLst/>
          </a:prstGeom>
          <a:noFill/>
        </p:spPr>
        <p:txBody>
          <a:bodyPr wrap="square" rtlCol="0">
            <a:spAutoFit/>
          </a:bodyPr>
          <a:lstStyle/>
          <a:p>
            <a:r>
              <a:rPr lang="en-US" dirty="0">
                <a:latin typeface="Segoe UI Black" panose="020B0A02040204020203" pitchFamily="34" charset="0"/>
                <a:ea typeface="Segoe UI Black" panose="020B0A02040204020203" pitchFamily="34" charset="0"/>
              </a:rPr>
              <a:t>A few years later after Muhammad received his first revelation. In the year 613AD he began to teach publicly ,A year later Muhammad and his followers started to get persecuted by the people in Mecca,this is because the message he was giving was different from what the people had in mind.</a:t>
            </a:r>
          </a:p>
          <a:p>
            <a:r>
              <a:rPr lang="en-US" dirty="0">
                <a:latin typeface="Segoe UI Black" panose="020B0A02040204020203" pitchFamily="34" charset="0"/>
                <a:ea typeface="Segoe UI Black" panose="020B0A02040204020203" pitchFamily="34" charset="0"/>
              </a:rPr>
              <a:t>In 619 Khadija and Muhammad’s grandfather died – It is known as the year of sorrows.</a:t>
            </a:r>
          </a:p>
          <a:p>
            <a:endParaRPr lang="en-US" dirty="0">
              <a:latin typeface="Segoe UI Black" panose="020B0A02040204020203" pitchFamily="34" charset="0"/>
              <a:ea typeface="Segoe UI Black" panose="020B0A02040204020203" pitchFamily="34" charset="0"/>
            </a:endParaRPr>
          </a:p>
          <a:p>
            <a:r>
              <a:rPr lang="en-US" dirty="0">
                <a:latin typeface="Segoe UI Black" panose="020B0A02040204020203" pitchFamily="34" charset="0"/>
                <a:ea typeface="Segoe UI Black" panose="020B0A02040204020203" pitchFamily="34" charset="0"/>
              </a:rPr>
              <a:t>In 620 Muhammad had a vision in which he was taken up to heaven and he saw other prophets</a:t>
            </a:r>
          </a:p>
          <a:p>
            <a:endParaRPr lang="en-US" dirty="0">
              <a:latin typeface="Segoe UI Black" panose="020B0A02040204020203" pitchFamily="34" charset="0"/>
              <a:ea typeface="Segoe UI Black" panose="020B0A02040204020203" pitchFamily="34" charset="0"/>
            </a:endParaRPr>
          </a:p>
          <a:p>
            <a:r>
              <a:rPr lang="en-US" dirty="0">
                <a:latin typeface="Segoe UI Black" panose="020B0A02040204020203" pitchFamily="34" charset="0"/>
                <a:ea typeface="Segoe UI Black" panose="020B0A02040204020203" pitchFamily="34" charset="0"/>
              </a:rPr>
              <a:t>A few years later Muhammad traveled to a town called Yathrib , which today is called Medina , here he preaches his message to the people there and he is made governor and he sorted out all the problems that they had .</a:t>
            </a:r>
          </a:p>
          <a:p>
            <a:endParaRPr lang="en-US" dirty="0">
              <a:latin typeface="Segoe UI Black" panose="020B0A02040204020203" pitchFamily="34" charset="0"/>
              <a:ea typeface="Segoe UI Black" panose="020B0A02040204020203" pitchFamily="34" charset="0"/>
            </a:endParaRPr>
          </a:p>
          <a:p>
            <a:r>
              <a:rPr lang="en-US" dirty="0">
                <a:latin typeface="Segoe UI Black" panose="020B0A02040204020203" pitchFamily="34" charset="0"/>
                <a:ea typeface="Segoe UI Black" panose="020B0A02040204020203" pitchFamily="34" charset="0"/>
              </a:rPr>
              <a:t>In 628 Muhammad and his followers had a treaty with the people of Mecca</a:t>
            </a:r>
          </a:p>
          <a:p>
            <a:r>
              <a:rPr lang="en-US" dirty="0">
                <a:latin typeface="Segoe UI Black" panose="020B0A02040204020203" pitchFamily="34" charset="0"/>
                <a:ea typeface="Segoe UI Black" panose="020B0A02040204020203" pitchFamily="34" charset="0"/>
              </a:rPr>
              <a:t>It was called the treaty of (Hudaybiyyah)</a:t>
            </a:r>
          </a:p>
          <a:p>
            <a:endParaRPr lang="en-US" dirty="0">
              <a:latin typeface="Segoe UI Black" panose="020B0A02040204020203" pitchFamily="34" charset="0"/>
              <a:ea typeface="Segoe UI Black" panose="020B0A02040204020203" pitchFamily="34" charset="0"/>
            </a:endParaRPr>
          </a:p>
          <a:p>
            <a:r>
              <a:rPr lang="en-US" dirty="0">
                <a:latin typeface="Segoe UI Black" panose="020B0A02040204020203" pitchFamily="34" charset="0"/>
                <a:ea typeface="Segoe UI Black" panose="020B0A02040204020203" pitchFamily="34" charset="0"/>
              </a:rPr>
              <a:t>In 630 they Marched to Mecca and conquered it and Muhammad removed all the idols that were there and reorganizes the city, he then went back to Medina and he died in the year 632</a:t>
            </a:r>
            <a:endParaRPr lang="en-ZW"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4226842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635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B5C466-C426-4B66-9D19-79E09B4C2937}"/>
              </a:ext>
            </a:extLst>
          </p:cNvPr>
          <p:cNvSpPr txBox="1"/>
          <p:nvPr/>
        </p:nvSpPr>
        <p:spPr>
          <a:xfrm>
            <a:off x="0" y="211015"/>
            <a:ext cx="12192000" cy="769441"/>
          </a:xfrm>
          <a:prstGeom prst="rect">
            <a:avLst/>
          </a:prstGeom>
          <a:noFill/>
        </p:spPr>
        <p:txBody>
          <a:bodyPr wrap="square" rtlCol="0">
            <a:spAutoFit/>
          </a:bodyPr>
          <a:lstStyle/>
          <a:p>
            <a:r>
              <a:rPr lang="en-US" sz="4400" dirty="0">
                <a:latin typeface="Segoe UI Black" panose="020B0A02040204020203" pitchFamily="34" charset="0"/>
                <a:ea typeface="Segoe UI Black" panose="020B0A02040204020203" pitchFamily="34" charset="0"/>
              </a:rPr>
              <a:t>Quiz Time!</a:t>
            </a:r>
            <a:endParaRPr lang="en-ZW" sz="4400" dirty="0">
              <a:latin typeface="Segoe UI Black" panose="020B0A02040204020203" pitchFamily="34" charset="0"/>
              <a:ea typeface="Segoe UI Black" panose="020B0A02040204020203" pitchFamily="34" charset="0"/>
            </a:endParaRPr>
          </a:p>
        </p:txBody>
      </p:sp>
      <p:sp>
        <p:nvSpPr>
          <p:cNvPr id="3" name="TextBox 2">
            <a:extLst>
              <a:ext uri="{FF2B5EF4-FFF2-40B4-BE49-F238E27FC236}">
                <a16:creationId xmlns:a16="http://schemas.microsoft.com/office/drawing/2014/main" id="{A9F793E5-FB6E-455E-99B6-1B5B5E868E3C}"/>
              </a:ext>
            </a:extLst>
          </p:cNvPr>
          <p:cNvSpPr txBox="1"/>
          <p:nvPr/>
        </p:nvSpPr>
        <p:spPr>
          <a:xfrm>
            <a:off x="154745" y="1111348"/>
            <a:ext cx="11873132" cy="4247317"/>
          </a:xfrm>
          <a:prstGeom prst="rect">
            <a:avLst/>
          </a:prstGeom>
          <a:noFill/>
        </p:spPr>
        <p:txBody>
          <a:bodyPr wrap="square" rtlCol="0">
            <a:spAutoFit/>
          </a:bodyPr>
          <a:lstStyle/>
          <a:p>
            <a:endParaRPr lang="en-US" dirty="0">
              <a:latin typeface="Segoe UI Black" panose="020B0A02040204020203" pitchFamily="34" charset="0"/>
              <a:ea typeface="Segoe UI Black" panose="020B0A02040204020203" pitchFamily="34" charset="0"/>
            </a:endParaRPr>
          </a:p>
          <a:p>
            <a:pPr marL="342900" indent="-342900">
              <a:buAutoNum type="arabicPeriod"/>
            </a:pPr>
            <a:r>
              <a:rPr lang="en-ZW" dirty="0">
                <a:latin typeface="Segoe UI Black" panose="020B0A02040204020203" pitchFamily="34" charset="0"/>
                <a:ea typeface="Segoe UI Black" panose="020B0A02040204020203" pitchFamily="34" charset="0"/>
              </a:rPr>
              <a:t>Who was married to Muhammad </a:t>
            </a:r>
          </a:p>
          <a:p>
            <a:r>
              <a:rPr lang="en-ZW" dirty="0">
                <a:latin typeface="Segoe UI Black" panose="020B0A02040204020203" pitchFamily="34" charset="0"/>
                <a:ea typeface="Segoe UI Black" panose="020B0A02040204020203" pitchFamily="34" charset="0"/>
              </a:rPr>
              <a:t>a)Mary</a:t>
            </a:r>
          </a:p>
          <a:p>
            <a:r>
              <a:rPr lang="en-ZW" dirty="0">
                <a:latin typeface="Segoe UI Black" panose="020B0A02040204020203" pitchFamily="34" charset="0"/>
                <a:ea typeface="Segoe UI Black" panose="020B0A02040204020203" pitchFamily="34" charset="0"/>
              </a:rPr>
              <a:t>b)Elizabeth</a:t>
            </a:r>
          </a:p>
          <a:p>
            <a:r>
              <a:rPr lang="en-ZW" dirty="0">
                <a:latin typeface="Segoe UI Black" panose="020B0A02040204020203" pitchFamily="34" charset="0"/>
                <a:ea typeface="Segoe UI Black" panose="020B0A02040204020203" pitchFamily="34" charset="0"/>
              </a:rPr>
              <a:t>c)Khadijah</a:t>
            </a:r>
          </a:p>
          <a:p>
            <a:endParaRPr lang="en-ZW" dirty="0">
              <a:latin typeface="Segoe UI Black" panose="020B0A02040204020203" pitchFamily="34" charset="0"/>
              <a:ea typeface="Segoe UI Black" panose="020B0A02040204020203" pitchFamily="34" charset="0"/>
            </a:endParaRPr>
          </a:p>
          <a:p>
            <a:r>
              <a:rPr lang="en-ZW" dirty="0">
                <a:latin typeface="Segoe UI Black" panose="020B0A02040204020203" pitchFamily="34" charset="0"/>
                <a:ea typeface="Segoe UI Black" panose="020B0A02040204020203" pitchFamily="34" charset="0"/>
              </a:rPr>
              <a:t>2.What treaty was signed between Muhammad ,his followers and the people of Mecca</a:t>
            </a:r>
          </a:p>
          <a:p>
            <a:r>
              <a:rPr lang="en-ZW" dirty="0">
                <a:latin typeface="Segoe UI Black" panose="020B0A02040204020203" pitchFamily="34" charset="0"/>
                <a:ea typeface="Segoe UI Black" panose="020B0A02040204020203" pitchFamily="34" charset="0"/>
              </a:rPr>
              <a:t>a)Treaty of Versailles </a:t>
            </a:r>
          </a:p>
          <a:p>
            <a:r>
              <a:rPr lang="en-ZW" dirty="0">
                <a:latin typeface="Segoe UI Black" panose="020B0A02040204020203" pitchFamily="34" charset="0"/>
                <a:ea typeface="Segoe UI Black" panose="020B0A02040204020203" pitchFamily="34" charset="0"/>
              </a:rPr>
              <a:t>b)Treaty of </a:t>
            </a:r>
            <a:r>
              <a:rPr lang="en-US" dirty="0">
                <a:latin typeface="Segoe UI Black" panose="020B0A02040204020203" pitchFamily="34" charset="0"/>
                <a:ea typeface="Segoe UI Black" panose="020B0A02040204020203" pitchFamily="34" charset="0"/>
              </a:rPr>
              <a:t>Hudaybiyyah</a:t>
            </a:r>
          </a:p>
          <a:p>
            <a:r>
              <a:rPr lang="en-US" dirty="0">
                <a:latin typeface="Segoe UI Black" panose="020B0A02040204020203" pitchFamily="34" charset="0"/>
                <a:ea typeface="Segoe UI Black" panose="020B0A02040204020203" pitchFamily="34" charset="0"/>
              </a:rPr>
              <a:t>c)Treaty of Germany</a:t>
            </a:r>
          </a:p>
          <a:p>
            <a:endParaRPr lang="en-US" dirty="0">
              <a:latin typeface="Segoe UI Black" panose="020B0A02040204020203" pitchFamily="34" charset="0"/>
              <a:ea typeface="Segoe UI Black" panose="020B0A02040204020203" pitchFamily="34" charset="0"/>
            </a:endParaRPr>
          </a:p>
          <a:p>
            <a:r>
              <a:rPr lang="en-US" dirty="0">
                <a:latin typeface="Segoe UI Black" panose="020B0A02040204020203" pitchFamily="34" charset="0"/>
                <a:ea typeface="Segoe UI Black" panose="020B0A02040204020203" pitchFamily="34" charset="0"/>
              </a:rPr>
              <a:t>3)How old was Muhammad when he got Married </a:t>
            </a:r>
          </a:p>
          <a:p>
            <a:r>
              <a:rPr lang="en-US" dirty="0">
                <a:latin typeface="Segoe UI Black" panose="020B0A02040204020203" pitchFamily="34" charset="0"/>
                <a:ea typeface="Segoe UI Black" panose="020B0A02040204020203" pitchFamily="34" charset="0"/>
              </a:rPr>
              <a:t>a)25 years</a:t>
            </a:r>
          </a:p>
          <a:p>
            <a:r>
              <a:rPr lang="en-US" dirty="0">
                <a:latin typeface="Segoe UI Black" panose="020B0A02040204020203" pitchFamily="34" charset="0"/>
                <a:ea typeface="Segoe UI Black" panose="020B0A02040204020203" pitchFamily="34" charset="0"/>
              </a:rPr>
              <a:t>b)40 years</a:t>
            </a:r>
          </a:p>
          <a:p>
            <a:r>
              <a:rPr lang="en-US" dirty="0">
                <a:latin typeface="Segoe UI Black" panose="020B0A02040204020203" pitchFamily="34" charset="0"/>
                <a:ea typeface="Segoe UI Black" panose="020B0A02040204020203" pitchFamily="34" charset="0"/>
              </a:rPr>
              <a:t>c)10 years</a:t>
            </a:r>
            <a:endParaRPr lang="en-ZW"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2555633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534053-893F-48A1-B0E9-134EAEB6538B}"/>
              </a:ext>
            </a:extLst>
          </p:cNvPr>
          <p:cNvSpPr txBox="1"/>
          <p:nvPr/>
        </p:nvSpPr>
        <p:spPr>
          <a:xfrm>
            <a:off x="0" y="182880"/>
            <a:ext cx="8764172" cy="1077218"/>
          </a:xfrm>
          <a:prstGeom prst="rect">
            <a:avLst/>
          </a:prstGeom>
          <a:noFill/>
        </p:spPr>
        <p:txBody>
          <a:bodyPr wrap="square" rtlCol="0">
            <a:spAutoFit/>
          </a:bodyPr>
          <a:lstStyle/>
          <a:p>
            <a:r>
              <a:rPr lang="en-US" sz="3200" dirty="0">
                <a:latin typeface="Segoe UI Black" panose="020B0A02040204020203" pitchFamily="34" charset="0"/>
                <a:ea typeface="Segoe UI Black" panose="020B0A02040204020203" pitchFamily="34" charset="0"/>
              </a:rPr>
              <a:t>After the death </a:t>
            </a:r>
            <a:br>
              <a:rPr lang="en-US" sz="3200" dirty="0">
                <a:latin typeface="Segoe UI Black" panose="020B0A02040204020203" pitchFamily="34" charset="0"/>
                <a:ea typeface="Segoe UI Black" panose="020B0A02040204020203" pitchFamily="34" charset="0"/>
              </a:rPr>
            </a:br>
            <a:r>
              <a:rPr lang="en-US" sz="3200" dirty="0">
                <a:latin typeface="Segoe UI Black" panose="020B0A02040204020203" pitchFamily="34" charset="0"/>
                <a:ea typeface="Segoe UI Black" panose="020B0A02040204020203" pitchFamily="34" charset="0"/>
              </a:rPr>
              <a:t>Of Khadijah</a:t>
            </a:r>
            <a:endParaRPr lang="en-ZW" sz="3200" dirty="0">
              <a:latin typeface="Segoe UI Black" panose="020B0A02040204020203" pitchFamily="34" charset="0"/>
              <a:ea typeface="Segoe UI Black" panose="020B0A02040204020203" pitchFamily="34" charset="0"/>
            </a:endParaRPr>
          </a:p>
        </p:txBody>
      </p:sp>
      <p:sp>
        <p:nvSpPr>
          <p:cNvPr id="3" name="TextBox 2">
            <a:extLst>
              <a:ext uri="{FF2B5EF4-FFF2-40B4-BE49-F238E27FC236}">
                <a16:creationId xmlns:a16="http://schemas.microsoft.com/office/drawing/2014/main" id="{4DF44D8E-0994-4E93-9A8A-858E18B75414}"/>
              </a:ext>
            </a:extLst>
          </p:cNvPr>
          <p:cNvSpPr txBox="1"/>
          <p:nvPr/>
        </p:nvSpPr>
        <p:spPr>
          <a:xfrm>
            <a:off x="0" y="1645920"/>
            <a:ext cx="12192000" cy="1477328"/>
          </a:xfrm>
          <a:prstGeom prst="rect">
            <a:avLst/>
          </a:prstGeom>
          <a:noFill/>
        </p:spPr>
        <p:txBody>
          <a:bodyPr wrap="square" rtlCol="0">
            <a:spAutoFit/>
          </a:bodyPr>
          <a:lstStyle/>
          <a:p>
            <a:r>
              <a:rPr lang="en-US" dirty="0">
                <a:latin typeface="Segoe UI Black" panose="020B0A02040204020203" pitchFamily="34" charset="0"/>
                <a:ea typeface="Segoe UI Black" panose="020B0A02040204020203" pitchFamily="34" charset="0"/>
              </a:rPr>
              <a:t>Khadijah and Muhammad were married for about 25years , And after Kadijah died Muhammad remarried  Aisha who was very young and was the daughter of Abu-Bakr.</a:t>
            </a:r>
          </a:p>
          <a:p>
            <a:r>
              <a:rPr lang="en-US" dirty="0">
                <a:latin typeface="Segoe UI Black" panose="020B0A02040204020203" pitchFamily="34" charset="0"/>
                <a:ea typeface="Segoe UI Black" panose="020B0A02040204020203" pitchFamily="34" charset="0"/>
              </a:rPr>
              <a:t>In total he married 11 wives and 9 of them never had children.</a:t>
            </a:r>
          </a:p>
          <a:p>
            <a:endParaRPr lang="en-US" dirty="0">
              <a:latin typeface="Segoe UI Black" panose="020B0A02040204020203" pitchFamily="34" charset="0"/>
              <a:ea typeface="Segoe UI Black" panose="020B0A02040204020203" pitchFamily="34" charset="0"/>
            </a:endParaRPr>
          </a:p>
          <a:p>
            <a:endParaRPr lang="en-ZW" dirty="0">
              <a:latin typeface="Segoe UI Black" panose="020B0A02040204020203" pitchFamily="34" charset="0"/>
              <a:ea typeface="Segoe UI Black" panose="020B0A02040204020203" pitchFamily="34" charset="0"/>
            </a:endParaRPr>
          </a:p>
        </p:txBody>
      </p:sp>
      <p:sp>
        <p:nvSpPr>
          <p:cNvPr id="4" name="TextBox 3">
            <a:extLst>
              <a:ext uri="{FF2B5EF4-FFF2-40B4-BE49-F238E27FC236}">
                <a16:creationId xmlns:a16="http://schemas.microsoft.com/office/drawing/2014/main" id="{BBDAF04C-1E90-42B0-A8EB-909DA5035970}"/>
              </a:ext>
            </a:extLst>
          </p:cNvPr>
          <p:cNvSpPr txBox="1"/>
          <p:nvPr/>
        </p:nvSpPr>
        <p:spPr>
          <a:xfrm>
            <a:off x="-1" y="3024554"/>
            <a:ext cx="4543865" cy="954107"/>
          </a:xfrm>
          <a:prstGeom prst="rect">
            <a:avLst/>
          </a:prstGeom>
          <a:noFill/>
        </p:spPr>
        <p:txBody>
          <a:bodyPr wrap="square" rtlCol="0">
            <a:spAutoFit/>
          </a:bodyPr>
          <a:lstStyle/>
          <a:p>
            <a:r>
              <a:rPr lang="en-US" sz="2800" dirty="0">
                <a:latin typeface="Segoe UI Black" panose="020B0A02040204020203" pitchFamily="34" charset="0"/>
                <a:ea typeface="Segoe UI Black" panose="020B0A02040204020203" pitchFamily="34" charset="0"/>
              </a:rPr>
              <a:t>More Information About </a:t>
            </a:r>
          </a:p>
          <a:p>
            <a:r>
              <a:rPr lang="en-US" sz="2800" dirty="0">
                <a:latin typeface="Segoe UI Black" panose="020B0A02040204020203" pitchFamily="34" charset="0"/>
                <a:ea typeface="Segoe UI Black" panose="020B0A02040204020203" pitchFamily="34" charset="0"/>
              </a:rPr>
              <a:t>Muhammad</a:t>
            </a:r>
            <a:endParaRPr lang="en-ZW" sz="2800" dirty="0">
              <a:latin typeface="Segoe UI Black" panose="020B0A02040204020203" pitchFamily="34" charset="0"/>
              <a:ea typeface="Segoe UI Black" panose="020B0A02040204020203" pitchFamily="34" charset="0"/>
            </a:endParaRPr>
          </a:p>
        </p:txBody>
      </p:sp>
      <p:sp>
        <p:nvSpPr>
          <p:cNvPr id="5" name="TextBox 4">
            <a:extLst>
              <a:ext uri="{FF2B5EF4-FFF2-40B4-BE49-F238E27FC236}">
                <a16:creationId xmlns:a16="http://schemas.microsoft.com/office/drawing/2014/main" id="{0FB51940-6BA3-4329-B4E4-52B919308532}"/>
              </a:ext>
            </a:extLst>
          </p:cNvPr>
          <p:cNvSpPr txBox="1"/>
          <p:nvPr/>
        </p:nvSpPr>
        <p:spPr>
          <a:xfrm>
            <a:off x="0" y="3978661"/>
            <a:ext cx="6711461" cy="1754326"/>
          </a:xfrm>
          <a:prstGeom prst="rect">
            <a:avLst/>
          </a:prstGeom>
          <a:noFill/>
        </p:spPr>
        <p:txBody>
          <a:bodyPr wrap="square" rtlCol="0">
            <a:spAutoFit/>
          </a:bodyPr>
          <a:lstStyle/>
          <a:p>
            <a:r>
              <a:rPr lang="en-US" dirty="0">
                <a:latin typeface="Segoe UI Black" panose="020B0A02040204020203" pitchFamily="34" charset="0"/>
                <a:ea typeface="Segoe UI Black" panose="020B0A02040204020203" pitchFamily="34" charset="0"/>
              </a:rPr>
              <a:t>Muhammad had 4 daughters and one son with Khadijah, the youngest daughter of the four was called Fatimah and she got Married to Ali who was the son of Muhammad’s uncle , so basically Fatimah married her cousin, and Fatimah and Ali had sons together who were ,Husayn and Hasan.</a:t>
            </a:r>
            <a:endParaRPr lang="en-ZW" dirty="0">
              <a:latin typeface="Segoe UI Black" panose="020B0A02040204020203" pitchFamily="34" charset="0"/>
              <a:ea typeface="Segoe UI Black" panose="020B0A02040204020203" pitchFamily="34" charset="0"/>
            </a:endParaRPr>
          </a:p>
        </p:txBody>
      </p:sp>
      <p:pic>
        <p:nvPicPr>
          <p:cNvPr id="7" name="Picture 6">
            <a:extLst>
              <a:ext uri="{FF2B5EF4-FFF2-40B4-BE49-F238E27FC236}">
                <a16:creationId xmlns:a16="http://schemas.microsoft.com/office/drawing/2014/main" id="{508D4DCC-3CBA-44D8-9F2C-76609FA13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138" y="3362178"/>
            <a:ext cx="3774828" cy="3312942"/>
          </a:xfrm>
          <a:prstGeom prst="rect">
            <a:avLst/>
          </a:prstGeom>
        </p:spPr>
      </p:pic>
    </p:spTree>
    <p:extLst>
      <p:ext uri="{BB962C8B-B14F-4D97-AF65-F5344CB8AC3E}">
        <p14:creationId xmlns:p14="http://schemas.microsoft.com/office/powerpoint/2010/main" val="2799752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F41B8A-63AC-418E-84B2-7FE533595E16}"/>
              </a:ext>
            </a:extLst>
          </p:cNvPr>
          <p:cNvSpPr txBox="1"/>
          <p:nvPr/>
        </p:nvSpPr>
        <p:spPr>
          <a:xfrm>
            <a:off x="0" y="225083"/>
            <a:ext cx="5669280" cy="646331"/>
          </a:xfrm>
          <a:prstGeom prst="rect">
            <a:avLst/>
          </a:prstGeom>
          <a:noFill/>
        </p:spPr>
        <p:txBody>
          <a:bodyPr wrap="square" rtlCol="0">
            <a:spAutoFit/>
          </a:bodyPr>
          <a:lstStyle/>
          <a:p>
            <a:r>
              <a:rPr lang="en-US" sz="3600" dirty="0">
                <a:latin typeface="Segoe UI Black" panose="020B0A02040204020203" pitchFamily="34" charset="0"/>
                <a:ea typeface="Segoe UI Black" panose="020B0A02040204020203" pitchFamily="34" charset="0"/>
              </a:rPr>
              <a:t>Activity!</a:t>
            </a:r>
            <a:endParaRPr lang="en-ZW" sz="3600" dirty="0">
              <a:latin typeface="Segoe UI Black" panose="020B0A02040204020203" pitchFamily="34" charset="0"/>
              <a:ea typeface="Segoe UI Black" panose="020B0A02040204020203" pitchFamily="34" charset="0"/>
            </a:endParaRPr>
          </a:p>
        </p:txBody>
      </p:sp>
      <p:pic>
        <p:nvPicPr>
          <p:cNvPr id="4" name="Picture 3">
            <a:extLst>
              <a:ext uri="{FF2B5EF4-FFF2-40B4-BE49-F238E27FC236}">
                <a16:creationId xmlns:a16="http://schemas.microsoft.com/office/drawing/2014/main" id="{A9D00DA1-9948-451B-A35F-FAE6949A6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387" y="0"/>
            <a:ext cx="5037613" cy="6858000"/>
          </a:xfrm>
          <a:prstGeom prst="rect">
            <a:avLst/>
          </a:prstGeom>
        </p:spPr>
      </p:pic>
      <p:sp>
        <p:nvSpPr>
          <p:cNvPr id="11" name="TextBox 10">
            <a:extLst>
              <a:ext uri="{FF2B5EF4-FFF2-40B4-BE49-F238E27FC236}">
                <a16:creationId xmlns:a16="http://schemas.microsoft.com/office/drawing/2014/main" id="{5AC42186-E9AF-4272-A8A5-8304FB1E538D}"/>
              </a:ext>
            </a:extLst>
          </p:cNvPr>
          <p:cNvSpPr txBox="1"/>
          <p:nvPr/>
        </p:nvSpPr>
        <p:spPr>
          <a:xfrm>
            <a:off x="0" y="1041009"/>
            <a:ext cx="6330462" cy="4801314"/>
          </a:xfrm>
          <a:prstGeom prst="rect">
            <a:avLst/>
          </a:prstGeom>
          <a:noFill/>
        </p:spPr>
        <p:txBody>
          <a:bodyPr wrap="square" rtlCol="0">
            <a:spAutoFit/>
          </a:bodyPr>
          <a:lstStyle/>
          <a:p>
            <a:r>
              <a:rPr lang="en-US" dirty="0">
                <a:latin typeface="Segoe UI Black" panose="020B0A02040204020203" pitchFamily="34" charset="0"/>
                <a:ea typeface="Segoe UI Black" panose="020B0A02040204020203" pitchFamily="34" charset="0"/>
              </a:rPr>
              <a:t>Fill in the family tree that’s on this page </a:t>
            </a:r>
          </a:p>
          <a:p>
            <a:endParaRPr lang="en-US" dirty="0">
              <a:latin typeface="Segoe UI Black" panose="020B0A02040204020203" pitchFamily="34" charset="0"/>
              <a:ea typeface="Segoe UI Black" panose="020B0A02040204020203" pitchFamily="34" charset="0"/>
            </a:endParaRPr>
          </a:p>
          <a:p>
            <a:r>
              <a:rPr lang="en-US" dirty="0">
                <a:latin typeface="Segoe UI Black" panose="020B0A02040204020203" pitchFamily="34" charset="0"/>
                <a:ea typeface="Segoe UI Black" panose="020B0A02040204020203" pitchFamily="34" charset="0"/>
              </a:rPr>
              <a:t>What you Should do</a:t>
            </a:r>
          </a:p>
          <a:p>
            <a:r>
              <a:rPr lang="en-US" dirty="0">
                <a:latin typeface="Segoe UI Black" panose="020B0A02040204020203" pitchFamily="34" charset="0"/>
                <a:ea typeface="Segoe UI Black" panose="020B0A02040204020203" pitchFamily="34" charset="0"/>
              </a:rPr>
              <a:t>1.Search for the family name/last name of Muhammad and fill it in at the top right corner.</a:t>
            </a:r>
          </a:p>
          <a:p>
            <a:r>
              <a:rPr lang="en-US" dirty="0">
                <a:latin typeface="Segoe UI Black" panose="020B0A02040204020203" pitchFamily="34" charset="0"/>
                <a:ea typeface="Segoe UI Black" panose="020B0A02040204020203" pitchFamily="34" charset="0"/>
              </a:rPr>
              <a:t>2.In the family tree you should include pictures and names of</a:t>
            </a:r>
          </a:p>
          <a:p>
            <a:r>
              <a:rPr lang="en-US" dirty="0">
                <a:latin typeface="Segoe UI Black" panose="020B0A02040204020203" pitchFamily="34" charset="0"/>
                <a:ea typeface="Segoe UI Black" panose="020B0A02040204020203" pitchFamily="34" charset="0"/>
              </a:rPr>
              <a:t>-Muhammad</a:t>
            </a:r>
          </a:p>
          <a:p>
            <a:r>
              <a:rPr lang="en-US" dirty="0">
                <a:latin typeface="Segoe UI Black" panose="020B0A02040204020203" pitchFamily="34" charset="0"/>
                <a:ea typeface="Segoe UI Black" panose="020B0A02040204020203" pitchFamily="34" charset="0"/>
              </a:rPr>
              <a:t>-Khadijah</a:t>
            </a:r>
          </a:p>
          <a:p>
            <a:r>
              <a:rPr lang="en-US" dirty="0">
                <a:latin typeface="Segoe UI Black" panose="020B0A02040204020203" pitchFamily="34" charset="0"/>
                <a:ea typeface="Segoe UI Black" panose="020B0A02040204020203" pitchFamily="34" charset="0"/>
              </a:rPr>
              <a:t>-Fatimah</a:t>
            </a:r>
          </a:p>
          <a:p>
            <a:r>
              <a:rPr lang="en-US" dirty="0">
                <a:latin typeface="Segoe UI Black" panose="020B0A02040204020203" pitchFamily="34" charset="0"/>
                <a:ea typeface="Segoe UI Black" panose="020B0A02040204020203" pitchFamily="34" charset="0"/>
              </a:rPr>
              <a:t>-Ali</a:t>
            </a:r>
          </a:p>
          <a:p>
            <a:r>
              <a:rPr lang="en-US" dirty="0">
                <a:latin typeface="Segoe UI Black" panose="020B0A02040204020203" pitchFamily="34" charset="0"/>
                <a:ea typeface="Segoe UI Black" panose="020B0A02040204020203" pitchFamily="34" charset="0"/>
              </a:rPr>
              <a:t>-Husayn</a:t>
            </a:r>
          </a:p>
          <a:p>
            <a:r>
              <a:rPr lang="en-US" dirty="0">
                <a:latin typeface="Segoe UI Black" panose="020B0A02040204020203" pitchFamily="34" charset="0"/>
                <a:ea typeface="Segoe UI Black" panose="020B0A02040204020203" pitchFamily="34" charset="0"/>
              </a:rPr>
              <a:t>-Find out if Husayn had a  Wife and Children if so , add his wife and one of his children to the family tree!</a:t>
            </a:r>
          </a:p>
          <a:p>
            <a:endParaRPr lang="en-US" dirty="0">
              <a:latin typeface="Segoe UI Black" panose="020B0A02040204020203" pitchFamily="34" charset="0"/>
              <a:ea typeface="Segoe UI Black" panose="020B0A02040204020203" pitchFamily="34" charset="0"/>
            </a:endParaRPr>
          </a:p>
          <a:p>
            <a:endParaRPr lang="en-US" dirty="0">
              <a:latin typeface="Segoe UI Black" panose="020B0A02040204020203" pitchFamily="34" charset="0"/>
              <a:ea typeface="Segoe UI Black" panose="020B0A02040204020203" pitchFamily="34" charset="0"/>
            </a:endParaRPr>
          </a:p>
          <a:p>
            <a:r>
              <a:rPr lang="en-US" dirty="0">
                <a:latin typeface="Segoe UI Black" panose="020B0A02040204020203" pitchFamily="34" charset="0"/>
                <a:ea typeface="Segoe UI Black" panose="020B0A02040204020203" pitchFamily="34" charset="0"/>
              </a:rPr>
              <a:t>HAVE FUN ON YOUR RESEARCH!!!!!!</a:t>
            </a:r>
            <a:endParaRPr lang="en-ZW"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1117563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B17E26-CF03-4311-8DA6-832BF503ABF1}"/>
              </a:ext>
            </a:extLst>
          </p:cNvPr>
          <p:cNvSpPr txBox="1"/>
          <p:nvPr/>
        </p:nvSpPr>
        <p:spPr>
          <a:xfrm>
            <a:off x="0" y="267286"/>
            <a:ext cx="5500468" cy="646331"/>
          </a:xfrm>
          <a:prstGeom prst="rect">
            <a:avLst/>
          </a:prstGeom>
          <a:noFill/>
        </p:spPr>
        <p:txBody>
          <a:bodyPr wrap="square" rtlCol="0">
            <a:spAutoFit/>
          </a:bodyPr>
          <a:lstStyle/>
          <a:p>
            <a:r>
              <a:rPr lang="en-US" sz="3600" dirty="0">
                <a:latin typeface="Segoe UI Black" panose="020B0A02040204020203" pitchFamily="34" charset="0"/>
                <a:ea typeface="Segoe UI Black" panose="020B0A02040204020203" pitchFamily="34" charset="0"/>
              </a:rPr>
              <a:t>Sunni And Shia</a:t>
            </a:r>
            <a:endParaRPr lang="en-ZW" sz="3600" dirty="0">
              <a:latin typeface="Segoe UI Black" panose="020B0A02040204020203" pitchFamily="34" charset="0"/>
              <a:ea typeface="Segoe UI Black" panose="020B0A02040204020203" pitchFamily="34" charset="0"/>
            </a:endParaRPr>
          </a:p>
        </p:txBody>
      </p:sp>
      <p:sp>
        <p:nvSpPr>
          <p:cNvPr id="3" name="TextBox 2">
            <a:extLst>
              <a:ext uri="{FF2B5EF4-FFF2-40B4-BE49-F238E27FC236}">
                <a16:creationId xmlns:a16="http://schemas.microsoft.com/office/drawing/2014/main" id="{8CE0AFE6-5707-41BD-AE08-A6D8DB444AA3}"/>
              </a:ext>
            </a:extLst>
          </p:cNvPr>
          <p:cNvSpPr txBox="1"/>
          <p:nvPr/>
        </p:nvSpPr>
        <p:spPr>
          <a:xfrm>
            <a:off x="0" y="1209822"/>
            <a:ext cx="12084148" cy="4801314"/>
          </a:xfrm>
          <a:prstGeom prst="rect">
            <a:avLst/>
          </a:prstGeom>
          <a:noFill/>
        </p:spPr>
        <p:txBody>
          <a:bodyPr wrap="square" rtlCol="0">
            <a:spAutoFit/>
          </a:bodyPr>
          <a:lstStyle/>
          <a:p>
            <a:r>
              <a:rPr lang="en-US" dirty="0">
                <a:latin typeface="Segoe UI Black" panose="020B0A02040204020203" pitchFamily="34" charset="0"/>
                <a:ea typeface="Segoe UI Black" panose="020B0A02040204020203" pitchFamily="34" charset="0"/>
              </a:rPr>
              <a:t>The Sunni and Shia are two groups of people in the Islam religion </a:t>
            </a:r>
          </a:p>
          <a:p>
            <a:endParaRPr lang="en-US" dirty="0">
              <a:latin typeface="Segoe UI Black" panose="020B0A02040204020203" pitchFamily="34" charset="0"/>
              <a:ea typeface="Segoe UI Black" panose="020B0A02040204020203" pitchFamily="34" charset="0"/>
            </a:endParaRPr>
          </a:p>
          <a:p>
            <a:endParaRPr lang="en-US" dirty="0">
              <a:latin typeface="Segoe UI Black" panose="020B0A02040204020203" pitchFamily="34" charset="0"/>
              <a:ea typeface="Segoe UI Black" panose="020B0A02040204020203" pitchFamily="34" charset="0"/>
            </a:endParaRPr>
          </a:p>
          <a:p>
            <a:r>
              <a:rPr lang="en-US" u="sng" dirty="0">
                <a:latin typeface="Segoe UI Black" panose="020B0A02040204020203" pitchFamily="34" charset="0"/>
                <a:ea typeface="Segoe UI Black" panose="020B0A02040204020203" pitchFamily="34" charset="0"/>
              </a:rPr>
              <a:t>What made them divide</a:t>
            </a:r>
            <a:r>
              <a:rPr lang="en-US" dirty="0">
                <a:latin typeface="Segoe UI Black" panose="020B0A02040204020203" pitchFamily="34" charset="0"/>
                <a:ea typeface="Segoe UI Black" panose="020B0A02040204020203" pitchFamily="34" charset="0"/>
              </a:rPr>
              <a:t>?</a:t>
            </a:r>
          </a:p>
          <a:p>
            <a:endParaRPr lang="en-US" dirty="0">
              <a:latin typeface="Segoe UI Black" panose="020B0A02040204020203" pitchFamily="34" charset="0"/>
              <a:ea typeface="Segoe UI Black" panose="020B0A02040204020203" pitchFamily="34" charset="0"/>
            </a:endParaRPr>
          </a:p>
          <a:p>
            <a:r>
              <a:rPr lang="en-US" dirty="0">
                <a:latin typeface="Segoe UI Black" panose="020B0A02040204020203" pitchFamily="34" charset="0"/>
                <a:ea typeface="Segoe UI Black" panose="020B0A02040204020203" pitchFamily="34" charset="0"/>
              </a:rPr>
              <a:t>When Muhammad was about to die his companions came to discuss who would rule when he was dead </a:t>
            </a:r>
          </a:p>
          <a:p>
            <a:endParaRPr lang="en-US" dirty="0">
              <a:latin typeface="Segoe UI Black" panose="020B0A02040204020203" pitchFamily="34" charset="0"/>
              <a:ea typeface="Segoe UI Black" panose="020B0A02040204020203" pitchFamily="34" charset="0"/>
            </a:endParaRPr>
          </a:p>
          <a:p>
            <a:r>
              <a:rPr lang="en-US" dirty="0">
                <a:latin typeface="Segoe UI Black" panose="020B0A02040204020203" pitchFamily="34" charset="0"/>
                <a:ea typeface="Segoe UI Black" panose="020B0A02040204020203" pitchFamily="34" charset="0"/>
              </a:rPr>
              <a:t>So When Muhammad died there was a debate  on who should take his place </a:t>
            </a:r>
          </a:p>
          <a:p>
            <a:endParaRPr lang="en-US" dirty="0">
              <a:latin typeface="Segoe UI Black" panose="020B0A02040204020203" pitchFamily="34" charset="0"/>
              <a:ea typeface="Segoe UI Black" panose="020B0A02040204020203" pitchFamily="34" charset="0"/>
            </a:endParaRPr>
          </a:p>
          <a:p>
            <a:r>
              <a:rPr lang="en-US" dirty="0">
                <a:latin typeface="Segoe UI Black" panose="020B0A02040204020203" pitchFamily="34" charset="0"/>
                <a:ea typeface="Segoe UI Black" panose="020B0A02040204020203" pitchFamily="34" charset="0"/>
              </a:rPr>
              <a:t>Some Muslims wanted Abu-Bakr to become leader  and other Muslims argued that Muhammad had assigned Ali to be leader .</a:t>
            </a:r>
          </a:p>
          <a:p>
            <a:endParaRPr lang="en-US" dirty="0">
              <a:latin typeface="Segoe UI Black" panose="020B0A02040204020203" pitchFamily="34" charset="0"/>
              <a:ea typeface="Segoe UI Black" panose="020B0A02040204020203" pitchFamily="34" charset="0"/>
            </a:endParaRPr>
          </a:p>
          <a:p>
            <a:r>
              <a:rPr lang="en-US" dirty="0">
                <a:latin typeface="Segoe UI Black" panose="020B0A02040204020203" pitchFamily="34" charset="0"/>
                <a:ea typeface="Segoe UI Black" panose="020B0A02040204020203" pitchFamily="34" charset="0"/>
              </a:rPr>
              <a:t>So those who were for Ali Were called the </a:t>
            </a:r>
            <a:r>
              <a:rPr lang="en-US" u="sng" dirty="0">
                <a:latin typeface="Segoe UI Black" panose="020B0A02040204020203" pitchFamily="34" charset="0"/>
                <a:ea typeface="Segoe UI Black" panose="020B0A02040204020203" pitchFamily="34" charset="0"/>
              </a:rPr>
              <a:t>Shia</a:t>
            </a:r>
            <a:r>
              <a:rPr lang="en-US" dirty="0">
                <a:latin typeface="Segoe UI Black" panose="020B0A02040204020203" pitchFamily="34" charset="0"/>
                <a:ea typeface="Segoe UI Black" panose="020B0A02040204020203" pitchFamily="34" charset="0"/>
              </a:rPr>
              <a:t> </a:t>
            </a:r>
          </a:p>
          <a:p>
            <a:r>
              <a:rPr lang="en-US" dirty="0">
                <a:latin typeface="Segoe UI Black" panose="020B0A02040204020203" pitchFamily="34" charset="0"/>
                <a:ea typeface="Segoe UI Black" panose="020B0A02040204020203" pitchFamily="34" charset="0"/>
              </a:rPr>
              <a:t>And  those who were for Abu-Bark were called the </a:t>
            </a:r>
            <a:r>
              <a:rPr lang="en-US" u="sng" dirty="0">
                <a:latin typeface="Segoe UI Black" panose="020B0A02040204020203" pitchFamily="34" charset="0"/>
                <a:ea typeface="Segoe UI Black" panose="020B0A02040204020203" pitchFamily="34" charset="0"/>
              </a:rPr>
              <a:t>Sunni.</a:t>
            </a:r>
          </a:p>
          <a:p>
            <a:endParaRPr lang="en-US" u="sng" dirty="0">
              <a:latin typeface="Segoe UI Black" panose="020B0A02040204020203" pitchFamily="34" charset="0"/>
              <a:ea typeface="Segoe UI Black" panose="020B0A02040204020203" pitchFamily="34" charset="0"/>
            </a:endParaRPr>
          </a:p>
          <a:p>
            <a:r>
              <a:rPr lang="en-US" dirty="0">
                <a:latin typeface="Segoe UI Black" panose="020B0A02040204020203" pitchFamily="34" charset="0"/>
                <a:ea typeface="Segoe UI Black" panose="020B0A02040204020203" pitchFamily="34" charset="0"/>
              </a:rPr>
              <a:t>The Sunni and Shia once fought  a War amongst themselves and they resolved their issues and lived in peace until 1979.</a:t>
            </a:r>
          </a:p>
        </p:txBody>
      </p:sp>
    </p:spTree>
    <p:extLst>
      <p:ext uri="{BB962C8B-B14F-4D97-AF65-F5344CB8AC3E}">
        <p14:creationId xmlns:p14="http://schemas.microsoft.com/office/powerpoint/2010/main" val="1334363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34B50-B3F3-438B-87CD-93901A0AAD1E}"/>
              </a:ext>
            </a:extLst>
          </p:cNvPr>
          <p:cNvSpPr>
            <a:spLocks noGrp="1"/>
          </p:cNvSpPr>
          <p:nvPr>
            <p:ph type="title"/>
          </p:nvPr>
        </p:nvSpPr>
        <p:spPr/>
        <p:txBody>
          <a:bodyPr/>
          <a:lstStyle/>
          <a:p>
            <a:r>
              <a:rPr lang="en-US" b="1" dirty="0"/>
              <a:t>                       What Is Islam?</a:t>
            </a:r>
            <a:endParaRPr lang="en-ZW" b="1" dirty="0"/>
          </a:p>
        </p:txBody>
      </p:sp>
      <p:sp>
        <p:nvSpPr>
          <p:cNvPr id="3" name="Content Placeholder 2">
            <a:extLst>
              <a:ext uri="{FF2B5EF4-FFF2-40B4-BE49-F238E27FC236}">
                <a16:creationId xmlns:a16="http://schemas.microsoft.com/office/drawing/2014/main" id="{EA7DB8BE-2B2A-4D77-BAAC-E32A8E546B42}"/>
              </a:ext>
            </a:extLst>
          </p:cNvPr>
          <p:cNvSpPr>
            <a:spLocks noGrp="1"/>
          </p:cNvSpPr>
          <p:nvPr>
            <p:ph idx="1"/>
          </p:nvPr>
        </p:nvSpPr>
        <p:spPr>
          <a:xfrm>
            <a:off x="838200" y="2891481"/>
            <a:ext cx="10515600" cy="3285482"/>
          </a:xfrm>
        </p:spPr>
        <p:txBody>
          <a:bodyPr>
            <a:normAutofit/>
          </a:bodyPr>
          <a:lstStyle/>
          <a:p>
            <a:r>
              <a:rPr lang="en-US" dirty="0">
                <a:latin typeface="Segoe UI Black" panose="020B0A02040204020203" pitchFamily="34" charset="0"/>
                <a:ea typeface="Segoe UI Black" panose="020B0A02040204020203" pitchFamily="34" charset="0"/>
              </a:rPr>
              <a:t>Islam is a religion and  this religion was revealed to Muhammad</a:t>
            </a:r>
          </a:p>
          <a:p>
            <a:r>
              <a:rPr lang="en-US" dirty="0">
                <a:latin typeface="Segoe UI Black" panose="020B0A02040204020203" pitchFamily="34" charset="0"/>
                <a:ea typeface="Segoe UI Black" panose="020B0A02040204020203" pitchFamily="34" charset="0"/>
              </a:rPr>
              <a:t>The word Islam means Submission to the will of God </a:t>
            </a:r>
          </a:p>
          <a:p>
            <a:endParaRPr lang="en-US" dirty="0">
              <a:latin typeface="Segoe UI Black" panose="020B0A02040204020203" pitchFamily="34" charset="0"/>
              <a:ea typeface="Segoe UI Black" panose="020B0A02040204020203" pitchFamily="34" charset="0"/>
            </a:endParaRPr>
          </a:p>
          <a:p>
            <a:pPr marL="0" indent="0">
              <a:buNone/>
            </a:pPr>
            <a:r>
              <a:rPr lang="en-US" dirty="0">
                <a:latin typeface="Segoe UI Black" panose="020B0A02040204020203" pitchFamily="34" charset="0"/>
                <a:ea typeface="Segoe UI Black" panose="020B0A02040204020203" pitchFamily="34" charset="0"/>
              </a:rPr>
              <a:t>                               </a:t>
            </a:r>
          </a:p>
          <a:p>
            <a:endParaRPr lang="en-ZW"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1011072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943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08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76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DEB964-683F-4A01-814A-D785A47F770B}"/>
              </a:ext>
            </a:extLst>
          </p:cNvPr>
          <p:cNvSpPr>
            <a:spLocks noGrp="1"/>
          </p:cNvSpPr>
          <p:nvPr>
            <p:ph type="title"/>
          </p:nvPr>
        </p:nvSpPr>
        <p:spPr/>
        <p:txBody>
          <a:bodyPr/>
          <a:lstStyle/>
          <a:p>
            <a:r>
              <a:rPr lang="en-US" dirty="0">
                <a:latin typeface="Segoe UI Black" panose="020B0A02040204020203" pitchFamily="34" charset="0"/>
                <a:ea typeface="Segoe UI Black" panose="020B0A02040204020203" pitchFamily="34" charset="0"/>
              </a:rPr>
              <a:t>Who Practices Islam</a:t>
            </a:r>
            <a:endParaRPr lang="en-ZW" dirty="0">
              <a:latin typeface="Segoe UI Black" panose="020B0A02040204020203" pitchFamily="34" charset="0"/>
              <a:ea typeface="Segoe UI Black" panose="020B0A02040204020203" pitchFamily="34" charset="0"/>
            </a:endParaRPr>
          </a:p>
        </p:txBody>
      </p:sp>
      <p:sp>
        <p:nvSpPr>
          <p:cNvPr id="6" name="Text Placeholder 5">
            <a:extLst>
              <a:ext uri="{FF2B5EF4-FFF2-40B4-BE49-F238E27FC236}">
                <a16:creationId xmlns:a16="http://schemas.microsoft.com/office/drawing/2014/main" id="{949DE7D0-B297-496F-A67C-392B3517A2DA}"/>
              </a:ext>
            </a:extLst>
          </p:cNvPr>
          <p:cNvSpPr>
            <a:spLocks noGrp="1"/>
          </p:cNvSpPr>
          <p:nvPr>
            <p:ph type="body" sz="half" idx="2"/>
          </p:nvPr>
        </p:nvSpPr>
        <p:spPr/>
        <p:txBody>
          <a:bodyPr>
            <a:normAutofit/>
          </a:bodyPr>
          <a:lstStyle/>
          <a:p>
            <a:r>
              <a:rPr lang="en-US" sz="2400" b="1" dirty="0"/>
              <a:t>People who practice Islam</a:t>
            </a:r>
          </a:p>
          <a:p>
            <a:r>
              <a:rPr lang="en-US" sz="2400" b="1" dirty="0"/>
              <a:t>Are called </a:t>
            </a:r>
            <a:r>
              <a:rPr lang="en-US" sz="2400" b="1" u="sng" dirty="0"/>
              <a:t>Muslims</a:t>
            </a:r>
          </a:p>
          <a:p>
            <a:r>
              <a:rPr lang="en-US" sz="2400" b="1" dirty="0"/>
              <a:t>The word Muslim </a:t>
            </a:r>
          </a:p>
          <a:p>
            <a:r>
              <a:rPr lang="en-US" sz="2400" b="1" dirty="0"/>
              <a:t>means one who submits to</a:t>
            </a:r>
          </a:p>
          <a:p>
            <a:r>
              <a:rPr lang="en-US" sz="2400" b="1" dirty="0"/>
              <a:t> the will of God .</a:t>
            </a:r>
          </a:p>
          <a:p>
            <a:r>
              <a:rPr lang="en-US" sz="2400" b="1" dirty="0"/>
              <a:t>Muslims have a special kind of dressing like what you see in the picture </a:t>
            </a:r>
            <a:endParaRPr lang="en-ZW" sz="2400" b="1" dirty="0"/>
          </a:p>
        </p:txBody>
      </p:sp>
      <p:pic>
        <p:nvPicPr>
          <p:cNvPr id="12" name="Picture Placeholder 11">
            <a:extLst>
              <a:ext uri="{FF2B5EF4-FFF2-40B4-BE49-F238E27FC236}">
                <a16:creationId xmlns:a16="http://schemas.microsoft.com/office/drawing/2014/main" id="{3E5EB348-3F83-4AAE-BBDD-1F98EF86634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569" r="2569"/>
          <a:stretch>
            <a:fillRect/>
          </a:stretch>
        </p:blipFill>
        <p:spPr>
          <a:xfrm>
            <a:off x="7180826" y="1146525"/>
            <a:ext cx="3060480" cy="2416582"/>
          </a:xfrm>
        </p:spPr>
      </p:pic>
      <p:pic>
        <p:nvPicPr>
          <p:cNvPr id="14" name="Picture 13">
            <a:extLst>
              <a:ext uri="{FF2B5EF4-FFF2-40B4-BE49-F238E27FC236}">
                <a16:creationId xmlns:a16="http://schemas.microsoft.com/office/drawing/2014/main" id="{5CEEE9EF-5FBB-423E-82ED-8912630FC7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0827" y="3748661"/>
            <a:ext cx="3060480" cy="1808069"/>
          </a:xfrm>
          <a:prstGeom prst="rect">
            <a:avLst/>
          </a:prstGeom>
        </p:spPr>
      </p:pic>
    </p:spTree>
    <p:extLst>
      <p:ext uri="{BB962C8B-B14F-4D97-AF65-F5344CB8AC3E}">
        <p14:creationId xmlns:p14="http://schemas.microsoft.com/office/powerpoint/2010/main" val="286656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495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026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518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548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880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920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TotalTime>
  <Words>978</Words>
  <Application>Microsoft Office PowerPoint</Application>
  <PresentationFormat>Widescreen</PresentationFormat>
  <Paragraphs>111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Segoe UI Black</vt:lpstr>
      <vt:lpstr>Office Theme</vt:lpstr>
      <vt:lpstr>PowerPoint Presentation</vt:lpstr>
      <vt:lpstr>                       What Is Islam?</vt:lpstr>
      <vt:lpstr>Who Practices Islam</vt:lpstr>
      <vt:lpstr>PowerPoint Presentation</vt:lpstr>
      <vt:lpstr>PowerPoint Presentation</vt:lpstr>
      <vt:lpstr>PowerPoint Presentation</vt:lpstr>
      <vt:lpstr>PowerPoint Presentation</vt:lpstr>
      <vt:lpstr>PowerPoint Presentation</vt:lpstr>
      <vt:lpstr>PowerPoint Presentation</vt:lpstr>
      <vt:lpstr>Quiz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Reconsidering</dc:title>
  <dc:creator>TARIRO SHUMBAYAONDA</dc:creator>
  <cp:lastModifiedBy>TARIRO SHUMBAYAONDA</cp:lastModifiedBy>
  <cp:revision>52</cp:revision>
  <dcterms:created xsi:type="dcterms:W3CDTF">2021-02-25T19:11:50Z</dcterms:created>
  <dcterms:modified xsi:type="dcterms:W3CDTF">2021-02-27T18:08:45Z</dcterms:modified>
</cp:coreProperties>
</file>