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lly ARNAUD" initials="DA" lastIdx="1" clrIdx="0"/>
  <p:cmAuthor id="1" name="Katia Marion" initials="KM" lastIdx="1" clrIdx="1">
    <p:extLst>
      <p:ext uri="{19B8F6BF-5375-455C-9EA6-DF929625EA0E}">
        <p15:presenceInfo xmlns:p15="http://schemas.microsoft.com/office/powerpoint/2012/main" userId="4e7f78b85d528d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ECC"/>
          </a:solidFill>
        </a:fill>
      </a:tcStyle>
    </a:wholeTbl>
    <a:band2H>
      <a:tcTxStyle/>
      <a:tcStyle>
        <a:tcBdr/>
        <a:fill>
          <a:solidFill>
            <a:srgbClr val="E9EFE7"/>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EDCD"/>
          </a:solidFill>
        </a:fill>
      </a:tcStyle>
    </a:wholeTbl>
    <a:band2H>
      <a:tcTxStyle/>
      <a:tcStyle>
        <a:tcBdr/>
        <a:fill>
          <a:solidFill>
            <a:srgbClr val="F4F6E7"/>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9E4"/>
          </a:solidFill>
        </a:fill>
      </a:tcStyle>
    </a:wholeTbl>
    <a:band2H>
      <a:tcTxStyle/>
      <a:tcStyle>
        <a:tcBdr/>
        <a:fill>
          <a:solidFill>
            <a:srgbClr val="E6EDF2"/>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80" y="1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2-08T15:07:08.071" idx="1">
    <p:pos x="10" y="10"/>
    <p:text>Je vous propose un sujet dont parle beaucoup les adultes et je voulais voir comment vous, vous perceviez ce sujet si important.</p:text>
    <p:extLst>
      <p:ext uri="{C676402C-5697-4E1C-873F-D02D1690AC5C}">
        <p15:threadingInfo xmlns:p15="http://schemas.microsoft.com/office/powerpoint/2012/main" timeZoneBias="360"/>
      </p:ext>
    </p:extLst>
  </p:cm>
  <p:cm authorId="1" dt="2021-03-04T17:07:33.101" idx="1">
    <p:pos x="10" y="146"/>
    <p:text>I am proposing a subject that adults talk about a lot and I wanted to see how you perceive this so important subject.</p:text>
    <p:extLst>
      <p:ext uri="{C676402C-5697-4E1C-873F-D02D1690AC5C}">
        <p15:threadingInfo xmlns:p15="http://schemas.microsoft.com/office/powerpoint/2012/main" timeZoneBias="420">
          <p15:parentCm authorId="0"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381000" y="685800"/>
            <a:ext cx="6096000" cy="3429000"/>
          </a:xfrm>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rPr dirty="0"/>
              <a:t>Je </a:t>
            </a:r>
            <a:r>
              <a:rPr dirty="0" err="1"/>
              <a:t>vous</a:t>
            </a:r>
            <a:r>
              <a:rPr dirty="0"/>
              <a:t> propose un </a:t>
            </a:r>
            <a:r>
              <a:rPr dirty="0" err="1"/>
              <a:t>sujet</a:t>
            </a:r>
            <a:r>
              <a:rPr dirty="0"/>
              <a:t> </a:t>
            </a:r>
            <a:r>
              <a:rPr dirty="0" err="1"/>
              <a:t>dont</a:t>
            </a:r>
            <a:r>
              <a:rPr dirty="0"/>
              <a:t> parle beaucoup les </a:t>
            </a:r>
            <a:r>
              <a:rPr dirty="0" err="1"/>
              <a:t>adultes</a:t>
            </a:r>
            <a:r>
              <a:rPr dirty="0"/>
              <a:t> et je </a:t>
            </a:r>
            <a:r>
              <a:rPr dirty="0" err="1"/>
              <a:t>voulais</a:t>
            </a:r>
            <a:r>
              <a:rPr dirty="0"/>
              <a:t> </a:t>
            </a:r>
            <a:r>
              <a:rPr dirty="0" err="1"/>
              <a:t>voir</a:t>
            </a:r>
            <a:r>
              <a:rPr dirty="0"/>
              <a:t> comment </a:t>
            </a:r>
            <a:r>
              <a:rPr dirty="0" err="1"/>
              <a:t>vous</a:t>
            </a:r>
            <a:r>
              <a:rPr dirty="0"/>
              <a:t>, </a:t>
            </a:r>
            <a:r>
              <a:rPr dirty="0" err="1"/>
              <a:t>vous</a:t>
            </a:r>
            <a:r>
              <a:rPr dirty="0"/>
              <a:t> </a:t>
            </a:r>
            <a:r>
              <a:rPr dirty="0" err="1"/>
              <a:t>perceviez</a:t>
            </a:r>
            <a:r>
              <a:rPr dirty="0"/>
              <a:t> </a:t>
            </a:r>
            <a:r>
              <a:rPr dirty="0" err="1"/>
              <a:t>ce</a:t>
            </a:r>
            <a:r>
              <a:rPr dirty="0"/>
              <a:t> </a:t>
            </a:r>
            <a:r>
              <a:rPr dirty="0" err="1"/>
              <a:t>sujet</a:t>
            </a:r>
            <a:r>
              <a:rPr dirty="0"/>
              <a:t> </a:t>
            </a:r>
            <a:r>
              <a:rPr dirty="0" err="1"/>
              <a:t>si</a:t>
            </a:r>
            <a:r>
              <a:rPr dirty="0"/>
              <a:t> important.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r>
              <a:t>Who do you think was created like God?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NATURE OF THE MAN/ IN 3 TYPES / SPIRITUAL ... Spirit - SOUL ....breath&lt;&lt;&lt;&lt;BODY....envelopes the flesh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r>
              <a:t>Conclusion: Here you go children, the idea of all this is so that you can better understand how your body is made up and how it works with what God has given you to be children in His image, balanced, wise and obedient, intelligent, respectful of others and of your parents, tolerant of those who are different from you, kind and full of empathy. So you have a body that needs to be taken care of and a brain that needs to be nourished with good things from a very young age in order to have good habits and above all don't forget that your parents are there to help you.</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13" name="Rectangle 15"/>
          <p:cNvSpPr/>
          <p:nvPr/>
        </p:nvSpPr>
        <p:spPr>
          <a:xfrm>
            <a:off x="1" y="0"/>
            <a:ext cx="12192001" cy="6858000"/>
          </a:xfrm>
          <a:prstGeom prst="rect">
            <a:avLst/>
          </a:prstGeom>
          <a:blipFill>
            <a:blip r:embed="rId2"/>
          </a:blipFill>
          <a:ln w="12700">
            <a:miter lim="400000"/>
          </a:ln>
        </p:spPr>
        <p:txBody>
          <a:bodyPr lIns="45719" rIns="45719"/>
          <a:lstStyle/>
          <a:p>
            <a:pPr>
              <a:defRPr>
                <a:solidFill>
                  <a:srgbClr val="FFFFFF"/>
                </a:solidFill>
              </a:defRPr>
            </a:pPr>
            <a:endParaRPr/>
          </a:p>
        </p:txBody>
      </p:sp>
      <p:sp>
        <p:nvSpPr>
          <p:cNvPr id="14" name="Rectangle 9"/>
          <p:cNvSpPr/>
          <p:nvPr/>
        </p:nvSpPr>
        <p:spPr>
          <a:xfrm>
            <a:off x="1307869" y="1267730"/>
            <a:ext cx="9576263" cy="4307950"/>
          </a:xfrm>
          <a:prstGeom prst="rect">
            <a:avLst/>
          </a:prstGeom>
          <a:solidFill>
            <a:srgbClr val="FFFFFF"/>
          </a:solidFill>
          <a:ln w="6350">
            <a:solidFill>
              <a:srgbClr val="FFFFFF"/>
            </a:solidFill>
          </a:ln>
          <a:effectLst>
            <a:outerShdw blurRad="63500" rotWithShape="0">
              <a:srgbClr val="000000">
                <a:alpha val="40000"/>
              </a:srgbClr>
            </a:outerShdw>
          </a:effectLst>
        </p:spPr>
        <p:txBody>
          <a:bodyPr lIns="45719" rIns="45719"/>
          <a:lstStyle/>
          <a:p>
            <a:pPr>
              <a:defRPr>
                <a:solidFill>
                  <a:srgbClr val="FFFFFF"/>
                </a:solidFill>
              </a:defRPr>
            </a:pPr>
            <a:endParaRPr/>
          </a:p>
        </p:txBody>
      </p:sp>
      <p:sp>
        <p:nvSpPr>
          <p:cNvPr id="15" name="Rectangle 10"/>
          <p:cNvSpPr/>
          <p:nvPr/>
        </p:nvSpPr>
        <p:spPr>
          <a:xfrm>
            <a:off x="1447800" y="1411614"/>
            <a:ext cx="9296401" cy="4034771"/>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16" name="Rectangle 14"/>
          <p:cNvSpPr/>
          <p:nvPr/>
        </p:nvSpPr>
        <p:spPr>
          <a:xfrm>
            <a:off x="5135879" y="1267729"/>
            <a:ext cx="1920241" cy="731521"/>
          </a:xfrm>
          <a:prstGeom prst="rect">
            <a:avLst/>
          </a:prstGeom>
          <a:solidFill>
            <a:schemeClr val="accent1"/>
          </a:solidFill>
          <a:ln w="12700">
            <a:miter lim="400000"/>
          </a:ln>
          <a:effectLst>
            <a:outerShdw blurRad="50800" dist="12700" dir="5400000" rotWithShape="0">
              <a:srgbClr val="000000">
                <a:alpha val="40000"/>
              </a:srgbClr>
            </a:outerShdw>
          </a:effectLst>
        </p:spPr>
        <p:txBody>
          <a:bodyPr lIns="45719" rIns="45719"/>
          <a:lstStyle/>
          <a:p>
            <a:pPr>
              <a:defRPr>
                <a:solidFill>
                  <a:srgbClr val="FFFFFF"/>
                </a:solidFill>
              </a:defRPr>
            </a:pPr>
            <a:endParaRPr/>
          </a:p>
        </p:txBody>
      </p:sp>
      <p:grpSp>
        <p:nvGrpSpPr>
          <p:cNvPr id="20" name="Group 3"/>
          <p:cNvGrpSpPr/>
          <p:nvPr/>
        </p:nvGrpSpPr>
        <p:grpSpPr>
          <a:xfrm>
            <a:off x="5250179" y="1267729"/>
            <a:ext cx="1691641" cy="645296"/>
            <a:chOff x="0" y="0"/>
            <a:chExt cx="1691640" cy="645295"/>
          </a:xfrm>
        </p:grpSpPr>
        <p:sp>
          <p:nvSpPr>
            <p:cNvPr id="17" name="Straight Connector 16"/>
            <p:cNvSpPr/>
            <p:nvPr/>
          </p:nvSpPr>
          <p:spPr>
            <a:xfrm flipH="1">
              <a:off x="0" y="-1"/>
              <a:ext cx="1" cy="640081"/>
            </a:xfrm>
            <a:prstGeom prst="line">
              <a:avLst/>
            </a:prstGeom>
            <a:solidFill>
              <a:srgbClr val="FFFFFF"/>
            </a:solid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endParaRPr/>
            </a:p>
          </p:txBody>
        </p:sp>
        <p:sp>
          <p:nvSpPr>
            <p:cNvPr id="18" name="Straight Connector 17"/>
            <p:cNvSpPr/>
            <p:nvPr/>
          </p:nvSpPr>
          <p:spPr>
            <a:xfrm>
              <a:off x="1691639" y="-1"/>
              <a:ext cx="1" cy="640081"/>
            </a:xfrm>
            <a:prstGeom prst="line">
              <a:avLst/>
            </a:prstGeom>
            <a:solidFill>
              <a:srgbClr val="FFFFFF"/>
            </a:solid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endParaRPr/>
            </a:p>
          </p:txBody>
        </p:sp>
        <p:sp>
          <p:nvSpPr>
            <p:cNvPr id="19" name="Straight Connector 18"/>
            <p:cNvSpPr/>
            <p:nvPr/>
          </p:nvSpPr>
          <p:spPr>
            <a:xfrm>
              <a:off x="0" y="645295"/>
              <a:ext cx="1691641" cy="1"/>
            </a:xfrm>
            <a:prstGeom prst="line">
              <a:avLst/>
            </a:prstGeom>
            <a:solidFill>
              <a:srgbClr val="FFFFFF"/>
            </a:solid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endParaRPr/>
            </a:p>
          </p:txBody>
        </p:sp>
      </p:grpSp>
      <p:sp>
        <p:nvSpPr>
          <p:cNvPr id="21" name="Title Text"/>
          <p:cNvSpPr txBox="1">
            <a:spLocks noGrp="1"/>
          </p:cNvSpPr>
          <p:nvPr>
            <p:ph type="title"/>
          </p:nvPr>
        </p:nvSpPr>
        <p:spPr>
          <a:xfrm>
            <a:off x="1561707" y="2091263"/>
            <a:ext cx="9068587" cy="2590801"/>
          </a:xfrm>
          <a:prstGeom prst="rect">
            <a:avLst/>
          </a:prstGeom>
        </p:spPr>
        <p:txBody>
          <a:bodyPr/>
          <a:lstStyle>
            <a:lvl1pPr algn="ctr">
              <a:lnSpc>
                <a:spcPct val="83000"/>
              </a:lnSpc>
              <a:defRPr sz="7200" cap="all" spc="-100">
                <a:effectLst>
                  <a:outerShdw blurRad="38100" dist="12700" dir="2700000" rotWithShape="0">
                    <a:srgbClr val="000000">
                      <a:alpha val="40000"/>
                    </a:srgbClr>
                  </a:outerShdw>
                </a:effectLst>
              </a:defRPr>
            </a:lvl1pPr>
          </a:lstStyle>
          <a:p>
            <a:r>
              <a:t>Title Text</a:t>
            </a:r>
          </a:p>
        </p:txBody>
      </p:sp>
      <p:sp>
        <p:nvSpPr>
          <p:cNvPr id="22" name="Body Level One…"/>
          <p:cNvSpPr txBox="1">
            <a:spLocks noGrp="1"/>
          </p:cNvSpPr>
          <p:nvPr>
            <p:ph type="body" sz="quarter" idx="1"/>
          </p:nvPr>
        </p:nvSpPr>
        <p:spPr>
          <a:xfrm>
            <a:off x="1562100" y="4682061"/>
            <a:ext cx="9070848" cy="457202"/>
          </a:xfrm>
          <a:prstGeom prst="rect">
            <a:avLst/>
          </a:prstGeom>
        </p:spPr>
        <p:txBody>
          <a:bodyPr/>
          <a:lstStyle>
            <a:lvl1pPr marL="0" indent="0" algn="ctr">
              <a:spcBef>
                <a:spcPts val="0"/>
              </a:spcBef>
              <a:buClrTx/>
              <a:buSzTx/>
              <a:buFontTx/>
              <a:buNone/>
              <a:defRPr sz="1600" spc="80">
                <a:solidFill>
                  <a:srgbClr val="E3DED1"/>
                </a:solidFill>
              </a:defRPr>
            </a:lvl1pPr>
            <a:lvl2pPr marL="0" indent="457200" algn="ctr">
              <a:spcBef>
                <a:spcPts val="0"/>
              </a:spcBef>
              <a:buClrTx/>
              <a:buSzTx/>
              <a:buFontTx/>
              <a:buNone/>
              <a:defRPr sz="1600" spc="80">
                <a:solidFill>
                  <a:srgbClr val="E3DED1"/>
                </a:solidFill>
              </a:defRPr>
            </a:lvl2pPr>
            <a:lvl3pPr marL="0" indent="914400" algn="ctr">
              <a:spcBef>
                <a:spcPts val="0"/>
              </a:spcBef>
              <a:buClrTx/>
              <a:buSzTx/>
              <a:buFontTx/>
              <a:buNone/>
              <a:defRPr sz="1600" spc="80">
                <a:solidFill>
                  <a:srgbClr val="E3DED1"/>
                </a:solidFill>
              </a:defRPr>
            </a:lvl3pPr>
            <a:lvl4pPr marL="0" indent="1371600" algn="ctr">
              <a:spcBef>
                <a:spcPts val="0"/>
              </a:spcBef>
              <a:buClrTx/>
              <a:buSzTx/>
              <a:buFontTx/>
              <a:buNone/>
              <a:defRPr sz="1600" spc="80">
                <a:solidFill>
                  <a:srgbClr val="E3DED1"/>
                </a:solidFill>
              </a:defRPr>
            </a:lvl4pPr>
            <a:lvl5pPr marL="0" indent="1828800" algn="ctr">
              <a:spcBef>
                <a:spcPts val="0"/>
              </a:spcBef>
              <a:buClrTx/>
              <a:buSzTx/>
              <a:buFontTx/>
              <a:buNone/>
              <a:defRPr sz="1600" spc="80">
                <a:solidFill>
                  <a:srgbClr val="E3DED1"/>
                </a:solidFill>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10473893" y="5196839"/>
            <a:ext cx="244907" cy="2438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Image avec légende">
    <p:spTree>
      <p:nvGrpSpPr>
        <p:cNvPr id="1" name=""/>
        <p:cNvGrpSpPr/>
        <p:nvPr/>
      </p:nvGrpSpPr>
      <p:grpSpPr>
        <a:xfrm>
          <a:off x="0" y="0"/>
          <a:ext cx="0" cy="0"/>
          <a:chOff x="0" y="0"/>
          <a:chExt cx="0" cy="0"/>
        </a:xfrm>
      </p:grpSpPr>
      <p:sp>
        <p:nvSpPr>
          <p:cNvPr id="113" name="Rectangle 13"/>
          <p:cNvSpPr/>
          <p:nvPr/>
        </p:nvSpPr>
        <p:spPr>
          <a:xfrm>
            <a:off x="9020385" y="237744"/>
            <a:ext cx="2926081" cy="6382512"/>
          </a:xfrm>
          <a:prstGeom prst="rect">
            <a:avLst/>
          </a:prstGeom>
          <a:solidFill>
            <a:srgbClr val="FFFFFF"/>
          </a:solidFill>
          <a:ln w="6350" cap="sq">
            <a:solidFill>
              <a:srgbClr val="BFBFBF"/>
            </a:solidFill>
            <a:miter/>
          </a:ln>
        </p:spPr>
        <p:txBody>
          <a:bodyPr lIns="45719" rIns="45719"/>
          <a:lstStyle/>
          <a:p>
            <a:pPr>
              <a:defRPr>
                <a:solidFill>
                  <a:srgbClr val="FFFFFF"/>
                </a:solidFill>
              </a:defRPr>
            </a:pPr>
            <a:endParaRPr/>
          </a:p>
        </p:txBody>
      </p:sp>
      <p:sp>
        <p:nvSpPr>
          <p:cNvPr id="114" name="Rectangle 8"/>
          <p:cNvSpPr/>
          <p:nvPr/>
        </p:nvSpPr>
        <p:spPr>
          <a:xfrm>
            <a:off x="9157545" y="374903"/>
            <a:ext cx="2651761" cy="6108194"/>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115" name="Title Text"/>
          <p:cNvSpPr txBox="1">
            <a:spLocks noGrp="1"/>
          </p:cNvSpPr>
          <p:nvPr>
            <p:ph type="title"/>
          </p:nvPr>
        </p:nvSpPr>
        <p:spPr>
          <a:xfrm>
            <a:off x="9296400" y="603504"/>
            <a:ext cx="2432305" cy="1645921"/>
          </a:xfrm>
          <a:prstGeom prst="rect">
            <a:avLst/>
          </a:prstGeom>
        </p:spPr>
        <p:txBody>
          <a:bodyPr anchor="b"/>
          <a:lstStyle>
            <a:lvl1pPr>
              <a:defRPr sz="2800"/>
            </a:lvl1pPr>
          </a:lstStyle>
          <a:p>
            <a:r>
              <a:t>Title Text</a:t>
            </a:r>
          </a:p>
        </p:txBody>
      </p:sp>
      <p:sp>
        <p:nvSpPr>
          <p:cNvPr id="116" name="Picture Placeholder 2"/>
          <p:cNvSpPr>
            <a:spLocks noGrp="1"/>
          </p:cNvSpPr>
          <p:nvPr>
            <p:ph type="pic" idx="21"/>
          </p:nvPr>
        </p:nvSpPr>
        <p:spPr>
          <a:xfrm>
            <a:off x="228599" y="237743"/>
            <a:ext cx="8601076" cy="6382513"/>
          </a:xfrm>
          <a:prstGeom prst="rect">
            <a:avLst/>
          </a:prstGeom>
        </p:spPr>
        <p:txBody>
          <a:bodyPr lIns="91439" rIns="91439">
            <a:noAutofit/>
          </a:bodyPr>
          <a:lstStyle/>
          <a:p>
            <a:endParaRPr/>
          </a:p>
        </p:txBody>
      </p:sp>
      <p:sp>
        <p:nvSpPr>
          <p:cNvPr id="117" name="Body Level One…"/>
          <p:cNvSpPr txBox="1">
            <a:spLocks noGrp="1"/>
          </p:cNvSpPr>
          <p:nvPr>
            <p:ph type="body" sz="quarter" idx="1"/>
          </p:nvPr>
        </p:nvSpPr>
        <p:spPr>
          <a:xfrm>
            <a:off x="9296400" y="2286000"/>
            <a:ext cx="2432305" cy="3502153"/>
          </a:xfrm>
          <a:prstGeom prst="rect">
            <a:avLst/>
          </a:prstGeom>
        </p:spPr>
        <p:txBody>
          <a:bodyPr/>
          <a:lstStyle>
            <a:lvl1pPr marL="0" indent="0">
              <a:lnSpc>
                <a:spcPct val="110000"/>
              </a:lnSpc>
              <a:spcBef>
                <a:spcPts val="800"/>
              </a:spcBef>
              <a:buClrTx/>
              <a:buSzTx/>
              <a:buFontTx/>
              <a:buNone/>
              <a:defRPr sz="1400"/>
            </a:lvl1pPr>
            <a:lvl2pPr marL="0" indent="457200">
              <a:lnSpc>
                <a:spcPct val="110000"/>
              </a:lnSpc>
              <a:spcBef>
                <a:spcPts val="800"/>
              </a:spcBef>
              <a:buClrTx/>
              <a:buSzTx/>
              <a:buFontTx/>
              <a:buNone/>
              <a:defRPr sz="1400"/>
            </a:lvl2pPr>
            <a:lvl3pPr marL="0" indent="914400">
              <a:lnSpc>
                <a:spcPct val="110000"/>
              </a:lnSpc>
              <a:spcBef>
                <a:spcPts val="800"/>
              </a:spcBef>
              <a:buClrTx/>
              <a:buSzTx/>
              <a:buFontTx/>
              <a:buNone/>
              <a:defRPr sz="1400"/>
            </a:lvl3pPr>
            <a:lvl4pPr marL="0" indent="1371600">
              <a:lnSpc>
                <a:spcPct val="110000"/>
              </a:lnSpc>
              <a:spcBef>
                <a:spcPts val="800"/>
              </a:spcBef>
              <a:buClrTx/>
              <a:buSzTx/>
              <a:buFontTx/>
              <a:buNone/>
              <a:defRPr sz="1400"/>
            </a:lvl4pPr>
            <a:lvl5pPr marL="0" indent="1828800">
              <a:lnSpc>
                <a:spcPct val="110000"/>
              </a:lnSpc>
              <a:spcBef>
                <a:spcPts val="800"/>
              </a:spcBef>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30" name="Title Text"/>
          <p:cNvSpPr txBox="1">
            <a:spLocks noGrp="1"/>
          </p:cNvSpPr>
          <p:nvPr>
            <p:ph type="title"/>
          </p:nvPr>
        </p:nvSpPr>
        <p:spPr>
          <a:prstGeom prst="rect">
            <a:avLst/>
          </a:prstGeom>
        </p:spPr>
        <p:txBody>
          <a:bodyPr/>
          <a:lstStyle/>
          <a:p>
            <a:r>
              <a:t>Title Text</a:t>
            </a:r>
          </a:p>
        </p:txBody>
      </p:sp>
      <p:sp>
        <p:nvSpPr>
          <p:cNvPr id="31" name="Body Level One…"/>
          <p:cNvSpPr txBox="1">
            <a:spLocks noGrp="1"/>
          </p:cNvSpPr>
          <p:nvPr>
            <p:ph type="body" idx="1"/>
          </p:nvPr>
        </p:nvSpPr>
        <p:spPr>
          <a:xfrm>
            <a:off x="1066800" y="2103120"/>
            <a:ext cx="10058400" cy="393192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re de section">
    <p:spTree>
      <p:nvGrpSpPr>
        <p:cNvPr id="1" name=""/>
        <p:cNvGrpSpPr/>
        <p:nvPr/>
      </p:nvGrpSpPr>
      <p:grpSpPr>
        <a:xfrm>
          <a:off x="0" y="0"/>
          <a:ext cx="0" cy="0"/>
          <a:chOff x="0" y="0"/>
          <a:chExt cx="0" cy="0"/>
        </a:xfrm>
      </p:grpSpPr>
      <p:sp>
        <p:nvSpPr>
          <p:cNvPr id="39" name="Rectangle 18"/>
          <p:cNvSpPr/>
          <p:nvPr/>
        </p:nvSpPr>
        <p:spPr>
          <a:xfrm>
            <a:off x="0" y="0"/>
            <a:ext cx="12192000" cy="6858000"/>
          </a:xfrm>
          <a:prstGeom prst="rect">
            <a:avLst/>
          </a:prstGeom>
          <a:blipFill>
            <a:blip r:embed="rId2"/>
          </a:blipFill>
          <a:ln w="12700">
            <a:miter lim="400000"/>
          </a:ln>
        </p:spPr>
        <p:txBody>
          <a:bodyPr lIns="45719" rIns="45719"/>
          <a:lstStyle/>
          <a:p>
            <a:pPr>
              <a:defRPr>
                <a:solidFill>
                  <a:srgbClr val="FFFFFF"/>
                </a:solidFill>
              </a:defRPr>
            </a:pPr>
            <a:endParaRPr/>
          </a:p>
        </p:txBody>
      </p:sp>
      <p:sp>
        <p:nvSpPr>
          <p:cNvPr id="40" name="Rectangle 22"/>
          <p:cNvSpPr/>
          <p:nvPr/>
        </p:nvSpPr>
        <p:spPr>
          <a:xfrm>
            <a:off x="1307869" y="1267730"/>
            <a:ext cx="9576263" cy="4307950"/>
          </a:xfrm>
          <a:prstGeom prst="rect">
            <a:avLst/>
          </a:prstGeom>
          <a:solidFill>
            <a:srgbClr val="FFFFFF"/>
          </a:solidFill>
          <a:ln w="6350">
            <a:solidFill>
              <a:srgbClr val="FFFFFF"/>
            </a:solidFill>
          </a:ln>
          <a:effectLst>
            <a:outerShdw blurRad="63500" rotWithShape="0">
              <a:srgbClr val="000000">
                <a:alpha val="40000"/>
              </a:srgbClr>
            </a:outerShdw>
          </a:effectLst>
        </p:spPr>
        <p:txBody>
          <a:bodyPr lIns="45719" rIns="45719"/>
          <a:lstStyle/>
          <a:p>
            <a:pPr>
              <a:defRPr>
                <a:solidFill>
                  <a:srgbClr val="FFFFFF"/>
                </a:solidFill>
              </a:defRPr>
            </a:pPr>
            <a:endParaRPr/>
          </a:p>
        </p:txBody>
      </p:sp>
      <p:sp>
        <p:nvSpPr>
          <p:cNvPr id="41" name="Rectangle 23"/>
          <p:cNvSpPr/>
          <p:nvPr/>
        </p:nvSpPr>
        <p:spPr>
          <a:xfrm>
            <a:off x="1447800" y="1411614"/>
            <a:ext cx="9296401" cy="4034771"/>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42" name="Rectangle 29"/>
          <p:cNvSpPr/>
          <p:nvPr/>
        </p:nvSpPr>
        <p:spPr>
          <a:xfrm>
            <a:off x="5135879" y="1267729"/>
            <a:ext cx="1920241" cy="731521"/>
          </a:xfrm>
          <a:prstGeom prst="rect">
            <a:avLst/>
          </a:prstGeom>
          <a:solidFill>
            <a:schemeClr val="accent1"/>
          </a:solidFill>
          <a:ln w="12700">
            <a:miter lim="400000"/>
          </a:ln>
          <a:effectLst>
            <a:outerShdw blurRad="50800" dist="12700" dir="5400000" rotWithShape="0">
              <a:srgbClr val="000000">
                <a:alpha val="40000"/>
              </a:srgbClr>
            </a:outerShdw>
          </a:effectLst>
        </p:spPr>
        <p:txBody>
          <a:bodyPr lIns="45719" rIns="45719"/>
          <a:lstStyle/>
          <a:p>
            <a:pPr>
              <a:defRPr>
                <a:solidFill>
                  <a:srgbClr val="FFFFFF"/>
                </a:solidFill>
              </a:defRPr>
            </a:pPr>
            <a:endParaRPr/>
          </a:p>
        </p:txBody>
      </p:sp>
      <p:grpSp>
        <p:nvGrpSpPr>
          <p:cNvPr id="46" name="Group 30"/>
          <p:cNvGrpSpPr/>
          <p:nvPr/>
        </p:nvGrpSpPr>
        <p:grpSpPr>
          <a:xfrm>
            <a:off x="5250179" y="1267729"/>
            <a:ext cx="1691641" cy="645296"/>
            <a:chOff x="0" y="0"/>
            <a:chExt cx="1691640" cy="645295"/>
          </a:xfrm>
        </p:grpSpPr>
        <p:sp>
          <p:nvSpPr>
            <p:cNvPr id="43" name="Straight Connector 31"/>
            <p:cNvSpPr/>
            <p:nvPr/>
          </p:nvSpPr>
          <p:spPr>
            <a:xfrm flipH="1">
              <a:off x="0" y="-1"/>
              <a:ext cx="1" cy="640081"/>
            </a:xfrm>
            <a:prstGeom prst="line">
              <a:avLst/>
            </a:prstGeom>
            <a:solidFill>
              <a:srgbClr val="FFFFFF"/>
            </a:solid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endParaRPr/>
            </a:p>
          </p:txBody>
        </p:sp>
        <p:sp>
          <p:nvSpPr>
            <p:cNvPr id="44" name="Straight Connector 32"/>
            <p:cNvSpPr/>
            <p:nvPr/>
          </p:nvSpPr>
          <p:spPr>
            <a:xfrm>
              <a:off x="1691639" y="-1"/>
              <a:ext cx="1" cy="640081"/>
            </a:xfrm>
            <a:prstGeom prst="line">
              <a:avLst/>
            </a:prstGeom>
            <a:solidFill>
              <a:srgbClr val="FFFFFF"/>
            </a:solid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endParaRPr/>
            </a:p>
          </p:txBody>
        </p:sp>
        <p:sp>
          <p:nvSpPr>
            <p:cNvPr id="45" name="Straight Connector 33"/>
            <p:cNvSpPr/>
            <p:nvPr/>
          </p:nvSpPr>
          <p:spPr>
            <a:xfrm>
              <a:off x="0" y="645295"/>
              <a:ext cx="1691641" cy="1"/>
            </a:xfrm>
            <a:prstGeom prst="line">
              <a:avLst/>
            </a:prstGeom>
            <a:solidFill>
              <a:srgbClr val="FFFFFF"/>
            </a:solidFill>
            <a:ln w="6350" cap="flat">
              <a:solidFill>
                <a:srgbClr val="FFFFFF"/>
              </a:solidFill>
              <a:prstDash val="solid"/>
              <a:miter lim="800000"/>
            </a:ln>
            <a:effectLst/>
          </p:spPr>
          <p:txBody>
            <a:bodyPr wrap="square" lIns="45719" tIns="45719" rIns="45719" bIns="45719" numCol="1" anchor="t">
              <a:noAutofit/>
            </a:bodyPr>
            <a:lstStyle/>
            <a:p>
              <a:pPr>
                <a:defRPr>
                  <a:solidFill>
                    <a:srgbClr val="FFFFFF"/>
                  </a:solidFill>
                </a:defRPr>
              </a:pPr>
              <a:endParaRPr/>
            </a:p>
          </p:txBody>
        </p:sp>
      </p:grpSp>
      <p:sp>
        <p:nvSpPr>
          <p:cNvPr id="47" name="Title Text"/>
          <p:cNvSpPr txBox="1">
            <a:spLocks noGrp="1"/>
          </p:cNvSpPr>
          <p:nvPr>
            <p:ph type="title"/>
          </p:nvPr>
        </p:nvSpPr>
        <p:spPr>
          <a:xfrm>
            <a:off x="1563622" y="2094308"/>
            <a:ext cx="9070849" cy="2587753"/>
          </a:xfrm>
          <a:prstGeom prst="rect">
            <a:avLst/>
          </a:prstGeom>
        </p:spPr>
        <p:txBody>
          <a:bodyPr/>
          <a:lstStyle>
            <a:lvl1pPr algn="ctr">
              <a:lnSpc>
                <a:spcPct val="83000"/>
              </a:lnSpc>
              <a:defRPr sz="7200" cap="all" spc="-100">
                <a:effectLst>
                  <a:outerShdw blurRad="38100" dist="12700" dir="2700000" rotWithShape="0">
                    <a:srgbClr val="000000">
                      <a:alpha val="40000"/>
                    </a:srgbClr>
                  </a:outerShdw>
                </a:effectLst>
              </a:defRPr>
            </a:lvl1pPr>
          </a:lstStyle>
          <a:p>
            <a:r>
              <a:t>Title Text</a:t>
            </a:r>
          </a:p>
        </p:txBody>
      </p:sp>
      <p:sp>
        <p:nvSpPr>
          <p:cNvPr id="48" name="Body Level One…"/>
          <p:cNvSpPr txBox="1">
            <a:spLocks noGrp="1"/>
          </p:cNvSpPr>
          <p:nvPr>
            <p:ph type="body" sz="quarter" idx="1"/>
          </p:nvPr>
        </p:nvSpPr>
        <p:spPr>
          <a:xfrm>
            <a:off x="1563624" y="4682061"/>
            <a:ext cx="9070848" cy="457201"/>
          </a:xfrm>
          <a:prstGeom prst="rect">
            <a:avLst/>
          </a:prstGeom>
        </p:spPr>
        <p:txBody>
          <a:bodyPr/>
          <a:lstStyle>
            <a:lvl1pPr marL="0" indent="0" algn="ctr">
              <a:buClrTx/>
              <a:buSzTx/>
              <a:buFontTx/>
              <a:buNone/>
              <a:tabLst>
                <a:tab pos="2628900" algn="l"/>
              </a:tabLst>
              <a:defRPr sz="1600">
                <a:solidFill>
                  <a:srgbClr val="E3DED1"/>
                </a:solidFill>
              </a:defRPr>
            </a:lvl1pPr>
            <a:lvl2pPr marL="0" indent="457200" algn="ctr">
              <a:buClrTx/>
              <a:buSzTx/>
              <a:buFontTx/>
              <a:buNone/>
              <a:tabLst>
                <a:tab pos="2628900" algn="l"/>
              </a:tabLst>
              <a:defRPr sz="1600">
                <a:solidFill>
                  <a:srgbClr val="E3DED1"/>
                </a:solidFill>
              </a:defRPr>
            </a:lvl2pPr>
            <a:lvl3pPr marL="0" indent="914400" algn="ctr">
              <a:buClrTx/>
              <a:buSzTx/>
              <a:buFontTx/>
              <a:buNone/>
              <a:tabLst>
                <a:tab pos="2628900" algn="l"/>
              </a:tabLst>
              <a:defRPr sz="1600">
                <a:solidFill>
                  <a:srgbClr val="E3DED1"/>
                </a:solidFill>
              </a:defRPr>
            </a:lvl3pPr>
            <a:lvl4pPr marL="0" indent="1371600" algn="ctr">
              <a:buClrTx/>
              <a:buSzTx/>
              <a:buFontTx/>
              <a:buNone/>
              <a:tabLst>
                <a:tab pos="2628900" algn="l"/>
              </a:tabLst>
              <a:defRPr sz="1600">
                <a:solidFill>
                  <a:srgbClr val="E3DED1"/>
                </a:solidFill>
              </a:defRPr>
            </a:lvl4pPr>
            <a:lvl5pPr marL="0" indent="1828800" algn="ctr">
              <a:buClrTx/>
              <a:buSzTx/>
              <a:buFontTx/>
              <a:buNone/>
              <a:tabLst>
                <a:tab pos="2628900" algn="l"/>
              </a:tabLst>
              <a:defRPr sz="1600">
                <a:solidFill>
                  <a:srgbClr val="E3DED1"/>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xfrm>
            <a:off x="10471861" y="5196839"/>
            <a:ext cx="244908" cy="2438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sz="half" idx="1"/>
          </p:nvPr>
        </p:nvSpPr>
        <p:spPr>
          <a:xfrm>
            <a:off x="1066800" y="2103120"/>
            <a:ext cx="4754880" cy="374904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Body Level One…"/>
          <p:cNvSpPr txBox="1">
            <a:spLocks noGrp="1"/>
          </p:cNvSpPr>
          <p:nvPr>
            <p:ph type="body" sz="quarter" idx="1"/>
          </p:nvPr>
        </p:nvSpPr>
        <p:spPr>
          <a:xfrm>
            <a:off x="1069847" y="2074334"/>
            <a:ext cx="4754881" cy="640081"/>
          </a:xfrm>
          <a:prstGeom prst="rect">
            <a:avLst/>
          </a:prstGeom>
        </p:spPr>
        <p:txBody>
          <a:bodyPr anchor="ctr"/>
          <a:lstStyle>
            <a:lvl1pPr marL="0" indent="0" algn="ctr">
              <a:spcBef>
                <a:spcPts val="0"/>
              </a:spcBef>
              <a:buClrTx/>
              <a:buSzTx/>
              <a:buFontTx/>
              <a:buNone/>
              <a:defRPr>
                <a:solidFill>
                  <a:srgbClr val="E3DED1"/>
                </a:solidFill>
              </a:defRPr>
            </a:lvl1pPr>
            <a:lvl2pPr marL="0" indent="457200" algn="ctr">
              <a:spcBef>
                <a:spcPts val="0"/>
              </a:spcBef>
              <a:buClrTx/>
              <a:buSzTx/>
              <a:buFontTx/>
              <a:buNone/>
              <a:defRPr>
                <a:solidFill>
                  <a:srgbClr val="E3DED1"/>
                </a:solidFill>
              </a:defRPr>
            </a:lvl2pPr>
            <a:lvl3pPr marL="0" indent="914400" algn="ctr">
              <a:spcBef>
                <a:spcPts val="0"/>
              </a:spcBef>
              <a:buClrTx/>
              <a:buSzTx/>
              <a:buFontTx/>
              <a:buNone/>
              <a:defRPr>
                <a:solidFill>
                  <a:srgbClr val="E3DED1"/>
                </a:solidFill>
              </a:defRPr>
            </a:lvl3pPr>
            <a:lvl4pPr marL="0" indent="1371600" algn="ctr">
              <a:spcBef>
                <a:spcPts val="0"/>
              </a:spcBef>
              <a:buClrTx/>
              <a:buSzTx/>
              <a:buFontTx/>
              <a:buNone/>
              <a:defRPr>
                <a:solidFill>
                  <a:srgbClr val="E3DED1"/>
                </a:solidFill>
              </a:defRPr>
            </a:lvl4pPr>
            <a:lvl5pPr marL="0" indent="1828800" algn="ctr">
              <a:spcBef>
                <a:spcPts val="0"/>
              </a:spcBef>
              <a:buClrTx/>
              <a:buSzTx/>
              <a:buFontTx/>
              <a:buNone/>
              <a:defRPr>
                <a:solidFill>
                  <a:srgbClr val="E3DED1"/>
                </a:solidFill>
              </a:defRPr>
            </a:lvl5pPr>
          </a:lstStyle>
          <a:p>
            <a:r>
              <a:t>Body Level One</a:t>
            </a:r>
          </a:p>
          <a:p>
            <a:pPr lvl="1"/>
            <a:r>
              <a:t>Body Level Two</a:t>
            </a:r>
          </a:p>
          <a:p>
            <a:pPr lvl="2"/>
            <a:r>
              <a:t>Body Level Three</a:t>
            </a:r>
          </a:p>
          <a:p>
            <a:pPr lvl="3"/>
            <a:r>
              <a:t>Body Level Four</a:t>
            </a:r>
          </a:p>
          <a:p>
            <a:pPr lvl="4"/>
            <a:r>
              <a:t>Body Level Five</a:t>
            </a:r>
          </a:p>
        </p:txBody>
      </p:sp>
      <p:sp>
        <p:nvSpPr>
          <p:cNvPr id="67" name="Text Placeholder 4"/>
          <p:cNvSpPr>
            <a:spLocks noGrp="1"/>
          </p:cNvSpPr>
          <p:nvPr>
            <p:ph type="body" sz="quarter" idx="21"/>
          </p:nvPr>
        </p:nvSpPr>
        <p:spPr>
          <a:xfrm>
            <a:off x="6373367" y="2074334"/>
            <a:ext cx="4754881" cy="640081"/>
          </a:xfrm>
          <a:prstGeom prst="rect">
            <a:avLst/>
          </a:prstGeom>
        </p:spPr>
        <p:txBody>
          <a:bodyPr anchor="ctr"/>
          <a:lstStyle/>
          <a:p>
            <a:pPr marL="0" indent="0" algn="ctr">
              <a:spcBef>
                <a:spcPts val="0"/>
              </a:spcBef>
              <a:buClrTx/>
              <a:buSzTx/>
              <a:buFontTx/>
              <a:buNone/>
              <a:defRPr>
                <a:solidFill>
                  <a:srgbClr val="E3DED1"/>
                </a:solidFill>
              </a:defRPr>
            </a:pP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Vide 0">
    <p:bg>
      <p:bgPr>
        <a:solidFill>
          <a:srgbClr val="E3DED1"/>
        </a:solidFill>
        <a:effectLst/>
      </p:bgPr>
    </p:bg>
    <p:spTree>
      <p:nvGrpSpPr>
        <p:cNvPr id="1" name=""/>
        <p:cNvGrpSpPr/>
        <p:nvPr/>
      </p:nvGrpSpPr>
      <p:grpSpPr>
        <a:xfrm>
          <a:off x="0" y="0"/>
          <a:ext cx="0" cy="0"/>
          <a:chOff x="0" y="0"/>
          <a:chExt cx="0" cy="0"/>
        </a:xfrm>
      </p:grpSpPr>
      <p:sp>
        <p:nvSpPr>
          <p:cNvPr id="90" name="Rectangle 6"/>
          <p:cNvSpPr/>
          <p:nvPr/>
        </p:nvSpPr>
        <p:spPr>
          <a:xfrm>
            <a:off x="234695" y="237744"/>
            <a:ext cx="11722610" cy="6382512"/>
          </a:xfrm>
          <a:prstGeom prst="rect">
            <a:avLst/>
          </a:prstGeom>
          <a:solidFill>
            <a:srgbClr val="000000"/>
          </a:solidFill>
          <a:ln w="6350">
            <a:solidFill>
              <a:srgbClr val="000000"/>
            </a:solidFill>
          </a:ln>
        </p:spPr>
        <p:txBody>
          <a:bodyPr lIns="45719" rIns="45719"/>
          <a:lstStyle/>
          <a:p>
            <a:endParaRPr/>
          </a:p>
        </p:txBody>
      </p:sp>
      <p:sp>
        <p:nvSpPr>
          <p:cNvPr id="91" name="Rectangle 7"/>
          <p:cNvSpPr/>
          <p:nvPr/>
        </p:nvSpPr>
        <p:spPr>
          <a:xfrm>
            <a:off x="371855" y="374903"/>
            <a:ext cx="11448290" cy="6108194"/>
          </a:xfrm>
          <a:prstGeom prst="rect">
            <a:avLst/>
          </a:prstGeom>
          <a:solidFill>
            <a:srgbClr val="E3DED1"/>
          </a:solidFill>
          <a:ln w="12700">
            <a:miter lim="400000"/>
          </a:ln>
        </p:spPr>
        <p:txBody>
          <a:bodyPr lIns="45719" rIns="45719"/>
          <a:lstStyle/>
          <a:p>
            <a:endParaRPr/>
          </a:p>
        </p:txBody>
      </p:sp>
      <p:sp>
        <p:nvSpPr>
          <p:cNvPr id="92" name="Slide Number"/>
          <p:cNvSpPr txBox="1">
            <a:spLocks noGrp="1"/>
          </p:cNvSpPr>
          <p:nvPr>
            <p:ph type="sldNum" sz="quarter" idx="2"/>
          </p:nvPr>
        </p:nvSpPr>
        <p:spPr>
          <a:prstGeom prst="rect">
            <a:avLst/>
          </a:prstGeom>
        </p:spPr>
        <p:txBody>
          <a:bodyPr/>
          <a:lstStyle>
            <a:lvl1pPr>
              <a:defRPr>
                <a:solidFill>
                  <a:srgbClr val="455F51"/>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ntenu avec légende">
    <p:spTree>
      <p:nvGrpSpPr>
        <p:cNvPr id="1" name=""/>
        <p:cNvGrpSpPr/>
        <p:nvPr/>
      </p:nvGrpSpPr>
      <p:grpSpPr>
        <a:xfrm>
          <a:off x="0" y="0"/>
          <a:ext cx="0" cy="0"/>
          <a:chOff x="0" y="0"/>
          <a:chExt cx="0" cy="0"/>
        </a:xfrm>
      </p:grpSpPr>
      <p:sp>
        <p:nvSpPr>
          <p:cNvPr id="99" name="Rectangle 13"/>
          <p:cNvSpPr/>
          <p:nvPr/>
        </p:nvSpPr>
        <p:spPr>
          <a:xfrm>
            <a:off x="234693" y="237744"/>
            <a:ext cx="8633081" cy="6382512"/>
          </a:xfrm>
          <a:prstGeom prst="rect">
            <a:avLst/>
          </a:prstGeom>
          <a:solidFill>
            <a:srgbClr val="FFFFFF"/>
          </a:solidFill>
          <a:ln w="6350">
            <a:solidFill>
              <a:srgbClr val="BFBFBF"/>
            </a:solidFill>
          </a:ln>
        </p:spPr>
        <p:txBody>
          <a:bodyPr lIns="45719" rIns="45719"/>
          <a:lstStyle/>
          <a:p>
            <a:pPr>
              <a:defRPr>
                <a:solidFill>
                  <a:srgbClr val="FFFFFF"/>
                </a:solidFill>
              </a:defRPr>
            </a:pPr>
            <a:endParaRPr/>
          </a:p>
        </p:txBody>
      </p:sp>
      <p:sp>
        <p:nvSpPr>
          <p:cNvPr id="100" name="Rectangle 15"/>
          <p:cNvSpPr/>
          <p:nvPr/>
        </p:nvSpPr>
        <p:spPr>
          <a:xfrm>
            <a:off x="371856" y="374903"/>
            <a:ext cx="8353043" cy="6108194"/>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101" name="Rectangle 14"/>
          <p:cNvSpPr/>
          <p:nvPr/>
        </p:nvSpPr>
        <p:spPr>
          <a:xfrm>
            <a:off x="9020385" y="237744"/>
            <a:ext cx="2926081" cy="6382512"/>
          </a:xfrm>
          <a:prstGeom prst="rect">
            <a:avLst/>
          </a:prstGeom>
          <a:solidFill>
            <a:srgbClr val="E3DED1"/>
          </a:solidFill>
          <a:ln w="12700">
            <a:miter lim="400000"/>
          </a:ln>
        </p:spPr>
        <p:txBody>
          <a:bodyPr lIns="45719" rIns="45719"/>
          <a:lstStyle/>
          <a:p>
            <a:pPr>
              <a:defRPr>
                <a:solidFill>
                  <a:srgbClr val="FFFFFF"/>
                </a:solidFill>
              </a:defRPr>
            </a:pPr>
            <a:endParaRPr/>
          </a:p>
        </p:txBody>
      </p:sp>
      <p:sp>
        <p:nvSpPr>
          <p:cNvPr id="102" name="Title Text"/>
          <p:cNvSpPr txBox="1">
            <a:spLocks noGrp="1"/>
          </p:cNvSpPr>
          <p:nvPr>
            <p:ph type="title"/>
          </p:nvPr>
        </p:nvSpPr>
        <p:spPr>
          <a:xfrm>
            <a:off x="9296400" y="607391"/>
            <a:ext cx="2430780" cy="1645922"/>
          </a:xfrm>
          <a:prstGeom prst="rect">
            <a:avLst/>
          </a:prstGeom>
        </p:spPr>
        <p:txBody>
          <a:bodyPr anchor="b"/>
          <a:lstStyle>
            <a:lvl1pPr>
              <a:defRPr sz="2800">
                <a:solidFill>
                  <a:srgbClr val="000000"/>
                </a:solidFill>
              </a:defRPr>
            </a:lvl1pPr>
          </a:lstStyle>
          <a:p>
            <a:r>
              <a:t>Title Text</a:t>
            </a:r>
          </a:p>
        </p:txBody>
      </p:sp>
      <p:sp>
        <p:nvSpPr>
          <p:cNvPr id="103" name="Body Level One…"/>
          <p:cNvSpPr txBox="1">
            <a:spLocks noGrp="1"/>
          </p:cNvSpPr>
          <p:nvPr>
            <p:ph type="body" idx="1"/>
          </p:nvPr>
        </p:nvSpPr>
        <p:spPr>
          <a:xfrm>
            <a:off x="790575" y="704850"/>
            <a:ext cx="7562850" cy="5143500"/>
          </a:xfrm>
          <a:prstGeom prst="rect">
            <a:avLst/>
          </a:prstGeom>
        </p:spPr>
        <p:txBody>
          <a:bodyPr/>
          <a:lstStyle>
            <a:lvl1pPr>
              <a:defRPr sz="1900"/>
            </a:lvl1pPr>
            <a:lvl2pPr marL="491490" indent="-217170">
              <a:defRPr sz="1900"/>
            </a:lvl2pPr>
            <a:lvl3pPr marL="796834" indent="-248194">
              <a:defRPr sz="1900"/>
            </a:lvl3pPr>
            <a:lvl4pPr marL="1071154" indent="-248194">
              <a:defRPr sz="1900"/>
            </a:lvl4pPr>
            <a:lvl5pPr marL="1345474" indent="-248194">
              <a:defRPr sz="1900"/>
            </a:lvl5pPr>
          </a:lstStyle>
          <a:p>
            <a:r>
              <a:t>Body Level One</a:t>
            </a:r>
          </a:p>
          <a:p>
            <a:pPr lvl="1"/>
            <a:r>
              <a:t>Body Level Two</a:t>
            </a:r>
          </a:p>
          <a:p>
            <a:pPr lvl="2"/>
            <a:r>
              <a:t>Body Level Three</a:t>
            </a:r>
          </a:p>
          <a:p>
            <a:pPr lvl="3"/>
            <a:r>
              <a:t>Body Level Four</a:t>
            </a:r>
          </a:p>
          <a:p>
            <a:pPr lvl="4"/>
            <a:r>
              <a:t>Body Level Five</a:t>
            </a:r>
          </a:p>
        </p:txBody>
      </p:sp>
      <p:sp>
        <p:nvSpPr>
          <p:cNvPr id="104" name="Text Placeholder 3"/>
          <p:cNvSpPr>
            <a:spLocks noGrp="1"/>
          </p:cNvSpPr>
          <p:nvPr>
            <p:ph type="body" sz="quarter" idx="21"/>
          </p:nvPr>
        </p:nvSpPr>
        <p:spPr>
          <a:xfrm>
            <a:off x="9296400" y="2286000"/>
            <a:ext cx="2430780" cy="3505200"/>
          </a:xfrm>
          <a:prstGeom prst="rect">
            <a:avLst/>
          </a:prstGeom>
        </p:spPr>
        <p:txBody>
          <a:bodyPr/>
          <a:lstStyle/>
          <a:p>
            <a:pPr marL="0" indent="0">
              <a:lnSpc>
                <a:spcPct val="110000"/>
              </a:lnSpc>
              <a:spcBef>
                <a:spcPts val="800"/>
              </a:spcBef>
              <a:buClrTx/>
              <a:buSzTx/>
              <a:buFontTx/>
              <a:buNone/>
              <a:defRPr sz="1400">
                <a:solidFill>
                  <a:srgbClr val="000000"/>
                </a:solidFill>
              </a:defRPr>
            </a:pPr>
            <a:endParaRPr/>
          </a:p>
        </p:txBody>
      </p:sp>
      <p:sp>
        <p:nvSpPr>
          <p:cNvPr id="105" name="Rectangle 10"/>
          <p:cNvSpPr/>
          <p:nvPr/>
        </p:nvSpPr>
        <p:spPr>
          <a:xfrm>
            <a:off x="9157545" y="374903"/>
            <a:ext cx="2651761" cy="6108194"/>
          </a:xfrm>
          <a:prstGeom prst="rect">
            <a:avLst/>
          </a:prstGeom>
          <a:ln w="6350" cap="sq">
            <a:solidFill>
              <a:srgbClr val="FFFFFF"/>
            </a:solidFill>
            <a:miter/>
          </a:ln>
        </p:spPr>
        <p:txBody>
          <a:bodyPr lIns="45719" rIns="45719"/>
          <a:lstStyle/>
          <a:p>
            <a:pPr>
              <a:defRPr>
                <a:solidFill>
                  <a:srgbClr val="FFFFFF"/>
                </a:solidFill>
              </a:defRPr>
            </a:pPr>
            <a:endParaRPr/>
          </a:p>
        </p:txBody>
      </p:sp>
      <p:sp>
        <p:nvSpPr>
          <p:cNvPr id="106" name="Slide Number"/>
          <p:cNvSpPr txBox="1">
            <a:spLocks noGrp="1"/>
          </p:cNvSpPr>
          <p:nvPr>
            <p:ph type="sldNum" sz="quarter" idx="2"/>
          </p:nvPr>
        </p:nvSpPr>
        <p:spPr>
          <a:prstGeom prst="rect">
            <a:avLst/>
          </a:prstGeom>
        </p:spPr>
        <p:txBody>
          <a:bodyPr/>
          <a:lstStyle>
            <a:lvl1pPr>
              <a:defRPr>
                <a:solidFill>
                  <a:srgbClr val="455F51"/>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234695" y="237744"/>
            <a:ext cx="11722610" cy="6382512"/>
          </a:xfrm>
          <a:prstGeom prst="rect">
            <a:avLst/>
          </a:prstGeom>
          <a:solidFill>
            <a:srgbClr val="FFFFFF"/>
          </a:solidFill>
          <a:ln w="6350">
            <a:solidFill>
              <a:srgbClr val="BFBFBF"/>
            </a:solidFill>
          </a:ln>
        </p:spPr>
        <p:txBody>
          <a:bodyPr lIns="45719" rIns="45719"/>
          <a:lstStyle/>
          <a:p>
            <a:pPr>
              <a:defRPr>
                <a:solidFill>
                  <a:srgbClr val="FFFFFF"/>
                </a:solidFill>
              </a:defRPr>
            </a:pPr>
            <a:endParaRPr/>
          </a:p>
        </p:txBody>
      </p:sp>
      <p:sp>
        <p:nvSpPr>
          <p:cNvPr id="3" name="Rectangle 7"/>
          <p:cNvSpPr/>
          <p:nvPr/>
        </p:nvSpPr>
        <p:spPr>
          <a:xfrm>
            <a:off x="371855" y="374903"/>
            <a:ext cx="11448290" cy="6108194"/>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4" name="Title Text"/>
          <p:cNvSpPr txBox="1">
            <a:spLocks noGrp="1"/>
          </p:cNvSpPr>
          <p:nvPr>
            <p:ph type="title"/>
          </p:nvPr>
        </p:nvSpPr>
        <p:spPr>
          <a:xfrm>
            <a:off x="1066800" y="642594"/>
            <a:ext cx="10058400"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5"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566668" y="6226727"/>
            <a:ext cx="244907" cy="243841"/>
          </a:xfrm>
          <a:prstGeom prst="rect">
            <a:avLst/>
          </a:prstGeom>
          <a:ln w="12700">
            <a:miter lim="400000"/>
          </a:ln>
        </p:spPr>
        <p:txBody>
          <a:bodyPr wrap="none" lIns="45719" rIns="45719" anchor="b">
            <a:spAutoFit/>
          </a:bodyPr>
          <a:lstStyle>
            <a:lvl1pPr algn="r">
              <a:defRPr sz="1000">
                <a:solidFill>
                  <a:srgbClr val="E3DED1"/>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800" b="0" i="0" u="none" strike="noStrike" cap="none" spc="0" baseline="0">
          <a:solidFill>
            <a:srgbClr val="FFFFFF"/>
          </a:solidFill>
          <a:uFillTx/>
          <a:latin typeface="Century Gothic"/>
          <a:ea typeface="Century Gothic"/>
          <a:cs typeface="Century Gothic"/>
          <a:sym typeface="Century Gothic"/>
        </a:defRPr>
      </a:lvl1pPr>
      <a:lvl2pPr marL="0" marR="0" indent="0" algn="l" defTabSz="914400" rtl="0" latinLnBrk="0">
        <a:lnSpc>
          <a:spcPct val="90000"/>
        </a:lnSpc>
        <a:spcBef>
          <a:spcPts val="0"/>
        </a:spcBef>
        <a:spcAft>
          <a:spcPts val="0"/>
        </a:spcAft>
        <a:buClrTx/>
        <a:buSzTx/>
        <a:buFontTx/>
        <a:buNone/>
        <a:tabLst/>
        <a:defRPr sz="4800" b="0" i="0" u="none" strike="noStrike" cap="none" spc="0" baseline="0">
          <a:solidFill>
            <a:srgbClr val="FFFFFF"/>
          </a:solidFill>
          <a:uFillTx/>
          <a:latin typeface="Century Gothic"/>
          <a:ea typeface="Century Gothic"/>
          <a:cs typeface="Century Gothic"/>
          <a:sym typeface="Century Gothic"/>
        </a:defRPr>
      </a:lvl2pPr>
      <a:lvl3pPr marL="0" marR="0" indent="0" algn="l" defTabSz="914400" rtl="0" latinLnBrk="0">
        <a:lnSpc>
          <a:spcPct val="90000"/>
        </a:lnSpc>
        <a:spcBef>
          <a:spcPts val="0"/>
        </a:spcBef>
        <a:spcAft>
          <a:spcPts val="0"/>
        </a:spcAft>
        <a:buClrTx/>
        <a:buSzTx/>
        <a:buFontTx/>
        <a:buNone/>
        <a:tabLst/>
        <a:defRPr sz="4800" b="0" i="0" u="none" strike="noStrike" cap="none" spc="0" baseline="0">
          <a:solidFill>
            <a:srgbClr val="FFFFFF"/>
          </a:solidFill>
          <a:uFillTx/>
          <a:latin typeface="Century Gothic"/>
          <a:ea typeface="Century Gothic"/>
          <a:cs typeface="Century Gothic"/>
          <a:sym typeface="Century Gothic"/>
        </a:defRPr>
      </a:lvl3pPr>
      <a:lvl4pPr marL="0" marR="0" indent="0" algn="l" defTabSz="914400" rtl="0" latinLnBrk="0">
        <a:lnSpc>
          <a:spcPct val="90000"/>
        </a:lnSpc>
        <a:spcBef>
          <a:spcPts val="0"/>
        </a:spcBef>
        <a:spcAft>
          <a:spcPts val="0"/>
        </a:spcAft>
        <a:buClrTx/>
        <a:buSzTx/>
        <a:buFontTx/>
        <a:buNone/>
        <a:tabLst/>
        <a:defRPr sz="4800" b="0" i="0" u="none" strike="noStrike" cap="none" spc="0" baseline="0">
          <a:solidFill>
            <a:srgbClr val="FFFFFF"/>
          </a:solidFill>
          <a:uFillTx/>
          <a:latin typeface="Century Gothic"/>
          <a:ea typeface="Century Gothic"/>
          <a:cs typeface="Century Gothic"/>
          <a:sym typeface="Century Gothic"/>
        </a:defRPr>
      </a:lvl4pPr>
      <a:lvl5pPr marL="0" marR="0" indent="0" algn="l" defTabSz="914400" rtl="0" latinLnBrk="0">
        <a:lnSpc>
          <a:spcPct val="90000"/>
        </a:lnSpc>
        <a:spcBef>
          <a:spcPts val="0"/>
        </a:spcBef>
        <a:spcAft>
          <a:spcPts val="0"/>
        </a:spcAft>
        <a:buClrTx/>
        <a:buSzTx/>
        <a:buFontTx/>
        <a:buNone/>
        <a:tabLst/>
        <a:defRPr sz="4800" b="0" i="0" u="none" strike="noStrike" cap="none" spc="0" baseline="0">
          <a:solidFill>
            <a:srgbClr val="FFFFFF"/>
          </a:solidFill>
          <a:uFillTx/>
          <a:latin typeface="Century Gothic"/>
          <a:ea typeface="Century Gothic"/>
          <a:cs typeface="Century Gothic"/>
          <a:sym typeface="Century Gothic"/>
        </a:defRPr>
      </a:lvl5pPr>
      <a:lvl6pPr marL="0" marR="0" indent="0" algn="l" defTabSz="914400" rtl="0" latinLnBrk="0">
        <a:lnSpc>
          <a:spcPct val="90000"/>
        </a:lnSpc>
        <a:spcBef>
          <a:spcPts val="0"/>
        </a:spcBef>
        <a:spcAft>
          <a:spcPts val="0"/>
        </a:spcAft>
        <a:buClrTx/>
        <a:buSzTx/>
        <a:buFontTx/>
        <a:buNone/>
        <a:tabLst/>
        <a:defRPr sz="4800" b="0" i="0" u="none" strike="noStrike" cap="none" spc="0" baseline="0">
          <a:solidFill>
            <a:srgbClr val="FFFFFF"/>
          </a:solidFill>
          <a:uFillTx/>
          <a:latin typeface="Century Gothic"/>
          <a:ea typeface="Century Gothic"/>
          <a:cs typeface="Century Gothic"/>
          <a:sym typeface="Century Gothic"/>
        </a:defRPr>
      </a:lvl6pPr>
      <a:lvl7pPr marL="0" marR="0" indent="0" algn="l" defTabSz="914400" rtl="0" latinLnBrk="0">
        <a:lnSpc>
          <a:spcPct val="90000"/>
        </a:lnSpc>
        <a:spcBef>
          <a:spcPts val="0"/>
        </a:spcBef>
        <a:spcAft>
          <a:spcPts val="0"/>
        </a:spcAft>
        <a:buClrTx/>
        <a:buSzTx/>
        <a:buFontTx/>
        <a:buNone/>
        <a:tabLst/>
        <a:defRPr sz="4800" b="0" i="0" u="none" strike="noStrike" cap="none" spc="0" baseline="0">
          <a:solidFill>
            <a:srgbClr val="FFFFFF"/>
          </a:solidFill>
          <a:uFillTx/>
          <a:latin typeface="Century Gothic"/>
          <a:ea typeface="Century Gothic"/>
          <a:cs typeface="Century Gothic"/>
          <a:sym typeface="Century Gothic"/>
        </a:defRPr>
      </a:lvl7pPr>
      <a:lvl8pPr marL="0" marR="0" indent="0" algn="l" defTabSz="914400" rtl="0" latinLnBrk="0">
        <a:lnSpc>
          <a:spcPct val="90000"/>
        </a:lnSpc>
        <a:spcBef>
          <a:spcPts val="0"/>
        </a:spcBef>
        <a:spcAft>
          <a:spcPts val="0"/>
        </a:spcAft>
        <a:buClrTx/>
        <a:buSzTx/>
        <a:buFontTx/>
        <a:buNone/>
        <a:tabLst/>
        <a:defRPr sz="4800" b="0" i="0" u="none" strike="noStrike" cap="none" spc="0" baseline="0">
          <a:solidFill>
            <a:srgbClr val="FFFFFF"/>
          </a:solidFill>
          <a:uFillTx/>
          <a:latin typeface="Century Gothic"/>
          <a:ea typeface="Century Gothic"/>
          <a:cs typeface="Century Gothic"/>
          <a:sym typeface="Century Gothic"/>
        </a:defRPr>
      </a:lvl8pPr>
      <a:lvl9pPr marL="0" marR="0" indent="0" algn="l" defTabSz="914400" rtl="0" latinLnBrk="0">
        <a:lnSpc>
          <a:spcPct val="90000"/>
        </a:lnSpc>
        <a:spcBef>
          <a:spcPts val="0"/>
        </a:spcBef>
        <a:spcAft>
          <a:spcPts val="0"/>
        </a:spcAft>
        <a:buClrTx/>
        <a:buSzTx/>
        <a:buFontTx/>
        <a:buNone/>
        <a:tabLst/>
        <a:defRPr sz="4800" b="0" i="0" u="none" strike="noStrike" cap="none" spc="0" baseline="0">
          <a:solidFill>
            <a:srgbClr val="FFFFFF"/>
          </a:solidFill>
          <a:uFillTx/>
          <a:latin typeface="Century Gothic"/>
          <a:ea typeface="Century Gothic"/>
          <a:cs typeface="Century Gothic"/>
          <a:sym typeface="Century Gothic"/>
        </a:defRPr>
      </a:lvl9pPr>
    </p:titleStyle>
    <p:bodyStyle>
      <a:lvl1pPr marL="182879" marR="0" indent="-182879" algn="l" defTabSz="914400" rtl="0" latinLnBrk="0">
        <a:lnSpc>
          <a:spcPct val="100000"/>
        </a:lnSpc>
        <a:spcBef>
          <a:spcPts val="900"/>
        </a:spcBef>
        <a:spcAft>
          <a:spcPts val="0"/>
        </a:spcAft>
        <a:buClr>
          <a:srgbClr val="EEEBE3"/>
        </a:buClr>
        <a:buSzPct val="100000"/>
        <a:buFont typeface="Arial"/>
        <a:buChar char="•"/>
        <a:tabLst/>
        <a:defRPr sz="1800" b="0" i="0" u="none" strike="noStrike" cap="none" spc="0" baseline="0">
          <a:solidFill>
            <a:srgbClr val="FFFFFF"/>
          </a:solidFill>
          <a:uFillTx/>
          <a:latin typeface="Century Gothic"/>
          <a:ea typeface="Century Gothic"/>
          <a:cs typeface="Century Gothic"/>
          <a:sym typeface="Century Gothic"/>
        </a:defRPr>
      </a:lvl1pPr>
      <a:lvl2pPr marL="480059" marR="0" indent="-205739" algn="l" defTabSz="914400" rtl="0" latinLnBrk="0">
        <a:lnSpc>
          <a:spcPct val="100000"/>
        </a:lnSpc>
        <a:spcBef>
          <a:spcPts val="900"/>
        </a:spcBef>
        <a:spcAft>
          <a:spcPts val="0"/>
        </a:spcAft>
        <a:buClr>
          <a:srgbClr val="EEEBE3"/>
        </a:buClr>
        <a:buSzPct val="100000"/>
        <a:buFont typeface="Arial"/>
        <a:buChar char="•"/>
        <a:tabLst/>
        <a:defRPr sz="1800" b="0" i="0" u="none" strike="noStrike" cap="none" spc="0" baseline="0">
          <a:solidFill>
            <a:srgbClr val="FFFFFF"/>
          </a:solidFill>
          <a:uFillTx/>
          <a:latin typeface="Century Gothic"/>
          <a:ea typeface="Century Gothic"/>
          <a:cs typeface="Century Gothic"/>
          <a:sym typeface="Century Gothic"/>
        </a:defRPr>
      </a:lvl2pPr>
      <a:lvl3pPr marL="783771" marR="0" indent="-235131" algn="l" defTabSz="914400" rtl="0" latinLnBrk="0">
        <a:lnSpc>
          <a:spcPct val="100000"/>
        </a:lnSpc>
        <a:spcBef>
          <a:spcPts val="900"/>
        </a:spcBef>
        <a:spcAft>
          <a:spcPts val="0"/>
        </a:spcAft>
        <a:buClr>
          <a:srgbClr val="EEEBE3"/>
        </a:buClr>
        <a:buSzPct val="100000"/>
        <a:buFont typeface="Arial"/>
        <a:buChar char="•"/>
        <a:tabLst/>
        <a:defRPr sz="1800" b="0" i="0" u="none" strike="noStrike" cap="none" spc="0" baseline="0">
          <a:solidFill>
            <a:srgbClr val="FFFFFF"/>
          </a:solidFill>
          <a:uFillTx/>
          <a:latin typeface="Century Gothic"/>
          <a:ea typeface="Century Gothic"/>
          <a:cs typeface="Century Gothic"/>
          <a:sym typeface="Century Gothic"/>
        </a:defRPr>
      </a:lvl3pPr>
      <a:lvl4pPr marL="1058091" marR="0" indent="-235131" algn="l" defTabSz="914400" rtl="0" latinLnBrk="0">
        <a:lnSpc>
          <a:spcPct val="100000"/>
        </a:lnSpc>
        <a:spcBef>
          <a:spcPts val="900"/>
        </a:spcBef>
        <a:spcAft>
          <a:spcPts val="0"/>
        </a:spcAft>
        <a:buClr>
          <a:srgbClr val="EEEBE3"/>
        </a:buClr>
        <a:buSzPct val="100000"/>
        <a:buFont typeface="Arial"/>
        <a:buChar char="•"/>
        <a:tabLst/>
        <a:defRPr sz="1800" b="0" i="0" u="none" strike="noStrike" cap="none" spc="0" baseline="0">
          <a:solidFill>
            <a:srgbClr val="FFFFFF"/>
          </a:solidFill>
          <a:uFillTx/>
          <a:latin typeface="Century Gothic"/>
          <a:ea typeface="Century Gothic"/>
          <a:cs typeface="Century Gothic"/>
          <a:sym typeface="Century Gothic"/>
        </a:defRPr>
      </a:lvl4pPr>
      <a:lvl5pPr marL="1332411" marR="0" indent="-235131" algn="l" defTabSz="914400" rtl="0" latinLnBrk="0">
        <a:lnSpc>
          <a:spcPct val="100000"/>
        </a:lnSpc>
        <a:spcBef>
          <a:spcPts val="900"/>
        </a:spcBef>
        <a:spcAft>
          <a:spcPts val="0"/>
        </a:spcAft>
        <a:buClr>
          <a:srgbClr val="EEEBE3"/>
        </a:buClr>
        <a:buSzPct val="100000"/>
        <a:buFont typeface="Arial"/>
        <a:buChar char="•"/>
        <a:tabLst/>
        <a:defRPr sz="1800" b="0" i="0" u="none" strike="noStrike" cap="none" spc="0" baseline="0">
          <a:solidFill>
            <a:srgbClr val="FFFFFF"/>
          </a:solidFill>
          <a:uFillTx/>
          <a:latin typeface="Century Gothic"/>
          <a:ea typeface="Century Gothic"/>
          <a:cs typeface="Century Gothic"/>
          <a:sym typeface="Century Gothic"/>
        </a:defRPr>
      </a:lvl5pPr>
      <a:lvl6pPr marL="1665314" marR="0" indent="-293914" algn="l" defTabSz="914400" rtl="0" latinLnBrk="0">
        <a:lnSpc>
          <a:spcPct val="100000"/>
        </a:lnSpc>
        <a:spcBef>
          <a:spcPts val="900"/>
        </a:spcBef>
        <a:spcAft>
          <a:spcPts val="0"/>
        </a:spcAft>
        <a:buClr>
          <a:srgbClr val="EEEBE3"/>
        </a:buClr>
        <a:buSzPct val="100000"/>
        <a:buFont typeface="Arial"/>
        <a:buChar char="•"/>
        <a:tabLst/>
        <a:defRPr sz="1800" b="0" i="0" u="none" strike="noStrike" cap="none" spc="0" baseline="0">
          <a:solidFill>
            <a:srgbClr val="FFFFFF"/>
          </a:solidFill>
          <a:uFillTx/>
          <a:latin typeface="Century Gothic"/>
          <a:ea typeface="Century Gothic"/>
          <a:cs typeface="Century Gothic"/>
          <a:sym typeface="Century Gothic"/>
        </a:defRPr>
      </a:lvl6pPr>
      <a:lvl7pPr marL="1965314" marR="0" indent="-293914" algn="l" defTabSz="914400" rtl="0" latinLnBrk="0">
        <a:lnSpc>
          <a:spcPct val="100000"/>
        </a:lnSpc>
        <a:spcBef>
          <a:spcPts val="900"/>
        </a:spcBef>
        <a:spcAft>
          <a:spcPts val="0"/>
        </a:spcAft>
        <a:buClr>
          <a:srgbClr val="EEEBE3"/>
        </a:buClr>
        <a:buSzPct val="100000"/>
        <a:buFont typeface="Arial"/>
        <a:buChar char="•"/>
        <a:tabLst/>
        <a:defRPr sz="1800" b="0" i="0" u="none" strike="noStrike" cap="none" spc="0" baseline="0">
          <a:solidFill>
            <a:srgbClr val="FFFFFF"/>
          </a:solidFill>
          <a:uFillTx/>
          <a:latin typeface="Century Gothic"/>
          <a:ea typeface="Century Gothic"/>
          <a:cs typeface="Century Gothic"/>
          <a:sym typeface="Century Gothic"/>
        </a:defRPr>
      </a:lvl7pPr>
      <a:lvl8pPr marL="2265314" marR="0" indent="-293914" algn="l" defTabSz="914400" rtl="0" latinLnBrk="0">
        <a:lnSpc>
          <a:spcPct val="100000"/>
        </a:lnSpc>
        <a:spcBef>
          <a:spcPts val="900"/>
        </a:spcBef>
        <a:spcAft>
          <a:spcPts val="0"/>
        </a:spcAft>
        <a:buClr>
          <a:srgbClr val="EEEBE3"/>
        </a:buClr>
        <a:buSzPct val="100000"/>
        <a:buFont typeface="Arial"/>
        <a:buChar char="•"/>
        <a:tabLst/>
        <a:defRPr sz="1800" b="0" i="0" u="none" strike="noStrike" cap="none" spc="0" baseline="0">
          <a:solidFill>
            <a:srgbClr val="FFFFFF"/>
          </a:solidFill>
          <a:uFillTx/>
          <a:latin typeface="Century Gothic"/>
          <a:ea typeface="Century Gothic"/>
          <a:cs typeface="Century Gothic"/>
          <a:sym typeface="Century Gothic"/>
        </a:defRPr>
      </a:lvl8pPr>
      <a:lvl9pPr marL="2565314" marR="0" indent="-293914" algn="l" defTabSz="914400" rtl="0" latinLnBrk="0">
        <a:lnSpc>
          <a:spcPct val="100000"/>
        </a:lnSpc>
        <a:spcBef>
          <a:spcPts val="900"/>
        </a:spcBef>
        <a:spcAft>
          <a:spcPts val="0"/>
        </a:spcAft>
        <a:buClr>
          <a:srgbClr val="EEEBE3"/>
        </a:buClr>
        <a:buSzPct val="100000"/>
        <a:buFont typeface="Arial"/>
        <a:buChar char="•"/>
        <a:tabLst/>
        <a:defRPr sz="1800" b="0" i="0" u="none" strike="noStrike" cap="none" spc="0" baseline="0">
          <a:solidFill>
            <a:srgbClr val="FFFFFF"/>
          </a:solidFill>
          <a:uFillTx/>
          <a:latin typeface="Century Gothic"/>
          <a:ea typeface="Century Gothic"/>
          <a:cs typeface="Century Gothic"/>
          <a:sym typeface="Century Gothic"/>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ury Gothic"/>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www.white-stone.ca/kids-prophecy-corner/"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www.legrandcri.org/"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2" descr="Picture 2"/>
          <p:cNvPicPr>
            <a:picLocks noChangeAspect="1"/>
          </p:cNvPicPr>
          <p:nvPr/>
        </p:nvPicPr>
        <p:blipFill>
          <a:blip r:embed="rId2"/>
          <a:stretch>
            <a:fillRect/>
          </a:stretch>
        </p:blipFill>
        <p:spPr>
          <a:xfrm>
            <a:off x="391388" y="368784"/>
            <a:ext cx="5918365" cy="3606801"/>
          </a:xfrm>
          <a:prstGeom prst="rect">
            <a:avLst/>
          </a:prstGeom>
          <a:ln w="12700">
            <a:miter lim="400000"/>
          </a:ln>
        </p:spPr>
      </p:pic>
      <p:pic>
        <p:nvPicPr>
          <p:cNvPr id="128" name="Picture 2" descr="Picture 2"/>
          <p:cNvPicPr>
            <a:picLocks noChangeAspect="1"/>
          </p:cNvPicPr>
          <p:nvPr/>
        </p:nvPicPr>
        <p:blipFill>
          <a:blip r:embed="rId3"/>
          <a:stretch>
            <a:fillRect/>
          </a:stretch>
        </p:blipFill>
        <p:spPr>
          <a:xfrm>
            <a:off x="5418685" y="1998607"/>
            <a:ext cx="6381927" cy="4408890"/>
          </a:xfrm>
          <a:prstGeom prst="rect">
            <a:avLst/>
          </a:prstGeom>
          <a:ln w="12700">
            <a:miter lim="400000"/>
          </a:ln>
        </p:spPr>
      </p:pic>
      <p:sp>
        <p:nvSpPr>
          <p:cNvPr id="129" name="TextBox 3"/>
          <p:cNvSpPr txBox="1"/>
          <p:nvPr/>
        </p:nvSpPr>
        <p:spPr>
          <a:xfrm>
            <a:off x="6558280" y="814363"/>
            <a:ext cx="4744720" cy="456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C000"/>
                </a:solidFill>
                <a:latin typeface="Segoe Print"/>
                <a:ea typeface="Segoe Print"/>
                <a:cs typeface="Segoe Print"/>
                <a:sym typeface="Segoe Print"/>
              </a:defRPr>
            </a:lvl1pPr>
          </a:lstStyle>
          <a:p>
            <a:r>
              <a:t>Study for Children 6-10 years of Age</a:t>
            </a:r>
          </a:p>
        </p:txBody>
      </p:sp>
      <p:sp>
        <p:nvSpPr>
          <p:cNvPr id="130" name="TextBox 6"/>
          <p:cNvSpPr txBox="1"/>
          <p:nvPr/>
        </p:nvSpPr>
        <p:spPr>
          <a:xfrm>
            <a:off x="353834" y="4052766"/>
            <a:ext cx="4926496" cy="1472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a:solidFill>
                  <a:srgbClr val="92D050"/>
                </a:solidFill>
                <a:latin typeface="Segoe Print"/>
                <a:ea typeface="Segoe Print"/>
                <a:cs typeface="Segoe Print"/>
                <a:sym typeface="Segoe Print"/>
              </a:defRPr>
            </a:pPr>
            <a:r>
              <a:t>In The Image Of God</a:t>
            </a:r>
            <a:endParaRPr>
              <a:solidFill>
                <a:srgbClr val="FFFFFF"/>
              </a:solidFill>
            </a:endParaRPr>
          </a:p>
          <a:p>
            <a:pPr>
              <a:defRPr>
                <a:solidFill>
                  <a:srgbClr val="92D050"/>
                </a:solidFill>
                <a:latin typeface="Segoe Print"/>
                <a:ea typeface="Segoe Print"/>
                <a:cs typeface="Segoe Print"/>
                <a:sym typeface="Segoe Print"/>
              </a:defRPr>
            </a:pPr>
            <a:endParaRPr>
              <a:solidFill>
                <a:srgbClr val="FFFFFF"/>
              </a:solidFill>
            </a:endParaRPr>
          </a:p>
          <a:p>
            <a:pPr algn="ctr">
              <a:defRPr>
                <a:solidFill>
                  <a:srgbClr val="92D050"/>
                </a:solidFill>
                <a:latin typeface="Segoe Print"/>
                <a:ea typeface="Segoe Print"/>
                <a:cs typeface="Segoe Print"/>
                <a:sym typeface="Segoe Print"/>
              </a:defRPr>
            </a:pPr>
            <a:r>
              <a:t>The Nature of Man</a:t>
            </a:r>
          </a:p>
        </p:txBody>
      </p:sp>
      <p:pic>
        <p:nvPicPr>
          <p:cNvPr id="131" name="Picture 7" descr="Picture 7"/>
          <p:cNvPicPr>
            <a:picLocks noChangeAspect="1"/>
          </p:cNvPicPr>
          <p:nvPr/>
        </p:nvPicPr>
        <p:blipFill>
          <a:blip r:embed="rId4"/>
          <a:stretch>
            <a:fillRect/>
          </a:stretch>
        </p:blipFill>
        <p:spPr>
          <a:xfrm>
            <a:off x="472728" y="5207760"/>
            <a:ext cx="837912" cy="433417"/>
          </a:xfrm>
          <a:prstGeom prst="rect">
            <a:avLst/>
          </a:prstGeom>
          <a:ln w="12700">
            <a:miter lim="400000"/>
          </a:ln>
        </p:spPr>
      </p:pic>
      <p:pic>
        <p:nvPicPr>
          <p:cNvPr id="132" name="Picture 9" descr="Picture 9"/>
          <p:cNvPicPr>
            <a:picLocks noChangeAspect="1"/>
          </p:cNvPicPr>
          <p:nvPr/>
        </p:nvPicPr>
        <p:blipFill>
          <a:blip r:embed="rId5"/>
          <a:stretch>
            <a:fillRect/>
          </a:stretch>
        </p:blipFill>
        <p:spPr>
          <a:xfrm>
            <a:off x="472728" y="5801359"/>
            <a:ext cx="837911" cy="606138"/>
          </a:xfrm>
          <a:prstGeom prst="rect">
            <a:avLst/>
          </a:prstGeom>
          <a:ln w="12700">
            <a:miter lim="400000"/>
          </a:ln>
        </p:spPr>
      </p:pic>
      <p:sp>
        <p:nvSpPr>
          <p:cNvPr id="133" name="TextBox 10"/>
          <p:cNvSpPr txBox="1"/>
          <p:nvPr/>
        </p:nvSpPr>
        <p:spPr>
          <a:xfrm>
            <a:off x="1356358" y="5031378"/>
            <a:ext cx="2172366" cy="940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solidFill>
                  <a:srgbClr val="FF9900"/>
                </a:solidFill>
                <a:latin typeface="Segoe Print"/>
                <a:ea typeface="Segoe Print"/>
                <a:cs typeface="Segoe Print"/>
                <a:sym typeface="Segoe Print"/>
              </a:defRPr>
            </a:pPr>
            <a:endParaRPr/>
          </a:p>
          <a:p>
            <a:pPr>
              <a:defRPr sz="1000">
                <a:solidFill>
                  <a:srgbClr val="FF9900"/>
                </a:solidFill>
                <a:latin typeface="Segoe Print"/>
                <a:ea typeface="Segoe Print"/>
                <a:cs typeface="Segoe Print"/>
                <a:sym typeface="Segoe Print"/>
              </a:defRPr>
            </a:pPr>
            <a:r>
              <a:t>Written by A.D. – LGC</a:t>
            </a:r>
            <a:endParaRPr>
              <a:solidFill>
                <a:srgbClr val="FFFFFF"/>
              </a:solidFill>
            </a:endParaRPr>
          </a:p>
          <a:p>
            <a:pPr>
              <a:defRPr sz="1000">
                <a:solidFill>
                  <a:srgbClr val="FF9900"/>
                </a:solidFill>
                <a:latin typeface="Segoe Print"/>
                <a:ea typeface="Segoe Print"/>
                <a:cs typeface="Segoe Print"/>
                <a:sym typeface="Segoe Print"/>
              </a:defRPr>
            </a:pPr>
            <a:r>
              <a:rPr u="sng">
                <a:solidFill>
                  <a:srgbClr val="6B9F25"/>
                </a:solidFill>
                <a:uFill>
                  <a:solidFill>
                    <a:srgbClr val="6B9F25"/>
                  </a:solidFill>
                </a:uFill>
                <a:hlinkClick r:id="rId6"/>
              </a:rPr>
              <a:t>https://www.legrandcri.org/</a:t>
            </a:r>
          </a:p>
          <a:p>
            <a:pPr>
              <a:defRPr sz="1000">
                <a:solidFill>
                  <a:srgbClr val="FF9900"/>
                </a:solidFill>
                <a:latin typeface="Segoe Print"/>
                <a:ea typeface="Segoe Print"/>
                <a:cs typeface="Segoe Print"/>
                <a:sym typeface="Segoe Print"/>
              </a:defRPr>
            </a:pPr>
            <a:r>
              <a:t>February 2021</a:t>
            </a:r>
          </a:p>
        </p:txBody>
      </p:sp>
      <p:sp>
        <p:nvSpPr>
          <p:cNvPr id="134" name="TextBox 12"/>
          <p:cNvSpPr txBox="1"/>
          <p:nvPr/>
        </p:nvSpPr>
        <p:spPr>
          <a:xfrm>
            <a:off x="1356358" y="5863992"/>
            <a:ext cx="3197089" cy="6612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900">
                <a:solidFill>
                  <a:srgbClr val="FF9900"/>
                </a:solidFill>
                <a:latin typeface="Segoe Print"/>
                <a:ea typeface="Segoe Print"/>
                <a:cs typeface="Segoe Print"/>
                <a:sym typeface="Segoe Print"/>
              </a:defRPr>
            </a:pPr>
            <a:r>
              <a:t>Translated by K.M.L and edited by T.M. – WSF</a:t>
            </a:r>
            <a:endParaRPr>
              <a:solidFill>
                <a:srgbClr val="FFFFFF"/>
              </a:solidFill>
            </a:endParaRPr>
          </a:p>
          <a:p>
            <a:pPr algn="ctr">
              <a:defRPr sz="900">
                <a:solidFill>
                  <a:srgbClr val="FF9900"/>
                </a:solidFill>
                <a:latin typeface="Segoe Print"/>
                <a:ea typeface="Segoe Print"/>
                <a:cs typeface="Segoe Print"/>
                <a:sym typeface="Segoe Print"/>
              </a:defRPr>
            </a:pPr>
            <a:r>
              <a:rPr u="sng">
                <a:solidFill>
                  <a:srgbClr val="6B9F25"/>
                </a:solidFill>
                <a:uFill>
                  <a:solidFill>
                    <a:srgbClr val="6B9F25"/>
                  </a:solidFill>
                </a:uFill>
                <a:hlinkClick r:id="rId7"/>
              </a:rPr>
              <a:t>http://www.white-stone.ca/kids-prophecy-corner/</a:t>
            </a:r>
          </a:p>
          <a:p>
            <a:pPr>
              <a:defRPr sz="900">
                <a:solidFill>
                  <a:srgbClr val="FF9900"/>
                </a:solidFill>
                <a:latin typeface="Segoe Print"/>
                <a:ea typeface="Segoe Print"/>
                <a:cs typeface="Segoe Print"/>
                <a:sym typeface="Segoe Print"/>
              </a:defRPr>
            </a:pPr>
            <a:r>
              <a:t>February 2021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6"/>
          <p:cNvSpPr/>
          <p:nvPr/>
        </p:nvSpPr>
        <p:spPr>
          <a:xfrm>
            <a:off x="234695" y="237744"/>
            <a:ext cx="11722610" cy="6382512"/>
          </a:xfrm>
          <a:prstGeom prst="rect">
            <a:avLst/>
          </a:prstGeom>
          <a:solidFill>
            <a:srgbClr val="FFFFFF"/>
          </a:solidFill>
          <a:ln w="6350">
            <a:solidFill>
              <a:srgbClr val="BFBFBF"/>
            </a:solidFill>
          </a:ln>
        </p:spPr>
        <p:txBody>
          <a:bodyPr lIns="45719" rIns="45719"/>
          <a:lstStyle/>
          <a:p>
            <a:pPr>
              <a:defRPr>
                <a:solidFill>
                  <a:srgbClr val="FFFFFF"/>
                </a:solidFill>
              </a:defRPr>
            </a:pPr>
            <a:endParaRPr/>
          </a:p>
        </p:txBody>
      </p:sp>
      <p:sp>
        <p:nvSpPr>
          <p:cNvPr id="173" name="Rectangle 8"/>
          <p:cNvSpPr/>
          <p:nvPr/>
        </p:nvSpPr>
        <p:spPr>
          <a:xfrm>
            <a:off x="371855" y="374903"/>
            <a:ext cx="11448290" cy="6108194"/>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174" name="Rectangle 10"/>
          <p:cNvSpPr/>
          <p:nvPr/>
        </p:nvSpPr>
        <p:spPr>
          <a:xfrm>
            <a:off x="-1" y="0"/>
            <a:ext cx="12192003" cy="6858000"/>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p>
        </p:txBody>
      </p:sp>
      <p:sp>
        <p:nvSpPr>
          <p:cNvPr id="175" name="Rectangle 12"/>
          <p:cNvSpPr/>
          <p:nvPr/>
        </p:nvSpPr>
        <p:spPr>
          <a:xfrm>
            <a:off x="1" y="0"/>
            <a:ext cx="12192001" cy="6858000"/>
          </a:xfrm>
          <a:prstGeom prst="rect">
            <a:avLst/>
          </a:prstGeom>
          <a:blipFill>
            <a:blip r:embed="rId2"/>
          </a:blipFill>
          <a:ln w="12700">
            <a:miter lim="400000"/>
          </a:ln>
        </p:spPr>
        <p:txBody>
          <a:bodyPr lIns="45719" rIns="45719"/>
          <a:lstStyle/>
          <a:p>
            <a:pPr>
              <a:defRPr>
                <a:solidFill>
                  <a:srgbClr val="FFFFFF"/>
                </a:solidFill>
              </a:defRPr>
            </a:pPr>
            <a:endParaRPr/>
          </a:p>
        </p:txBody>
      </p:sp>
      <p:sp>
        <p:nvSpPr>
          <p:cNvPr id="176" name="Rectangle 14"/>
          <p:cNvSpPr/>
          <p:nvPr/>
        </p:nvSpPr>
        <p:spPr>
          <a:xfrm>
            <a:off x="3201150" y="457199"/>
            <a:ext cx="8533646" cy="5943605"/>
          </a:xfrm>
          <a:prstGeom prst="rect">
            <a:avLst/>
          </a:prstGeom>
          <a:solidFill>
            <a:srgbClr val="FFFFFF"/>
          </a:solidFill>
          <a:ln w="6350">
            <a:solidFill>
              <a:srgbClr val="FFFFFF"/>
            </a:solidFill>
          </a:ln>
          <a:effectLst>
            <a:outerShdw blurRad="63500" rotWithShape="0">
              <a:srgbClr val="000000">
                <a:alpha val="40000"/>
              </a:srgbClr>
            </a:outerShdw>
          </a:effectLst>
        </p:spPr>
        <p:txBody>
          <a:bodyPr lIns="45719" rIns="45719"/>
          <a:lstStyle/>
          <a:p>
            <a:pPr>
              <a:defRPr>
                <a:solidFill>
                  <a:srgbClr val="FFFFFF"/>
                </a:solidFill>
              </a:defRPr>
            </a:pPr>
            <a:endParaRPr/>
          </a:p>
        </p:txBody>
      </p:sp>
      <p:sp>
        <p:nvSpPr>
          <p:cNvPr id="177" name="Rectangle 16"/>
          <p:cNvSpPr/>
          <p:nvPr/>
        </p:nvSpPr>
        <p:spPr>
          <a:xfrm>
            <a:off x="3372466" y="621792"/>
            <a:ext cx="8198782" cy="5614418"/>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178" name="ZoneTexte 2"/>
          <p:cNvSpPr txBox="1"/>
          <p:nvPr/>
        </p:nvSpPr>
        <p:spPr>
          <a:xfrm>
            <a:off x="417574" y="2716109"/>
            <a:ext cx="2365535"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800" b="1">
                <a:solidFill>
                  <a:srgbClr val="C00000"/>
                </a:solidFill>
              </a:defRPr>
            </a:pPr>
            <a:r>
              <a:t>THE PLANTS</a:t>
            </a:r>
            <a:endParaRPr>
              <a:solidFill>
                <a:srgbClr val="FFFFFF"/>
              </a:solidFill>
            </a:endParaRPr>
          </a:p>
          <a:p>
            <a:pPr>
              <a:defRPr sz="2800" b="1">
                <a:solidFill>
                  <a:srgbClr val="2A4F1C"/>
                </a:solidFill>
              </a:defRPr>
            </a:pPr>
            <a:r>
              <a:t>Genesis 1: 11</a:t>
            </a:r>
          </a:p>
        </p:txBody>
      </p:sp>
      <p:sp>
        <p:nvSpPr>
          <p:cNvPr id="179" name="Rectangle 9"/>
          <p:cNvSpPr txBox="1"/>
          <p:nvPr/>
        </p:nvSpPr>
        <p:spPr>
          <a:xfrm>
            <a:off x="3736517" y="2223666"/>
            <a:ext cx="7462910" cy="303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solidFill>
                  <a:srgbClr val="FFFFFF"/>
                </a:solidFill>
              </a:defRPr>
            </a:pPr>
            <a:r>
              <a:t>11 And God said, </a:t>
            </a:r>
            <a:r>
              <a:rPr>
                <a:solidFill>
                  <a:srgbClr val="92D050"/>
                </a:solidFill>
              </a:rPr>
              <a:t>Let the earth bring forth </a:t>
            </a:r>
            <a:r>
              <a:rPr>
                <a:solidFill>
                  <a:srgbClr val="FFC000"/>
                </a:solidFill>
              </a:rPr>
              <a:t>grass</a:t>
            </a:r>
            <a:r>
              <a:t>, the </a:t>
            </a:r>
            <a:r>
              <a:rPr>
                <a:solidFill>
                  <a:srgbClr val="FFC000"/>
                </a:solidFill>
              </a:rPr>
              <a:t>herb</a:t>
            </a:r>
            <a:r>
              <a:t> yielding seed, [and] the </a:t>
            </a:r>
            <a:r>
              <a:rPr>
                <a:solidFill>
                  <a:srgbClr val="FFC000"/>
                </a:solidFill>
              </a:rPr>
              <a:t>fruit tree </a:t>
            </a:r>
            <a:r>
              <a:t>yielding fruit after his kind, whose seed [is] in itself, upon the earth: and it was so. </a:t>
            </a:r>
          </a:p>
          <a:p>
            <a:pPr>
              <a:defRPr sz="2400" b="1">
                <a:solidFill>
                  <a:srgbClr val="FFFFFF"/>
                </a:solidFill>
              </a:defRPr>
            </a:pPr>
            <a:endParaRPr/>
          </a:p>
          <a:p>
            <a:pPr>
              <a:defRPr sz="2400" b="1">
                <a:solidFill>
                  <a:srgbClr val="FFFFFF"/>
                </a:solidFill>
              </a:defRPr>
            </a:pPr>
            <a:endParaRPr/>
          </a:p>
          <a:p>
            <a:pPr>
              <a:defRPr sz="2400" i="1">
                <a:solidFill>
                  <a:srgbClr val="2BFCCF"/>
                </a:solidFill>
              </a:defRPr>
            </a:pPr>
            <a:r>
              <a:t>God does not say in His word that He created plants in His image.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1" name="Rectangle 9"/>
          <p:cNvSpPr/>
          <p:nvPr/>
        </p:nvSpPr>
        <p:spPr>
          <a:xfrm>
            <a:off x="1523" y="0"/>
            <a:ext cx="12188954" cy="6858000"/>
          </a:xfrm>
          <a:prstGeom prst="rect">
            <a:avLst/>
          </a:prstGeom>
          <a:solidFill>
            <a:srgbClr val="000000"/>
          </a:solidFill>
          <a:ln w="12700">
            <a:miter lim="400000"/>
          </a:ln>
        </p:spPr>
        <p:txBody>
          <a:bodyPr lIns="45719" rIns="45719" anchor="ctr"/>
          <a:lstStyle/>
          <a:p>
            <a:pPr algn="ctr" defTabSz="914400">
              <a:defRPr>
                <a:solidFill>
                  <a:srgbClr val="FFFFFF"/>
                </a:solidFill>
              </a:defRPr>
            </a:pPr>
            <a:endParaRPr/>
          </a:p>
        </p:txBody>
      </p:sp>
      <p:pic>
        <p:nvPicPr>
          <p:cNvPr id="182" name="Image 3" descr="Image 3"/>
          <p:cNvPicPr>
            <a:picLocks noChangeAspect="1"/>
          </p:cNvPicPr>
          <p:nvPr/>
        </p:nvPicPr>
        <p:blipFill>
          <a:blip r:embed="rId2"/>
          <a:srcRect t="5899" r="2" b="11726"/>
          <a:stretch>
            <a:fillRect/>
          </a:stretch>
        </p:blipFill>
        <p:spPr>
          <a:xfrm>
            <a:off x="0" y="9"/>
            <a:ext cx="6099049" cy="3428991"/>
          </a:xfrm>
          <a:prstGeom prst="rect">
            <a:avLst/>
          </a:prstGeom>
          <a:ln w="12700">
            <a:miter lim="400000"/>
          </a:ln>
        </p:spPr>
      </p:pic>
      <p:pic>
        <p:nvPicPr>
          <p:cNvPr id="183" name="Image 4" descr="Image 4"/>
          <p:cNvPicPr>
            <a:picLocks noChangeAspect="1"/>
          </p:cNvPicPr>
          <p:nvPr/>
        </p:nvPicPr>
        <p:blipFill>
          <a:blip r:embed="rId3"/>
          <a:srcRect t="16466" r="2" b="27314"/>
          <a:stretch>
            <a:fillRect/>
          </a:stretch>
        </p:blipFill>
        <p:spPr>
          <a:xfrm>
            <a:off x="6092952" y="9"/>
            <a:ext cx="6099049" cy="3428991"/>
          </a:xfrm>
          <a:prstGeom prst="rect">
            <a:avLst/>
          </a:prstGeom>
          <a:ln w="12700">
            <a:miter lim="400000"/>
          </a:ln>
        </p:spPr>
      </p:pic>
      <p:pic>
        <p:nvPicPr>
          <p:cNvPr id="184" name="Image 2" descr="Image 2"/>
          <p:cNvPicPr>
            <a:picLocks noChangeAspect="1"/>
          </p:cNvPicPr>
          <p:nvPr/>
        </p:nvPicPr>
        <p:blipFill>
          <a:blip r:embed="rId4"/>
          <a:srcRect t="21837" r="1" b="22363"/>
          <a:stretch>
            <a:fillRect/>
          </a:stretch>
        </p:blipFill>
        <p:spPr>
          <a:xfrm>
            <a:off x="0" y="3428999"/>
            <a:ext cx="6099049" cy="3429002"/>
          </a:xfrm>
          <a:prstGeom prst="rect">
            <a:avLst/>
          </a:prstGeom>
          <a:ln w="12700">
            <a:miter lim="400000"/>
          </a:ln>
        </p:spPr>
      </p:pic>
      <p:pic>
        <p:nvPicPr>
          <p:cNvPr id="185" name="Image 1" descr="Image 1"/>
          <p:cNvPicPr>
            <a:picLocks noChangeAspect="1"/>
          </p:cNvPicPr>
          <p:nvPr/>
        </p:nvPicPr>
        <p:blipFill>
          <a:blip r:embed="rId5"/>
          <a:srcRect t="7639" r="2" b="7818"/>
          <a:stretch>
            <a:fillRect/>
          </a:stretch>
        </p:blipFill>
        <p:spPr>
          <a:xfrm>
            <a:off x="6092952" y="3429000"/>
            <a:ext cx="6099049" cy="3429000"/>
          </a:xfrm>
          <a:prstGeom prst="rect">
            <a:avLst/>
          </a:prstGeom>
          <a:ln w="12700">
            <a:miter lim="400000"/>
          </a:ln>
        </p:spPr>
      </p:pic>
      <p:sp>
        <p:nvSpPr>
          <p:cNvPr id="186" name="ZoneTexte 5"/>
          <p:cNvSpPr txBox="1"/>
          <p:nvPr/>
        </p:nvSpPr>
        <p:spPr>
          <a:xfrm>
            <a:off x="394247" y="140675"/>
            <a:ext cx="2875321"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b="1">
                <a:solidFill>
                  <a:srgbClr val="FFFFFF"/>
                </a:solidFill>
              </a:defRPr>
            </a:lvl1pPr>
          </a:lstStyle>
          <a:p>
            <a:r>
              <a:t>THE ANIMALS?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86"/>
                                        </p:tgtEl>
                                        <p:attrNameLst>
                                          <p:attrName>style.visibility</p:attrName>
                                        </p:attrNameLst>
                                      </p:cBhvr>
                                      <p:to>
                                        <p:strVal val="visible"/>
                                      </p:to>
                                    </p:set>
                                    <p:animEffect transition="in" filter="wipe(left)">
                                      <p:cBhvr>
                                        <p:cTn id="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angle 6"/>
          <p:cNvSpPr/>
          <p:nvPr/>
        </p:nvSpPr>
        <p:spPr>
          <a:xfrm>
            <a:off x="234695" y="237744"/>
            <a:ext cx="11722610" cy="6382512"/>
          </a:xfrm>
          <a:prstGeom prst="rect">
            <a:avLst/>
          </a:prstGeom>
          <a:solidFill>
            <a:srgbClr val="FFFFFF"/>
          </a:solidFill>
          <a:ln w="6350">
            <a:solidFill>
              <a:srgbClr val="BFBFBF"/>
            </a:solidFill>
          </a:ln>
        </p:spPr>
        <p:txBody>
          <a:bodyPr lIns="45719" rIns="45719"/>
          <a:lstStyle/>
          <a:p>
            <a:pPr>
              <a:defRPr>
                <a:solidFill>
                  <a:srgbClr val="FFFFFF"/>
                </a:solidFill>
              </a:defRPr>
            </a:pPr>
            <a:endParaRPr/>
          </a:p>
        </p:txBody>
      </p:sp>
      <p:sp>
        <p:nvSpPr>
          <p:cNvPr id="189" name="Rectangle 8"/>
          <p:cNvSpPr/>
          <p:nvPr/>
        </p:nvSpPr>
        <p:spPr>
          <a:xfrm>
            <a:off x="371855" y="374903"/>
            <a:ext cx="11448290" cy="6108194"/>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190" name="Rectangle 10"/>
          <p:cNvSpPr/>
          <p:nvPr/>
        </p:nvSpPr>
        <p:spPr>
          <a:xfrm>
            <a:off x="-1" y="0"/>
            <a:ext cx="12192003" cy="6858000"/>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p>
        </p:txBody>
      </p:sp>
      <p:sp>
        <p:nvSpPr>
          <p:cNvPr id="191" name="Rectangle 12"/>
          <p:cNvSpPr/>
          <p:nvPr/>
        </p:nvSpPr>
        <p:spPr>
          <a:xfrm>
            <a:off x="1" y="0"/>
            <a:ext cx="12192001" cy="6858000"/>
          </a:xfrm>
          <a:prstGeom prst="rect">
            <a:avLst/>
          </a:prstGeom>
          <a:blipFill>
            <a:blip r:embed="rId2"/>
          </a:blipFill>
          <a:ln w="12700">
            <a:miter lim="400000"/>
          </a:ln>
        </p:spPr>
        <p:txBody>
          <a:bodyPr lIns="45719" rIns="45719"/>
          <a:lstStyle/>
          <a:p>
            <a:pPr>
              <a:defRPr>
                <a:solidFill>
                  <a:srgbClr val="FFFFFF"/>
                </a:solidFill>
              </a:defRPr>
            </a:pPr>
            <a:endParaRPr/>
          </a:p>
        </p:txBody>
      </p:sp>
      <p:sp>
        <p:nvSpPr>
          <p:cNvPr id="192" name="Rectangle 14"/>
          <p:cNvSpPr/>
          <p:nvPr/>
        </p:nvSpPr>
        <p:spPr>
          <a:xfrm>
            <a:off x="3201150" y="457199"/>
            <a:ext cx="8533646" cy="5943605"/>
          </a:xfrm>
          <a:prstGeom prst="rect">
            <a:avLst/>
          </a:prstGeom>
          <a:solidFill>
            <a:srgbClr val="FFFFFF"/>
          </a:solidFill>
          <a:ln w="6350">
            <a:solidFill>
              <a:srgbClr val="FFFFFF"/>
            </a:solidFill>
          </a:ln>
          <a:effectLst>
            <a:outerShdw blurRad="63500" rotWithShape="0">
              <a:srgbClr val="000000">
                <a:alpha val="40000"/>
              </a:srgbClr>
            </a:outerShdw>
          </a:effectLst>
        </p:spPr>
        <p:txBody>
          <a:bodyPr lIns="45719" rIns="45719"/>
          <a:lstStyle/>
          <a:p>
            <a:pPr>
              <a:defRPr>
                <a:solidFill>
                  <a:srgbClr val="FFFFFF"/>
                </a:solidFill>
              </a:defRPr>
            </a:pPr>
            <a:endParaRPr/>
          </a:p>
        </p:txBody>
      </p:sp>
      <p:sp>
        <p:nvSpPr>
          <p:cNvPr id="193" name="Rectangle 16"/>
          <p:cNvSpPr/>
          <p:nvPr/>
        </p:nvSpPr>
        <p:spPr>
          <a:xfrm>
            <a:off x="3372466" y="621792"/>
            <a:ext cx="8198782" cy="5614418"/>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194" name="Rectangle 11"/>
          <p:cNvSpPr txBox="1"/>
          <p:nvPr/>
        </p:nvSpPr>
        <p:spPr>
          <a:xfrm>
            <a:off x="3612942" y="1138933"/>
            <a:ext cx="7994361" cy="303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b="1">
                <a:solidFill>
                  <a:srgbClr val="FFFFFF"/>
                </a:solidFill>
              </a:defRPr>
            </a:pPr>
            <a:r>
              <a:t>24 And God said, </a:t>
            </a:r>
            <a:r>
              <a:rPr>
                <a:solidFill>
                  <a:srgbClr val="92D050"/>
                </a:solidFill>
              </a:rPr>
              <a:t>Let the earth bring forth</a:t>
            </a:r>
            <a:r>
              <a:t> </a:t>
            </a:r>
            <a:r>
              <a:rPr>
                <a:solidFill>
                  <a:srgbClr val="FF9900"/>
                </a:solidFill>
              </a:rPr>
              <a:t>the living creature</a:t>
            </a:r>
            <a:r>
              <a:t> after his kind, cattle, and creeping thing, and beast of the earth after his kind: and it was so. </a:t>
            </a:r>
          </a:p>
          <a:p>
            <a:pPr>
              <a:defRPr sz="2400" b="1">
                <a:solidFill>
                  <a:srgbClr val="FFFFFF"/>
                </a:solidFill>
              </a:defRPr>
            </a:pPr>
            <a:endParaRPr/>
          </a:p>
          <a:p>
            <a:pPr>
              <a:defRPr sz="2400" b="1">
                <a:solidFill>
                  <a:srgbClr val="FFFFFF"/>
                </a:solidFill>
              </a:defRPr>
            </a:pPr>
            <a:r>
              <a:t>25 </a:t>
            </a:r>
            <a:r>
              <a:rPr>
                <a:solidFill>
                  <a:srgbClr val="92D050"/>
                </a:solidFill>
              </a:rPr>
              <a:t>And God made</a:t>
            </a:r>
            <a:r>
              <a:t> </a:t>
            </a:r>
            <a:r>
              <a:rPr>
                <a:solidFill>
                  <a:srgbClr val="FFC000"/>
                </a:solidFill>
              </a:rPr>
              <a:t>the beast </a:t>
            </a:r>
            <a:r>
              <a:rPr>
                <a:solidFill>
                  <a:srgbClr val="92D050"/>
                </a:solidFill>
              </a:rPr>
              <a:t>of the earth after his kind</a:t>
            </a:r>
            <a:r>
              <a:t>, and cattle after their kind, and every thing that creepeth upon the earth after his kind: and God saw that [it was] good.</a:t>
            </a:r>
          </a:p>
        </p:txBody>
      </p:sp>
      <p:sp>
        <p:nvSpPr>
          <p:cNvPr id="195" name="ZoneTexte 13"/>
          <p:cNvSpPr txBox="1"/>
          <p:nvPr/>
        </p:nvSpPr>
        <p:spPr>
          <a:xfrm>
            <a:off x="237230" y="2662428"/>
            <a:ext cx="2913173"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800" b="1">
                <a:solidFill>
                  <a:srgbClr val="C00000"/>
                </a:solidFill>
              </a:defRPr>
            </a:pPr>
            <a:r>
              <a:t>THE ANIMALS</a:t>
            </a:r>
            <a:endParaRPr>
              <a:solidFill>
                <a:srgbClr val="FFFFFF"/>
              </a:solidFill>
            </a:endParaRPr>
          </a:p>
          <a:p>
            <a:pPr>
              <a:defRPr sz="2800" b="1">
                <a:solidFill>
                  <a:srgbClr val="2A4F1C"/>
                </a:solidFill>
              </a:defRPr>
            </a:pPr>
            <a:r>
              <a:t>Genesis 1: 24-25</a:t>
            </a:r>
          </a:p>
        </p:txBody>
      </p:sp>
      <p:sp>
        <p:nvSpPr>
          <p:cNvPr id="196" name="Rectangle 2"/>
          <p:cNvSpPr txBox="1"/>
          <p:nvPr/>
        </p:nvSpPr>
        <p:spPr>
          <a:xfrm>
            <a:off x="3612942" y="4611618"/>
            <a:ext cx="7778373"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i="1">
                <a:solidFill>
                  <a:srgbClr val="2BFCCF"/>
                </a:solidFill>
              </a:defRPr>
            </a:lvl1pPr>
          </a:lstStyle>
          <a:p>
            <a:r>
              <a:t>God also does not say in His word that He created animals in His image even though they feel certain things and even though they can be very intelligent.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8" name="Rectangle 6"/>
          <p:cNvSpPr/>
          <p:nvPr/>
        </p:nvSpPr>
        <p:spPr>
          <a:xfrm>
            <a:off x="0" y="0"/>
            <a:ext cx="12192000" cy="6858000"/>
          </a:xfrm>
          <a:prstGeom prst="rect">
            <a:avLst/>
          </a:prstGeom>
          <a:gradFill>
            <a:gsLst>
              <a:gs pos="0">
                <a:srgbClr val="F7EBCD"/>
              </a:gs>
              <a:gs pos="100000">
                <a:srgbClr val="898374"/>
              </a:gs>
            </a:gsLst>
            <a:path path="circle">
              <a:fillToRect l="37721" t="-19636" r="62278" b="119636"/>
            </a:path>
          </a:gradFill>
          <a:ln w="12700">
            <a:miter lim="400000"/>
          </a:ln>
        </p:spPr>
        <p:txBody>
          <a:bodyPr lIns="45719" rIns="45719" anchor="ctr"/>
          <a:lstStyle/>
          <a:p>
            <a:pPr algn="ctr">
              <a:defRPr>
                <a:solidFill>
                  <a:srgbClr val="FFFFFF"/>
                </a:solidFill>
              </a:defRPr>
            </a:pPr>
            <a:endParaRPr/>
          </a:p>
        </p:txBody>
      </p:sp>
      <p:sp>
        <p:nvSpPr>
          <p:cNvPr id="199" name="Rectangle 8"/>
          <p:cNvSpPr/>
          <p:nvPr/>
        </p:nvSpPr>
        <p:spPr>
          <a:xfrm>
            <a:off x="477011" y="480060"/>
            <a:ext cx="11237978" cy="5897880"/>
          </a:xfrm>
          <a:prstGeom prst="rect">
            <a:avLst/>
          </a:prstGeom>
          <a:solidFill>
            <a:srgbClr val="000000"/>
          </a:solidFill>
          <a:ln w="12700">
            <a:miter lim="400000"/>
          </a:ln>
          <a:effectLst>
            <a:outerShdw blurRad="50800" rotWithShape="0">
              <a:srgbClr val="000000">
                <a:alpha val="66000"/>
              </a:srgbClr>
            </a:outerShdw>
          </a:effectLst>
        </p:spPr>
        <p:txBody>
          <a:bodyPr lIns="45719" rIns="45719" anchor="ctr"/>
          <a:lstStyle/>
          <a:p>
            <a:pPr algn="ctr">
              <a:defRPr>
                <a:solidFill>
                  <a:srgbClr val="FFFFFF"/>
                </a:solidFill>
              </a:defRPr>
            </a:pPr>
            <a:endParaRPr/>
          </a:p>
        </p:txBody>
      </p:sp>
      <p:pic>
        <p:nvPicPr>
          <p:cNvPr id="200" name="Picture 2" descr="Picture 2"/>
          <p:cNvPicPr>
            <a:picLocks noChangeAspect="1"/>
          </p:cNvPicPr>
          <p:nvPr/>
        </p:nvPicPr>
        <p:blipFill>
          <a:blip r:embed="rId2"/>
          <a:stretch>
            <a:fillRect/>
          </a:stretch>
        </p:blipFill>
        <p:spPr>
          <a:xfrm>
            <a:off x="3461268" y="794269"/>
            <a:ext cx="5269464" cy="5269463"/>
          </a:xfrm>
          <a:prstGeom prst="rect">
            <a:avLst/>
          </a:prstGeom>
          <a:ln w="12700">
            <a:miter lim="400000"/>
          </a:ln>
        </p:spPr>
      </p:pic>
      <p:sp>
        <p:nvSpPr>
          <p:cNvPr id="201" name="ZoneTexte 2"/>
          <p:cNvSpPr txBox="1"/>
          <p:nvPr/>
        </p:nvSpPr>
        <p:spPr>
          <a:xfrm>
            <a:off x="842819" y="1125415"/>
            <a:ext cx="1811125"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FFFFFF"/>
                </a:solidFill>
              </a:defRPr>
            </a:lvl1pPr>
          </a:lstStyle>
          <a:p>
            <a:r>
              <a:t>Mankind?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201"/>
                                        </p:tgtEl>
                                        <p:attrNameLst>
                                          <p:attrName>style.visibility</p:attrName>
                                        </p:attrNameLst>
                                      </p:cBhvr>
                                      <p:to>
                                        <p:strVal val="visible"/>
                                      </p:to>
                                    </p:set>
                                    <p:animEffect transition="in" filter="wipe(left)">
                                      <p:cBhvr>
                                        <p:cTn id="7" dur="5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Rectangle 6"/>
          <p:cNvSpPr/>
          <p:nvPr/>
        </p:nvSpPr>
        <p:spPr>
          <a:xfrm>
            <a:off x="234695" y="237744"/>
            <a:ext cx="11722610" cy="6382512"/>
          </a:xfrm>
          <a:prstGeom prst="rect">
            <a:avLst/>
          </a:prstGeom>
          <a:solidFill>
            <a:srgbClr val="FFFFFF"/>
          </a:solidFill>
          <a:ln w="6350">
            <a:solidFill>
              <a:srgbClr val="BFBFBF"/>
            </a:solidFill>
          </a:ln>
        </p:spPr>
        <p:txBody>
          <a:bodyPr lIns="45719" rIns="45719"/>
          <a:lstStyle/>
          <a:p>
            <a:pPr>
              <a:defRPr>
                <a:solidFill>
                  <a:srgbClr val="FFFFFF"/>
                </a:solidFill>
              </a:defRPr>
            </a:pPr>
            <a:endParaRPr/>
          </a:p>
        </p:txBody>
      </p:sp>
      <p:sp>
        <p:nvSpPr>
          <p:cNvPr id="204" name="Rectangle 8"/>
          <p:cNvSpPr/>
          <p:nvPr/>
        </p:nvSpPr>
        <p:spPr>
          <a:xfrm>
            <a:off x="371855" y="374903"/>
            <a:ext cx="11448290" cy="6108194"/>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205" name="Rectangle 10"/>
          <p:cNvSpPr/>
          <p:nvPr/>
        </p:nvSpPr>
        <p:spPr>
          <a:xfrm>
            <a:off x="-1" y="0"/>
            <a:ext cx="12192003" cy="6858000"/>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p>
        </p:txBody>
      </p:sp>
      <p:sp>
        <p:nvSpPr>
          <p:cNvPr id="206" name="Rectangle 12"/>
          <p:cNvSpPr/>
          <p:nvPr/>
        </p:nvSpPr>
        <p:spPr>
          <a:xfrm>
            <a:off x="1" y="0"/>
            <a:ext cx="12192001" cy="6858000"/>
          </a:xfrm>
          <a:prstGeom prst="rect">
            <a:avLst/>
          </a:prstGeom>
          <a:blipFill>
            <a:blip r:embed="rId2"/>
          </a:blipFill>
          <a:ln w="12700">
            <a:miter lim="400000"/>
          </a:ln>
        </p:spPr>
        <p:txBody>
          <a:bodyPr lIns="45719" rIns="45719"/>
          <a:lstStyle/>
          <a:p>
            <a:pPr>
              <a:defRPr>
                <a:solidFill>
                  <a:srgbClr val="FFFFFF"/>
                </a:solidFill>
              </a:defRPr>
            </a:pPr>
            <a:endParaRPr/>
          </a:p>
        </p:txBody>
      </p:sp>
      <p:sp>
        <p:nvSpPr>
          <p:cNvPr id="207" name="Rectangle 14"/>
          <p:cNvSpPr/>
          <p:nvPr/>
        </p:nvSpPr>
        <p:spPr>
          <a:xfrm>
            <a:off x="3201150" y="457199"/>
            <a:ext cx="8533646" cy="5943605"/>
          </a:xfrm>
          <a:prstGeom prst="rect">
            <a:avLst/>
          </a:prstGeom>
          <a:solidFill>
            <a:srgbClr val="FFFFFF"/>
          </a:solidFill>
          <a:ln w="6350">
            <a:solidFill>
              <a:srgbClr val="FFFFFF"/>
            </a:solidFill>
          </a:ln>
          <a:effectLst>
            <a:outerShdw blurRad="63500" rotWithShape="0">
              <a:srgbClr val="000000">
                <a:alpha val="40000"/>
              </a:srgbClr>
            </a:outerShdw>
          </a:effectLst>
        </p:spPr>
        <p:txBody>
          <a:bodyPr lIns="45719" rIns="45719"/>
          <a:lstStyle/>
          <a:p>
            <a:pPr>
              <a:defRPr>
                <a:solidFill>
                  <a:srgbClr val="FFFFFF"/>
                </a:solidFill>
              </a:defRPr>
            </a:pPr>
            <a:endParaRPr/>
          </a:p>
        </p:txBody>
      </p:sp>
      <p:sp>
        <p:nvSpPr>
          <p:cNvPr id="208" name="Rectangle 16"/>
          <p:cNvSpPr/>
          <p:nvPr/>
        </p:nvSpPr>
        <p:spPr>
          <a:xfrm>
            <a:off x="3372466" y="621792"/>
            <a:ext cx="8198782" cy="5614418"/>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209" name="Rectangle 1"/>
          <p:cNvSpPr txBox="1"/>
          <p:nvPr/>
        </p:nvSpPr>
        <p:spPr>
          <a:xfrm>
            <a:off x="3431972" y="796761"/>
            <a:ext cx="7823044" cy="443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indent="-182879" defTabSz="914400">
              <a:spcBef>
                <a:spcPts val="600"/>
              </a:spcBef>
              <a:buClr>
                <a:srgbClr val="EEEBE3"/>
              </a:buClr>
              <a:buSzPct val="100000"/>
              <a:buFont typeface="Arial"/>
              <a:buChar char="•"/>
              <a:defRPr sz="2400">
                <a:solidFill>
                  <a:srgbClr val="FFFFFF"/>
                </a:solidFill>
                <a:latin typeface="Arial Black"/>
                <a:ea typeface="Arial Black"/>
                <a:cs typeface="Arial Black"/>
                <a:sym typeface="Arial Black"/>
              </a:defRPr>
            </a:pPr>
            <a:r>
              <a:t>26 And God said, </a:t>
            </a:r>
            <a:r>
              <a:rPr>
                <a:solidFill>
                  <a:srgbClr val="92D050"/>
                </a:solidFill>
              </a:rPr>
              <a:t>Let us make </a:t>
            </a:r>
            <a:r>
              <a:rPr>
                <a:solidFill>
                  <a:srgbClr val="FF9900"/>
                </a:solidFill>
              </a:rPr>
              <a:t>man</a:t>
            </a:r>
            <a:r>
              <a:t> </a:t>
            </a:r>
            <a:r>
              <a:rPr>
                <a:solidFill>
                  <a:srgbClr val="92D050"/>
                </a:solidFill>
              </a:rPr>
              <a:t>in our image, after our likeness</a:t>
            </a:r>
            <a:r>
              <a:t>: and let them have dominion over the fish of the sea, and over the fowl of the air, and over the cattle, and over all the earth, and over every creeping thing that creepeth upon the earth. </a:t>
            </a:r>
          </a:p>
          <a:p>
            <a:pPr defTabSz="914400">
              <a:spcBef>
                <a:spcPts val="600"/>
              </a:spcBef>
              <a:defRPr sz="2400">
                <a:solidFill>
                  <a:srgbClr val="FFFFFF"/>
                </a:solidFill>
                <a:latin typeface="Arial Black"/>
                <a:ea typeface="Arial Black"/>
                <a:cs typeface="Arial Black"/>
                <a:sym typeface="Arial Black"/>
              </a:defRPr>
            </a:pPr>
            <a:endParaRPr/>
          </a:p>
          <a:p>
            <a:pPr indent="-182879" defTabSz="914400">
              <a:spcBef>
                <a:spcPts val="600"/>
              </a:spcBef>
              <a:buClr>
                <a:srgbClr val="EEEBE3"/>
              </a:buClr>
              <a:buSzPct val="100000"/>
              <a:buFont typeface="Arial"/>
              <a:buChar char="•"/>
              <a:defRPr sz="2400">
                <a:solidFill>
                  <a:srgbClr val="FFFFFF"/>
                </a:solidFill>
                <a:latin typeface="Arial Black"/>
                <a:ea typeface="Arial Black"/>
                <a:cs typeface="Arial Black"/>
                <a:sym typeface="Arial Black"/>
              </a:defRPr>
            </a:pPr>
            <a:r>
              <a:t>27 </a:t>
            </a:r>
            <a:r>
              <a:rPr>
                <a:solidFill>
                  <a:srgbClr val="FF9900"/>
                </a:solidFill>
              </a:rPr>
              <a:t>So God created man in his [own] image</a:t>
            </a:r>
            <a:r>
              <a:t>, in </a:t>
            </a:r>
            <a:r>
              <a:rPr>
                <a:solidFill>
                  <a:srgbClr val="92D050"/>
                </a:solidFill>
              </a:rPr>
              <a:t>the image of God </a:t>
            </a:r>
            <a:r>
              <a:t>created he him; </a:t>
            </a:r>
            <a:r>
              <a:rPr>
                <a:solidFill>
                  <a:srgbClr val="92D050"/>
                </a:solidFill>
              </a:rPr>
              <a:t>male</a:t>
            </a:r>
            <a:r>
              <a:t> and </a:t>
            </a:r>
            <a:r>
              <a:rPr>
                <a:solidFill>
                  <a:srgbClr val="92D050"/>
                </a:solidFill>
              </a:rPr>
              <a:t>female </a:t>
            </a:r>
            <a:r>
              <a:t>created he them.</a:t>
            </a:r>
          </a:p>
        </p:txBody>
      </p:sp>
      <p:sp>
        <p:nvSpPr>
          <p:cNvPr id="210" name="ZoneTexte 2"/>
          <p:cNvSpPr txBox="1"/>
          <p:nvPr/>
        </p:nvSpPr>
        <p:spPr>
          <a:xfrm>
            <a:off x="194532" y="2630659"/>
            <a:ext cx="2913173"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800" b="1">
                <a:solidFill>
                  <a:srgbClr val="C00000"/>
                </a:solidFill>
              </a:defRPr>
            </a:pPr>
            <a:r>
              <a:t>MANKIND</a:t>
            </a:r>
            <a:endParaRPr>
              <a:solidFill>
                <a:srgbClr val="FFFFFF"/>
              </a:solidFill>
            </a:endParaRPr>
          </a:p>
          <a:p>
            <a:pPr>
              <a:defRPr sz="2800" b="1">
                <a:solidFill>
                  <a:srgbClr val="2A4F1C"/>
                </a:solidFill>
              </a:defRPr>
            </a:pPr>
            <a:r>
              <a:t>Genesis 1: 26-27</a:t>
            </a:r>
          </a:p>
        </p:txBody>
      </p:sp>
      <p:sp>
        <p:nvSpPr>
          <p:cNvPr id="211" name="ZoneTexte 3"/>
          <p:cNvSpPr txBox="1"/>
          <p:nvPr/>
        </p:nvSpPr>
        <p:spPr>
          <a:xfrm>
            <a:off x="3589299" y="5180398"/>
            <a:ext cx="7665717"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i="1">
                <a:solidFill>
                  <a:srgbClr val="72FDDF"/>
                </a:solidFill>
              </a:defRPr>
            </a:pPr>
            <a:r>
              <a:t>In His word God Himself says that He created </a:t>
            </a:r>
            <a:r>
              <a:rPr b="1"/>
              <a:t>MALE </a:t>
            </a:r>
            <a:r>
              <a:t>and </a:t>
            </a:r>
            <a:r>
              <a:rPr b="1"/>
              <a:t>FEMALE </a:t>
            </a:r>
            <a:r>
              <a:t>in His IMAGE, so humans were created in the image of God.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6"/>
          <p:cNvSpPr/>
          <p:nvPr/>
        </p:nvSpPr>
        <p:spPr>
          <a:xfrm>
            <a:off x="234695" y="237744"/>
            <a:ext cx="11722610" cy="6382512"/>
          </a:xfrm>
          <a:prstGeom prst="rect">
            <a:avLst/>
          </a:prstGeom>
          <a:solidFill>
            <a:srgbClr val="FFFFFF"/>
          </a:solidFill>
          <a:ln w="6350">
            <a:solidFill>
              <a:srgbClr val="BFBFBF"/>
            </a:solidFill>
          </a:ln>
        </p:spPr>
        <p:txBody>
          <a:bodyPr lIns="45719" rIns="45719"/>
          <a:lstStyle/>
          <a:p>
            <a:pPr>
              <a:defRPr>
                <a:solidFill>
                  <a:srgbClr val="FFFFFF"/>
                </a:solidFill>
              </a:defRPr>
            </a:pPr>
            <a:endParaRPr/>
          </a:p>
        </p:txBody>
      </p:sp>
      <p:sp>
        <p:nvSpPr>
          <p:cNvPr id="214" name="Rectangle 8"/>
          <p:cNvSpPr/>
          <p:nvPr/>
        </p:nvSpPr>
        <p:spPr>
          <a:xfrm>
            <a:off x="371855" y="374903"/>
            <a:ext cx="11448290" cy="6108194"/>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215" name="Rectangle 10"/>
          <p:cNvSpPr/>
          <p:nvPr/>
        </p:nvSpPr>
        <p:spPr>
          <a:xfrm>
            <a:off x="-1" y="0"/>
            <a:ext cx="12192003" cy="6858000"/>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p>
        </p:txBody>
      </p:sp>
      <p:sp>
        <p:nvSpPr>
          <p:cNvPr id="216" name="Rectangle 12"/>
          <p:cNvSpPr/>
          <p:nvPr/>
        </p:nvSpPr>
        <p:spPr>
          <a:xfrm>
            <a:off x="1" y="0"/>
            <a:ext cx="12192001" cy="6858000"/>
          </a:xfrm>
          <a:prstGeom prst="rect">
            <a:avLst/>
          </a:prstGeom>
          <a:blipFill>
            <a:blip r:embed="rId2"/>
          </a:blipFill>
          <a:ln w="12700">
            <a:miter lim="400000"/>
          </a:ln>
        </p:spPr>
        <p:txBody>
          <a:bodyPr lIns="45719" rIns="45719"/>
          <a:lstStyle/>
          <a:p>
            <a:pPr>
              <a:defRPr>
                <a:solidFill>
                  <a:srgbClr val="FFFFFF"/>
                </a:solidFill>
              </a:defRPr>
            </a:pPr>
            <a:endParaRPr/>
          </a:p>
        </p:txBody>
      </p:sp>
      <p:sp>
        <p:nvSpPr>
          <p:cNvPr id="217" name="Rectangle 14"/>
          <p:cNvSpPr/>
          <p:nvPr/>
        </p:nvSpPr>
        <p:spPr>
          <a:xfrm>
            <a:off x="3201150" y="457199"/>
            <a:ext cx="8533646" cy="5943605"/>
          </a:xfrm>
          <a:prstGeom prst="rect">
            <a:avLst/>
          </a:prstGeom>
          <a:solidFill>
            <a:srgbClr val="FFFFFF"/>
          </a:solidFill>
          <a:ln w="6350">
            <a:solidFill>
              <a:srgbClr val="FFFFFF"/>
            </a:solidFill>
          </a:ln>
          <a:effectLst>
            <a:outerShdw blurRad="63500" rotWithShape="0">
              <a:srgbClr val="000000">
                <a:alpha val="40000"/>
              </a:srgbClr>
            </a:outerShdw>
          </a:effectLst>
        </p:spPr>
        <p:txBody>
          <a:bodyPr lIns="45719" rIns="45719"/>
          <a:lstStyle/>
          <a:p>
            <a:pPr>
              <a:defRPr>
                <a:solidFill>
                  <a:srgbClr val="FFFFFF"/>
                </a:solidFill>
              </a:defRPr>
            </a:pPr>
            <a:endParaRPr/>
          </a:p>
        </p:txBody>
      </p:sp>
      <p:sp>
        <p:nvSpPr>
          <p:cNvPr id="218" name="Rectangle 16"/>
          <p:cNvSpPr/>
          <p:nvPr/>
        </p:nvSpPr>
        <p:spPr>
          <a:xfrm>
            <a:off x="3372466" y="621792"/>
            <a:ext cx="8198782" cy="5614418"/>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219" name="ZoneTexte 2"/>
          <p:cNvSpPr txBox="1"/>
          <p:nvPr/>
        </p:nvSpPr>
        <p:spPr>
          <a:xfrm>
            <a:off x="45718" y="154442"/>
            <a:ext cx="2066887" cy="5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2A4F1C"/>
                </a:solidFill>
              </a:defRPr>
            </a:lvl1pPr>
          </a:lstStyle>
          <a:p>
            <a:r>
              <a:t>Genesis 2:7</a:t>
            </a:r>
          </a:p>
        </p:txBody>
      </p:sp>
      <p:sp>
        <p:nvSpPr>
          <p:cNvPr id="220" name="Rectangle 1"/>
          <p:cNvSpPr txBox="1"/>
          <p:nvPr/>
        </p:nvSpPr>
        <p:spPr>
          <a:xfrm>
            <a:off x="4662640" y="2333907"/>
            <a:ext cx="6004561" cy="2250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FFFFFF"/>
                </a:solidFill>
              </a:defRPr>
            </a:pPr>
            <a:r>
              <a:t> </a:t>
            </a:r>
            <a:r>
              <a:rPr sz="2800"/>
              <a:t>" And the LORD God </a:t>
            </a:r>
            <a:r>
              <a:rPr sz="2800" b="1">
                <a:solidFill>
                  <a:srgbClr val="92D050"/>
                </a:solidFill>
              </a:rPr>
              <a:t>formed</a:t>
            </a:r>
            <a:r>
              <a:rPr sz="2800">
                <a:solidFill>
                  <a:srgbClr val="92D050"/>
                </a:solidFill>
              </a:rPr>
              <a:t> </a:t>
            </a:r>
            <a:r>
              <a:rPr sz="2800" b="1">
                <a:solidFill>
                  <a:srgbClr val="FF9900"/>
                </a:solidFill>
              </a:rPr>
              <a:t>man</a:t>
            </a:r>
            <a:r>
              <a:rPr sz="2800"/>
              <a:t> </a:t>
            </a:r>
            <a:r>
              <a:rPr sz="2800" b="1">
                <a:solidFill>
                  <a:srgbClr val="92D050"/>
                </a:solidFill>
              </a:rPr>
              <a:t>[of] the dust of the ground</a:t>
            </a:r>
            <a:r>
              <a:rPr sz="2800"/>
              <a:t>, and breathed into his nostrils the </a:t>
            </a:r>
            <a:r>
              <a:rPr sz="2800" b="1">
                <a:solidFill>
                  <a:srgbClr val="92D050"/>
                </a:solidFill>
              </a:rPr>
              <a:t>breath of life</a:t>
            </a:r>
            <a:r>
              <a:rPr sz="2800"/>
              <a:t>; and man became a </a:t>
            </a:r>
            <a:r>
              <a:rPr sz="2800" b="1">
                <a:solidFill>
                  <a:srgbClr val="FF9900"/>
                </a:solidFill>
              </a:rPr>
              <a:t>living soul</a:t>
            </a:r>
            <a:r>
              <a:rPr sz="2800"/>
              <a:t>."</a:t>
            </a:r>
          </a:p>
        </p:txBody>
      </p:sp>
      <p:sp>
        <p:nvSpPr>
          <p:cNvPr id="221" name="Rectangle 3"/>
          <p:cNvSpPr txBox="1"/>
          <p:nvPr/>
        </p:nvSpPr>
        <p:spPr>
          <a:xfrm>
            <a:off x="4600876" y="677661"/>
            <a:ext cx="356673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i="1">
                <a:solidFill>
                  <a:srgbClr val="72FDDF"/>
                </a:solidFill>
              </a:defRPr>
            </a:lvl1pPr>
          </a:lstStyle>
          <a:p>
            <a:r>
              <a:t>How did God create mankind?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Ellipse 1"/>
          <p:cNvSpPr/>
          <p:nvPr/>
        </p:nvSpPr>
        <p:spPr>
          <a:xfrm>
            <a:off x="1423179" y="4174587"/>
            <a:ext cx="841719" cy="685801"/>
          </a:xfrm>
          <a:prstGeom prst="ellipse">
            <a:avLst/>
          </a:prstGeom>
          <a:ln w="57150">
            <a:solidFill>
              <a:srgbClr val="FFFFFF"/>
            </a:solidFill>
          </a:ln>
        </p:spPr>
        <p:txBody>
          <a:bodyPr lIns="45719" rIns="45719" anchor="ctr"/>
          <a:lstStyle/>
          <a:p>
            <a:pPr algn="ctr">
              <a:defRPr>
                <a:solidFill>
                  <a:srgbClr val="FFFFFF"/>
                </a:solidFill>
              </a:defRPr>
            </a:pPr>
            <a:endParaRPr/>
          </a:p>
        </p:txBody>
      </p:sp>
      <p:sp>
        <p:nvSpPr>
          <p:cNvPr id="224" name="Connecteur droit 5"/>
          <p:cNvSpPr/>
          <p:nvPr/>
        </p:nvSpPr>
        <p:spPr>
          <a:xfrm flipV="1">
            <a:off x="2797125" y="3594294"/>
            <a:ext cx="1366912" cy="524023"/>
          </a:xfrm>
          <a:prstGeom prst="line">
            <a:avLst/>
          </a:prstGeom>
          <a:ln w="57150">
            <a:solidFill>
              <a:srgbClr val="FFFFFF"/>
            </a:solidFill>
          </a:ln>
        </p:spPr>
        <p:txBody>
          <a:bodyPr lIns="45719" rIns="45719"/>
          <a:lstStyle/>
          <a:p>
            <a:pPr>
              <a:defRPr>
                <a:solidFill>
                  <a:srgbClr val="FFFFFF"/>
                </a:solidFill>
              </a:defRPr>
            </a:pPr>
            <a:endParaRPr/>
          </a:p>
        </p:txBody>
      </p:sp>
      <p:sp>
        <p:nvSpPr>
          <p:cNvPr id="225" name="Connecteur droit 7"/>
          <p:cNvSpPr/>
          <p:nvPr/>
        </p:nvSpPr>
        <p:spPr>
          <a:xfrm>
            <a:off x="2718581" y="5103055"/>
            <a:ext cx="1366911" cy="262012"/>
          </a:xfrm>
          <a:prstGeom prst="line">
            <a:avLst/>
          </a:prstGeom>
          <a:ln w="57150">
            <a:solidFill>
              <a:srgbClr val="FFFFFF"/>
            </a:solidFill>
          </a:ln>
        </p:spPr>
        <p:txBody>
          <a:bodyPr lIns="45719" rIns="45719"/>
          <a:lstStyle/>
          <a:p>
            <a:pPr>
              <a:defRPr>
                <a:solidFill>
                  <a:srgbClr val="FFFFFF"/>
                </a:solidFill>
              </a:defRPr>
            </a:pPr>
            <a:endParaRPr/>
          </a:p>
        </p:txBody>
      </p:sp>
      <p:sp>
        <p:nvSpPr>
          <p:cNvPr id="226" name="Connecteur droit 9"/>
          <p:cNvSpPr/>
          <p:nvPr/>
        </p:nvSpPr>
        <p:spPr>
          <a:xfrm flipV="1">
            <a:off x="4085492" y="4348674"/>
            <a:ext cx="1380980" cy="149469"/>
          </a:xfrm>
          <a:prstGeom prst="line">
            <a:avLst/>
          </a:prstGeom>
          <a:ln w="57150">
            <a:solidFill>
              <a:srgbClr val="FFFFFF"/>
            </a:solidFill>
          </a:ln>
        </p:spPr>
        <p:txBody>
          <a:bodyPr lIns="45719" rIns="45719"/>
          <a:lstStyle/>
          <a:p>
            <a:pPr>
              <a:defRPr>
                <a:solidFill>
                  <a:srgbClr val="FFFFFF"/>
                </a:solidFill>
              </a:defRPr>
            </a:pPr>
            <a:endParaRPr/>
          </a:p>
        </p:txBody>
      </p:sp>
      <p:sp>
        <p:nvSpPr>
          <p:cNvPr id="227" name="Connecteur droit 10"/>
          <p:cNvSpPr/>
          <p:nvPr/>
        </p:nvSpPr>
        <p:spPr>
          <a:xfrm>
            <a:off x="4085492" y="4786529"/>
            <a:ext cx="1603719" cy="73858"/>
          </a:xfrm>
          <a:prstGeom prst="line">
            <a:avLst/>
          </a:prstGeom>
          <a:ln w="57150">
            <a:solidFill>
              <a:srgbClr val="FFFFFF"/>
            </a:solidFill>
          </a:ln>
        </p:spPr>
        <p:txBody>
          <a:bodyPr lIns="45719" rIns="45719"/>
          <a:lstStyle/>
          <a:p>
            <a:pPr>
              <a:defRPr>
                <a:solidFill>
                  <a:srgbClr val="FFFFFF"/>
                </a:solidFill>
              </a:defRPr>
            </a:pPr>
            <a:endParaRPr/>
          </a:p>
        </p:txBody>
      </p:sp>
      <p:sp>
        <p:nvSpPr>
          <p:cNvPr id="228" name="Rectangle 11"/>
          <p:cNvSpPr/>
          <p:nvPr/>
        </p:nvSpPr>
        <p:spPr>
          <a:xfrm>
            <a:off x="2419642" y="4212392"/>
            <a:ext cx="1547448" cy="731521"/>
          </a:xfrm>
          <a:prstGeom prst="rect">
            <a:avLst/>
          </a:prstGeom>
          <a:solidFill>
            <a:schemeClr val="accent1"/>
          </a:solidFill>
          <a:ln w="12700">
            <a:solidFill>
              <a:srgbClr val="3D732A"/>
            </a:solidFill>
          </a:ln>
        </p:spPr>
        <p:txBody>
          <a:bodyPr lIns="45719" rIns="45719" anchor="ctr"/>
          <a:lstStyle/>
          <a:p>
            <a:pPr algn="ctr">
              <a:defRPr>
                <a:solidFill>
                  <a:srgbClr val="FFFFFF"/>
                </a:solidFill>
              </a:defRPr>
            </a:pPr>
            <a:endParaRPr/>
          </a:p>
        </p:txBody>
      </p:sp>
      <p:sp>
        <p:nvSpPr>
          <p:cNvPr id="229" name="Ellipse 15"/>
          <p:cNvSpPr/>
          <p:nvPr/>
        </p:nvSpPr>
        <p:spPr>
          <a:xfrm rot="5400000">
            <a:off x="9421334" y="1919806"/>
            <a:ext cx="841719" cy="685801"/>
          </a:xfrm>
          <a:prstGeom prst="ellipse">
            <a:avLst/>
          </a:prstGeom>
          <a:ln w="57150">
            <a:solidFill>
              <a:srgbClr val="FFFFFF"/>
            </a:solidFill>
          </a:ln>
        </p:spPr>
        <p:txBody>
          <a:bodyPr lIns="45719" rIns="45719" anchor="ctr"/>
          <a:lstStyle/>
          <a:p>
            <a:pPr algn="ctr">
              <a:defRPr>
                <a:solidFill>
                  <a:srgbClr val="FFFFFF"/>
                </a:solidFill>
              </a:defRPr>
            </a:pPr>
            <a:endParaRPr/>
          </a:p>
        </p:txBody>
      </p:sp>
      <p:sp>
        <p:nvSpPr>
          <p:cNvPr id="230" name="Connecteur droit 16"/>
          <p:cNvSpPr/>
          <p:nvPr/>
        </p:nvSpPr>
        <p:spPr>
          <a:xfrm>
            <a:off x="10212130" y="2817064"/>
            <a:ext cx="524023" cy="1366912"/>
          </a:xfrm>
          <a:prstGeom prst="line">
            <a:avLst/>
          </a:prstGeom>
          <a:ln w="57150">
            <a:solidFill>
              <a:srgbClr val="FFFFFF"/>
            </a:solidFill>
          </a:ln>
        </p:spPr>
        <p:txBody>
          <a:bodyPr lIns="45719" rIns="45719"/>
          <a:lstStyle/>
          <a:p>
            <a:pPr>
              <a:defRPr>
                <a:solidFill>
                  <a:srgbClr val="FFFFFF"/>
                </a:solidFill>
              </a:defRPr>
            </a:pPr>
            <a:endParaRPr/>
          </a:p>
        </p:txBody>
      </p:sp>
      <p:sp>
        <p:nvSpPr>
          <p:cNvPr id="231" name="Connecteur droit 17"/>
          <p:cNvSpPr/>
          <p:nvPr/>
        </p:nvSpPr>
        <p:spPr>
          <a:xfrm flipH="1">
            <a:off x="9159361" y="2871577"/>
            <a:ext cx="262012" cy="1366911"/>
          </a:xfrm>
          <a:prstGeom prst="line">
            <a:avLst/>
          </a:prstGeom>
          <a:ln w="57150">
            <a:solidFill>
              <a:srgbClr val="FFFFFF"/>
            </a:solidFill>
          </a:ln>
        </p:spPr>
        <p:txBody>
          <a:bodyPr lIns="45719" rIns="45719"/>
          <a:lstStyle/>
          <a:p>
            <a:pPr>
              <a:defRPr>
                <a:solidFill>
                  <a:srgbClr val="FFFFFF"/>
                </a:solidFill>
              </a:defRPr>
            </a:pPr>
            <a:endParaRPr/>
          </a:p>
        </p:txBody>
      </p:sp>
      <p:sp>
        <p:nvSpPr>
          <p:cNvPr id="232" name="Connecteur droit 18"/>
          <p:cNvSpPr/>
          <p:nvPr/>
        </p:nvSpPr>
        <p:spPr>
          <a:xfrm>
            <a:off x="10041781" y="4377111"/>
            <a:ext cx="149469" cy="1380980"/>
          </a:xfrm>
          <a:prstGeom prst="line">
            <a:avLst/>
          </a:prstGeom>
          <a:ln w="57150">
            <a:solidFill>
              <a:srgbClr val="FFFFFF"/>
            </a:solidFill>
          </a:ln>
        </p:spPr>
        <p:txBody>
          <a:bodyPr lIns="45719" rIns="45719"/>
          <a:lstStyle/>
          <a:p>
            <a:pPr>
              <a:defRPr>
                <a:solidFill>
                  <a:srgbClr val="FFFFFF"/>
                </a:solidFill>
              </a:defRPr>
            </a:pPr>
            <a:endParaRPr/>
          </a:p>
        </p:txBody>
      </p:sp>
      <p:sp>
        <p:nvSpPr>
          <p:cNvPr id="233" name="Connecteur droit 19"/>
          <p:cNvSpPr/>
          <p:nvPr/>
        </p:nvSpPr>
        <p:spPr>
          <a:xfrm flipH="1">
            <a:off x="9499293" y="4366267"/>
            <a:ext cx="73858" cy="1380980"/>
          </a:xfrm>
          <a:prstGeom prst="line">
            <a:avLst/>
          </a:prstGeom>
          <a:ln w="57150">
            <a:solidFill>
              <a:srgbClr val="FFFFFF"/>
            </a:solidFill>
          </a:ln>
        </p:spPr>
        <p:txBody>
          <a:bodyPr lIns="45719" rIns="45719"/>
          <a:lstStyle/>
          <a:p>
            <a:pPr>
              <a:defRPr>
                <a:solidFill>
                  <a:srgbClr val="FFFFFF"/>
                </a:solidFill>
              </a:defRPr>
            </a:pPr>
            <a:endParaRPr/>
          </a:p>
        </p:txBody>
      </p:sp>
      <p:sp>
        <p:nvSpPr>
          <p:cNvPr id="234" name="Rectangle 20"/>
          <p:cNvSpPr/>
          <p:nvPr/>
        </p:nvSpPr>
        <p:spPr>
          <a:xfrm rot="5400000">
            <a:off x="9033156" y="3122591"/>
            <a:ext cx="1547447" cy="731521"/>
          </a:xfrm>
          <a:prstGeom prst="rect">
            <a:avLst/>
          </a:prstGeom>
          <a:solidFill>
            <a:schemeClr val="accent1"/>
          </a:solidFill>
          <a:ln w="12700">
            <a:solidFill>
              <a:srgbClr val="3D732A"/>
            </a:solidFill>
          </a:ln>
        </p:spPr>
        <p:txBody>
          <a:bodyPr lIns="45719" rIns="45719" anchor="ctr"/>
          <a:lstStyle/>
          <a:p>
            <a:pPr algn="ctr">
              <a:defRPr>
                <a:solidFill>
                  <a:srgbClr val="FFFFFF"/>
                </a:solidFill>
              </a:defRPr>
            </a:pPr>
            <a:endParaRPr/>
          </a:p>
        </p:txBody>
      </p:sp>
      <p:grpSp>
        <p:nvGrpSpPr>
          <p:cNvPr id="238" name="Flèche : courbe vers le bas 29"/>
          <p:cNvGrpSpPr/>
          <p:nvPr/>
        </p:nvGrpSpPr>
        <p:grpSpPr>
          <a:xfrm>
            <a:off x="4531501" y="576074"/>
            <a:ext cx="4188831" cy="2912278"/>
            <a:chOff x="0" y="0"/>
            <a:chExt cx="4188829" cy="2912276"/>
          </a:xfrm>
        </p:grpSpPr>
        <p:sp>
          <p:nvSpPr>
            <p:cNvPr id="235" name="Shape"/>
            <p:cNvSpPr/>
            <p:nvPr/>
          </p:nvSpPr>
          <p:spPr>
            <a:xfrm rot="19972544">
              <a:off x="40254" y="872329"/>
              <a:ext cx="4108322" cy="1167619"/>
            </a:xfrm>
            <a:custGeom>
              <a:avLst/>
              <a:gdLst/>
              <a:ahLst/>
              <a:cxnLst>
                <a:cxn ang="0">
                  <a:pos x="wd2" y="hd2"/>
                </a:cxn>
                <a:cxn ang="5400000">
                  <a:pos x="wd2" y="hd2"/>
                </a:cxn>
                <a:cxn ang="10800000">
                  <a:pos x="wd2" y="hd2"/>
                </a:cxn>
                <a:cxn ang="16200000">
                  <a:pos x="wd2" y="hd2"/>
                </a:cxn>
              </a:cxnLst>
              <a:rect l="0" t="0" r="r" b="b"/>
              <a:pathLst>
                <a:path w="21600" h="21600" extrusionOk="0">
                  <a:moveTo>
                    <a:pt x="20377" y="21600"/>
                  </a:moveTo>
                  <a:lnTo>
                    <a:pt x="18531" y="16200"/>
                  </a:lnTo>
                  <a:lnTo>
                    <a:pt x="19298" y="16200"/>
                  </a:lnTo>
                  <a:lnTo>
                    <a:pt x="19298" y="16200"/>
                  </a:lnTo>
                  <a:cubicBezTo>
                    <a:pt x="18180" y="6663"/>
                    <a:pt x="14276" y="0"/>
                    <a:pt x="9805" y="0"/>
                  </a:cubicBezTo>
                  <a:lnTo>
                    <a:pt x="11339" y="0"/>
                  </a:lnTo>
                  <a:cubicBezTo>
                    <a:pt x="15810" y="0"/>
                    <a:pt x="19715" y="6663"/>
                    <a:pt x="20833" y="16200"/>
                  </a:cubicBezTo>
                  <a:lnTo>
                    <a:pt x="21600" y="16200"/>
                  </a:lnTo>
                  <a:close/>
                  <a:moveTo>
                    <a:pt x="10572" y="66"/>
                  </a:moveTo>
                  <a:lnTo>
                    <a:pt x="10572" y="66"/>
                  </a:lnTo>
                  <a:cubicBezTo>
                    <a:pt x="5470" y="949"/>
                    <a:pt x="1535" y="10326"/>
                    <a:pt x="1535" y="21600"/>
                  </a:cubicBezTo>
                  <a:lnTo>
                    <a:pt x="0" y="21600"/>
                  </a:lnTo>
                  <a:cubicBezTo>
                    <a:pt x="0" y="9671"/>
                    <a:pt x="4390" y="0"/>
                    <a:pt x="9805" y="0"/>
                  </a:cubicBezTo>
                  <a:cubicBezTo>
                    <a:pt x="10061" y="0"/>
                    <a:pt x="10317" y="22"/>
                    <a:pt x="10572" y="66"/>
                  </a:cubicBezTo>
                  <a:close/>
                </a:path>
              </a:pathLst>
            </a:custGeom>
            <a:solidFill>
              <a:srgbClr val="84DDF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6" name="Shape"/>
            <p:cNvSpPr/>
            <p:nvPr/>
          </p:nvSpPr>
          <p:spPr>
            <a:xfrm rot="19972544">
              <a:off x="155597" y="1350484"/>
              <a:ext cx="2010793" cy="1167619"/>
            </a:xfrm>
            <a:custGeom>
              <a:avLst/>
              <a:gdLst/>
              <a:ahLst/>
              <a:cxnLst>
                <a:cxn ang="0">
                  <a:pos x="wd2" y="hd2"/>
                </a:cxn>
                <a:cxn ang="5400000">
                  <a:pos x="wd2" y="hd2"/>
                </a:cxn>
                <a:cxn ang="10800000">
                  <a:pos x="wd2" y="hd2"/>
                </a:cxn>
                <a:cxn ang="16200000">
                  <a:pos x="wd2" y="hd2"/>
                </a:cxn>
              </a:cxnLst>
              <a:rect l="0" t="0" r="r" b="b"/>
              <a:pathLst>
                <a:path w="21600" h="21600" extrusionOk="0">
                  <a:moveTo>
                    <a:pt x="21600" y="66"/>
                  </a:moveTo>
                  <a:lnTo>
                    <a:pt x="21600" y="66"/>
                  </a:lnTo>
                  <a:cubicBezTo>
                    <a:pt x="11177" y="949"/>
                    <a:pt x="3136" y="10326"/>
                    <a:pt x="3136" y="21600"/>
                  </a:cubicBezTo>
                  <a:lnTo>
                    <a:pt x="0" y="21600"/>
                  </a:lnTo>
                  <a:cubicBezTo>
                    <a:pt x="0" y="9671"/>
                    <a:pt x="8969" y="0"/>
                    <a:pt x="20032" y="0"/>
                  </a:cubicBezTo>
                  <a:cubicBezTo>
                    <a:pt x="20555" y="0"/>
                    <a:pt x="21078" y="22"/>
                    <a:pt x="21600" y="66"/>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7" name="Line"/>
            <p:cNvSpPr/>
            <p:nvPr/>
          </p:nvSpPr>
          <p:spPr>
            <a:xfrm rot="19972544">
              <a:off x="40254" y="872329"/>
              <a:ext cx="4108322" cy="1167619"/>
            </a:xfrm>
            <a:custGeom>
              <a:avLst/>
              <a:gdLst/>
              <a:ahLst/>
              <a:cxnLst>
                <a:cxn ang="0">
                  <a:pos x="wd2" y="hd2"/>
                </a:cxn>
                <a:cxn ang="5400000">
                  <a:pos x="wd2" y="hd2"/>
                </a:cxn>
                <a:cxn ang="10800000">
                  <a:pos x="wd2" y="hd2"/>
                </a:cxn>
                <a:cxn ang="16200000">
                  <a:pos x="wd2" y="hd2"/>
                </a:cxn>
              </a:cxnLst>
              <a:rect l="0" t="0" r="r" b="b"/>
              <a:pathLst>
                <a:path w="21600" h="21600" extrusionOk="0">
                  <a:moveTo>
                    <a:pt x="10572" y="66"/>
                  </a:moveTo>
                  <a:lnTo>
                    <a:pt x="10572" y="66"/>
                  </a:lnTo>
                  <a:cubicBezTo>
                    <a:pt x="5470" y="949"/>
                    <a:pt x="1535" y="10326"/>
                    <a:pt x="1535" y="21600"/>
                  </a:cubicBezTo>
                  <a:lnTo>
                    <a:pt x="0" y="21600"/>
                  </a:lnTo>
                  <a:cubicBezTo>
                    <a:pt x="0" y="9671"/>
                    <a:pt x="4390" y="0"/>
                    <a:pt x="9805" y="0"/>
                  </a:cubicBezTo>
                  <a:lnTo>
                    <a:pt x="11339" y="0"/>
                  </a:lnTo>
                  <a:cubicBezTo>
                    <a:pt x="15810" y="0"/>
                    <a:pt x="19715" y="6663"/>
                    <a:pt x="20833" y="16200"/>
                  </a:cubicBezTo>
                  <a:lnTo>
                    <a:pt x="21600" y="16200"/>
                  </a:lnTo>
                  <a:lnTo>
                    <a:pt x="20377" y="21600"/>
                  </a:lnTo>
                  <a:lnTo>
                    <a:pt x="18531" y="16200"/>
                  </a:lnTo>
                  <a:lnTo>
                    <a:pt x="19298" y="16200"/>
                  </a:lnTo>
                  <a:lnTo>
                    <a:pt x="19298" y="16200"/>
                  </a:lnTo>
                  <a:cubicBezTo>
                    <a:pt x="18180" y="6663"/>
                    <a:pt x="14276" y="0"/>
                    <a:pt x="9805" y="0"/>
                  </a:cubicBezTo>
                </a:path>
              </a:pathLst>
            </a:custGeom>
            <a:noFill/>
            <a:ln w="12700" cap="flat">
              <a:solidFill>
                <a:srgbClr val="3D732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sp>
        <p:nvSpPr>
          <p:cNvPr id="239" name="Connecteur droit 31"/>
          <p:cNvSpPr/>
          <p:nvPr/>
        </p:nvSpPr>
        <p:spPr>
          <a:xfrm flipV="1">
            <a:off x="5466470" y="3856307"/>
            <a:ext cx="1" cy="492369"/>
          </a:xfrm>
          <a:prstGeom prst="line">
            <a:avLst/>
          </a:prstGeom>
          <a:ln w="57150">
            <a:solidFill>
              <a:srgbClr val="FFFFFF"/>
            </a:solidFill>
          </a:ln>
        </p:spPr>
        <p:txBody>
          <a:bodyPr lIns="45719" rIns="45719"/>
          <a:lstStyle/>
          <a:p>
            <a:pPr>
              <a:defRPr>
                <a:solidFill>
                  <a:srgbClr val="FFFFFF"/>
                </a:solidFill>
              </a:defRPr>
            </a:pPr>
            <a:endParaRPr/>
          </a:p>
        </p:txBody>
      </p:sp>
      <p:sp>
        <p:nvSpPr>
          <p:cNvPr id="240" name="Connecteur droit 32"/>
          <p:cNvSpPr/>
          <p:nvPr/>
        </p:nvSpPr>
        <p:spPr>
          <a:xfrm flipV="1">
            <a:off x="5689210" y="4368018"/>
            <a:ext cx="1" cy="492369"/>
          </a:xfrm>
          <a:prstGeom prst="line">
            <a:avLst/>
          </a:prstGeom>
          <a:ln w="57150">
            <a:solidFill>
              <a:srgbClr val="FFFFFF"/>
            </a:solidFill>
          </a:ln>
        </p:spPr>
        <p:txBody>
          <a:bodyPr lIns="45719" rIns="45719"/>
          <a:lstStyle/>
          <a:p>
            <a:pPr>
              <a:defRPr>
                <a:solidFill>
                  <a:srgbClr val="FFFFFF"/>
                </a:solidFill>
              </a:defRPr>
            </a:pPr>
            <a:endParaRPr/>
          </a:p>
        </p:txBody>
      </p:sp>
      <p:sp>
        <p:nvSpPr>
          <p:cNvPr id="241" name="Connecteur droit 34"/>
          <p:cNvSpPr/>
          <p:nvPr/>
        </p:nvSpPr>
        <p:spPr>
          <a:xfrm flipV="1">
            <a:off x="9159361" y="5747248"/>
            <a:ext cx="317660" cy="262011"/>
          </a:xfrm>
          <a:prstGeom prst="line">
            <a:avLst/>
          </a:prstGeom>
          <a:ln w="57150">
            <a:solidFill>
              <a:srgbClr val="FFFFFF"/>
            </a:solidFill>
          </a:ln>
        </p:spPr>
        <p:txBody>
          <a:bodyPr lIns="45719" rIns="45719"/>
          <a:lstStyle/>
          <a:p>
            <a:pPr>
              <a:defRPr>
                <a:solidFill>
                  <a:srgbClr val="FFFFFF"/>
                </a:solidFill>
              </a:defRPr>
            </a:pPr>
            <a:endParaRPr/>
          </a:p>
        </p:txBody>
      </p:sp>
      <p:sp>
        <p:nvSpPr>
          <p:cNvPr id="242" name="Connecteur droit 36"/>
          <p:cNvSpPr/>
          <p:nvPr/>
        </p:nvSpPr>
        <p:spPr>
          <a:xfrm flipH="1" flipV="1">
            <a:off x="10190956" y="5694786"/>
            <a:ext cx="283186" cy="314472"/>
          </a:xfrm>
          <a:prstGeom prst="line">
            <a:avLst/>
          </a:prstGeom>
          <a:ln w="57150">
            <a:solidFill>
              <a:srgbClr val="FFFFFF"/>
            </a:solidFill>
          </a:ln>
        </p:spPr>
        <p:txBody>
          <a:bodyPr lIns="45719" rIns="45719"/>
          <a:lstStyle/>
          <a:p>
            <a:pPr>
              <a:defRPr>
                <a:solidFill>
                  <a:srgbClr val="FFFFFF"/>
                </a:solidFill>
              </a:defRPr>
            </a:pPr>
            <a:endParaRPr/>
          </a:p>
        </p:txBody>
      </p:sp>
      <p:sp>
        <p:nvSpPr>
          <p:cNvPr id="243" name="ZoneTexte 38"/>
          <p:cNvSpPr txBox="1"/>
          <p:nvPr/>
        </p:nvSpPr>
        <p:spPr>
          <a:xfrm>
            <a:off x="838261" y="2868392"/>
            <a:ext cx="4255477"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b="1" i="1">
                <a:solidFill>
                  <a:srgbClr val="FFFFFF"/>
                </a:solidFill>
              </a:defRPr>
            </a:lvl1pPr>
          </a:lstStyle>
          <a:p>
            <a:r>
              <a:t>1/GOD FORMED MAN OF THE DUST OF THE GROUND</a:t>
            </a:r>
          </a:p>
        </p:txBody>
      </p:sp>
      <p:sp>
        <p:nvSpPr>
          <p:cNvPr id="244" name="ZoneTexte 39"/>
          <p:cNvSpPr txBox="1"/>
          <p:nvPr/>
        </p:nvSpPr>
        <p:spPr>
          <a:xfrm>
            <a:off x="3129865" y="920656"/>
            <a:ext cx="4150095"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b="1" i="1">
                <a:solidFill>
                  <a:srgbClr val="FFFFFF"/>
                </a:solidFill>
              </a:defRPr>
            </a:lvl1pPr>
          </a:lstStyle>
          <a:p>
            <a:r>
              <a:t>2/GOD BREATHED INTO HIS NOSTRILS THE BREATH OF LIFE</a:t>
            </a:r>
          </a:p>
        </p:txBody>
      </p:sp>
      <p:sp>
        <p:nvSpPr>
          <p:cNvPr id="245" name="ZoneTexte 40"/>
          <p:cNvSpPr txBox="1"/>
          <p:nvPr/>
        </p:nvSpPr>
        <p:spPr>
          <a:xfrm>
            <a:off x="8332558" y="461519"/>
            <a:ext cx="3418447"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b="1" i="1">
                <a:solidFill>
                  <a:srgbClr val="FF9900"/>
                </a:solidFill>
              </a:defRPr>
            </a:lvl1pPr>
          </a:lstStyle>
          <a:p>
            <a:r>
              <a:t>3/MAN BECAME A LIVING SOUL</a:t>
            </a:r>
            <a:endParaRPr>
              <a:solidFill>
                <a:srgbClr val="FFFFFF"/>
              </a:solidFill>
            </a:endParaRPr>
          </a:p>
        </p:txBody>
      </p:sp>
      <p:sp>
        <p:nvSpPr>
          <p:cNvPr id="246" name="ZoneTexte 3"/>
          <p:cNvSpPr txBox="1"/>
          <p:nvPr/>
        </p:nvSpPr>
        <p:spPr>
          <a:xfrm>
            <a:off x="2624100" y="5694786"/>
            <a:ext cx="2082424"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b="1">
                <a:solidFill>
                  <a:srgbClr val="A6A6A6"/>
                </a:solidFill>
                <a:latin typeface="Comic Sans MS"/>
                <a:ea typeface="Comic Sans MS"/>
                <a:cs typeface="Comic Sans MS"/>
                <a:sym typeface="Comic Sans MS"/>
              </a:defRPr>
            </a:lvl1pPr>
          </a:lstStyle>
          <a:p>
            <a:r>
              <a:t>THE BODY +</a:t>
            </a:r>
          </a:p>
        </p:txBody>
      </p:sp>
      <p:sp>
        <p:nvSpPr>
          <p:cNvPr id="247" name="ZoneTexte 4"/>
          <p:cNvSpPr txBox="1"/>
          <p:nvPr/>
        </p:nvSpPr>
        <p:spPr>
          <a:xfrm>
            <a:off x="5734930" y="2200786"/>
            <a:ext cx="2311758"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A6A6A6"/>
                </a:solidFill>
                <a:latin typeface="Comic Sans MS"/>
                <a:ea typeface="Comic Sans MS"/>
                <a:cs typeface="Comic Sans MS"/>
                <a:sym typeface="Comic Sans MS"/>
              </a:defRPr>
            </a:lvl1pPr>
          </a:lstStyle>
          <a:p>
            <a:r>
              <a:t>BREATH OF LIFE</a:t>
            </a:r>
          </a:p>
        </p:txBody>
      </p:sp>
      <p:sp>
        <p:nvSpPr>
          <p:cNvPr id="248" name="ZoneTexte 6"/>
          <p:cNvSpPr txBox="1"/>
          <p:nvPr/>
        </p:nvSpPr>
        <p:spPr>
          <a:xfrm>
            <a:off x="9852598" y="1039126"/>
            <a:ext cx="1815515"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b="1">
                <a:solidFill>
                  <a:srgbClr val="A6A6A6"/>
                </a:solidFill>
                <a:latin typeface="Comic Sans MS"/>
                <a:ea typeface="Comic Sans MS"/>
                <a:cs typeface="Comic Sans MS"/>
                <a:sym typeface="Comic Sans MS"/>
              </a:defRPr>
            </a:pPr>
            <a:endParaRPr/>
          </a:p>
          <a:p>
            <a:pPr algn="ctr">
              <a:defRPr sz="2000" b="1">
                <a:solidFill>
                  <a:srgbClr val="A6A6A6"/>
                </a:solidFill>
                <a:latin typeface="Comic Sans MS"/>
                <a:ea typeface="Comic Sans MS"/>
                <a:cs typeface="Comic Sans MS"/>
                <a:sym typeface="Comic Sans MS"/>
              </a:defRPr>
            </a:pPr>
            <a:r>
              <a:t>= MANKIND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43"/>
                                        </p:tgtEl>
                                        <p:attrNameLst>
                                          <p:attrName>style.visibility</p:attrName>
                                        </p:attrNameLst>
                                      </p:cBhvr>
                                      <p:to>
                                        <p:strVal val="visible"/>
                                      </p:to>
                                    </p:set>
                                    <p:anim calcmode="lin" valueType="num">
                                      <p:cBhvr>
                                        <p:cTn id="7" dur="1822" fill="hold"/>
                                        <p:tgtEl>
                                          <p:spTgt spid="243"/>
                                        </p:tgtEl>
                                        <p:attrNameLst>
                                          <p:attrName>ppt_x</p:attrName>
                                        </p:attrNameLst>
                                      </p:cBhvr>
                                      <p:tavLst>
                                        <p:tav tm="0">
                                          <p:val>
                                            <p:strVal val="#ppt_x"/>
                                          </p:val>
                                        </p:tav>
                                        <p:tav tm="100000">
                                          <p:val>
                                            <p:strVal val="#ppt_x"/>
                                          </p:val>
                                        </p:tav>
                                      </p:tavLst>
                                    </p:anim>
                                    <p:anim calcmode="lin" valueType="num">
                                      <p:cBhvr>
                                        <p:cTn id="8" dur="1822" fill="hold"/>
                                        <p:tgtEl>
                                          <p:spTgt spid="24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2" nodeType="clickEffect">
                                  <p:stCondLst>
                                    <p:cond delay="0"/>
                                  </p:stCondLst>
                                  <p:iterate>
                                    <p:tmAbs val="0"/>
                                  </p:iterate>
                                  <p:childTnLst>
                                    <p:set>
                                      <p:cBhvr>
                                        <p:cTn id="12" fill="hold"/>
                                        <p:tgtEl>
                                          <p:spTgt spid="223"/>
                                        </p:tgtEl>
                                        <p:attrNameLst>
                                          <p:attrName>style.visibility</p:attrName>
                                        </p:attrNameLst>
                                      </p:cBhvr>
                                      <p:to>
                                        <p:strVal val="visible"/>
                                      </p:to>
                                    </p:set>
                                    <p:animEffect transition="in" filter="box(in)">
                                      <p:cBhvr>
                                        <p:cTn id="13" dur="2000"/>
                                        <p:tgtEl>
                                          <p:spTgt spid="223"/>
                                        </p:tgtEl>
                                      </p:cBhvr>
                                    </p:animEffect>
                                  </p:childTnLst>
                                </p:cTn>
                              </p:par>
                            </p:childTnLst>
                          </p:cTn>
                        </p:par>
                        <p:par>
                          <p:cTn id="14" fill="hold">
                            <p:stCondLst>
                              <p:cond delay="2000"/>
                            </p:stCondLst>
                            <p:childTnLst>
                              <p:par>
                                <p:cTn id="15" presetID="4" presetClass="entr" presetSubtype="16" fill="hold" grpId="3" nodeType="afterEffect">
                                  <p:stCondLst>
                                    <p:cond delay="0"/>
                                  </p:stCondLst>
                                  <p:iterate>
                                    <p:tmAbs val="0"/>
                                  </p:iterate>
                                  <p:childTnLst>
                                    <p:set>
                                      <p:cBhvr>
                                        <p:cTn id="16" fill="hold"/>
                                        <p:tgtEl>
                                          <p:spTgt spid="224"/>
                                        </p:tgtEl>
                                        <p:attrNameLst>
                                          <p:attrName>style.visibility</p:attrName>
                                        </p:attrNameLst>
                                      </p:cBhvr>
                                      <p:to>
                                        <p:strVal val="visible"/>
                                      </p:to>
                                    </p:set>
                                    <p:animEffect transition="in" filter="box(in)">
                                      <p:cBhvr>
                                        <p:cTn id="17" dur="2000"/>
                                        <p:tgtEl>
                                          <p:spTgt spid="224"/>
                                        </p:tgtEl>
                                      </p:cBhvr>
                                    </p:animEffect>
                                  </p:childTnLst>
                                </p:cTn>
                              </p:par>
                            </p:childTnLst>
                          </p:cTn>
                        </p:par>
                        <p:par>
                          <p:cTn id="18" fill="hold">
                            <p:stCondLst>
                              <p:cond delay="4000"/>
                            </p:stCondLst>
                            <p:childTnLst>
                              <p:par>
                                <p:cTn id="19" presetID="4" presetClass="entr" presetSubtype="16" fill="hold" grpId="4" nodeType="afterEffect">
                                  <p:stCondLst>
                                    <p:cond delay="0"/>
                                  </p:stCondLst>
                                  <p:iterate>
                                    <p:tmAbs val="0"/>
                                  </p:iterate>
                                  <p:childTnLst>
                                    <p:set>
                                      <p:cBhvr>
                                        <p:cTn id="20" fill="hold"/>
                                        <p:tgtEl>
                                          <p:spTgt spid="225"/>
                                        </p:tgtEl>
                                        <p:attrNameLst>
                                          <p:attrName>style.visibility</p:attrName>
                                        </p:attrNameLst>
                                      </p:cBhvr>
                                      <p:to>
                                        <p:strVal val="visible"/>
                                      </p:to>
                                    </p:set>
                                    <p:animEffect transition="in" filter="box(in)">
                                      <p:cBhvr>
                                        <p:cTn id="21" dur="2000"/>
                                        <p:tgtEl>
                                          <p:spTgt spid="225"/>
                                        </p:tgtEl>
                                      </p:cBhvr>
                                    </p:animEffect>
                                  </p:childTnLst>
                                </p:cTn>
                              </p:par>
                            </p:childTnLst>
                          </p:cTn>
                        </p:par>
                        <p:par>
                          <p:cTn id="22" fill="hold">
                            <p:stCondLst>
                              <p:cond delay="6000"/>
                            </p:stCondLst>
                            <p:childTnLst>
                              <p:par>
                                <p:cTn id="23" presetID="4" presetClass="entr" presetSubtype="16" fill="hold" grpId="5" nodeType="afterEffect">
                                  <p:stCondLst>
                                    <p:cond delay="0"/>
                                  </p:stCondLst>
                                  <p:iterate>
                                    <p:tmAbs val="0"/>
                                  </p:iterate>
                                  <p:childTnLst>
                                    <p:set>
                                      <p:cBhvr>
                                        <p:cTn id="24" fill="hold"/>
                                        <p:tgtEl>
                                          <p:spTgt spid="226"/>
                                        </p:tgtEl>
                                        <p:attrNameLst>
                                          <p:attrName>style.visibility</p:attrName>
                                        </p:attrNameLst>
                                      </p:cBhvr>
                                      <p:to>
                                        <p:strVal val="visible"/>
                                      </p:to>
                                    </p:set>
                                    <p:animEffect transition="in" filter="box(in)">
                                      <p:cBhvr>
                                        <p:cTn id="25" dur="2000"/>
                                        <p:tgtEl>
                                          <p:spTgt spid="226"/>
                                        </p:tgtEl>
                                      </p:cBhvr>
                                    </p:animEffect>
                                  </p:childTnLst>
                                </p:cTn>
                              </p:par>
                            </p:childTnLst>
                          </p:cTn>
                        </p:par>
                        <p:par>
                          <p:cTn id="26" fill="hold">
                            <p:stCondLst>
                              <p:cond delay="8000"/>
                            </p:stCondLst>
                            <p:childTnLst>
                              <p:par>
                                <p:cTn id="27" presetID="4" presetClass="entr" presetSubtype="16" fill="hold" grpId="6" nodeType="afterEffect">
                                  <p:stCondLst>
                                    <p:cond delay="0"/>
                                  </p:stCondLst>
                                  <p:iterate>
                                    <p:tmAbs val="0"/>
                                  </p:iterate>
                                  <p:childTnLst>
                                    <p:set>
                                      <p:cBhvr>
                                        <p:cTn id="28" fill="hold"/>
                                        <p:tgtEl>
                                          <p:spTgt spid="227"/>
                                        </p:tgtEl>
                                        <p:attrNameLst>
                                          <p:attrName>style.visibility</p:attrName>
                                        </p:attrNameLst>
                                      </p:cBhvr>
                                      <p:to>
                                        <p:strVal val="visible"/>
                                      </p:to>
                                    </p:set>
                                    <p:animEffect transition="in" filter="box(in)">
                                      <p:cBhvr>
                                        <p:cTn id="29" dur="2000"/>
                                        <p:tgtEl>
                                          <p:spTgt spid="227"/>
                                        </p:tgtEl>
                                      </p:cBhvr>
                                    </p:animEffect>
                                  </p:childTnLst>
                                </p:cTn>
                              </p:par>
                            </p:childTnLst>
                          </p:cTn>
                        </p:par>
                        <p:par>
                          <p:cTn id="30" fill="hold">
                            <p:stCondLst>
                              <p:cond delay="10000"/>
                            </p:stCondLst>
                            <p:childTnLst>
                              <p:par>
                                <p:cTn id="31" presetID="4" presetClass="entr" presetSubtype="16" fill="hold" grpId="7" nodeType="afterEffect">
                                  <p:stCondLst>
                                    <p:cond delay="0"/>
                                  </p:stCondLst>
                                  <p:iterate>
                                    <p:tmAbs val="0"/>
                                  </p:iterate>
                                  <p:childTnLst>
                                    <p:set>
                                      <p:cBhvr>
                                        <p:cTn id="32" fill="hold"/>
                                        <p:tgtEl>
                                          <p:spTgt spid="228"/>
                                        </p:tgtEl>
                                        <p:attrNameLst>
                                          <p:attrName>style.visibility</p:attrName>
                                        </p:attrNameLst>
                                      </p:cBhvr>
                                      <p:to>
                                        <p:strVal val="visible"/>
                                      </p:to>
                                    </p:set>
                                    <p:animEffect transition="in" filter="box(in)">
                                      <p:cBhvr>
                                        <p:cTn id="33" dur="2000"/>
                                        <p:tgtEl>
                                          <p:spTgt spid="228"/>
                                        </p:tgtEl>
                                      </p:cBhvr>
                                    </p:animEffect>
                                  </p:childTnLst>
                                </p:cTn>
                              </p:par>
                            </p:childTnLst>
                          </p:cTn>
                        </p:par>
                        <p:par>
                          <p:cTn id="34" fill="hold">
                            <p:stCondLst>
                              <p:cond delay="12000"/>
                            </p:stCondLst>
                            <p:childTnLst>
                              <p:par>
                                <p:cTn id="35" presetID="4" presetClass="entr" presetSubtype="16" fill="hold" grpId="8" nodeType="afterEffect">
                                  <p:stCondLst>
                                    <p:cond delay="0"/>
                                  </p:stCondLst>
                                  <p:iterate>
                                    <p:tmAbs val="0"/>
                                  </p:iterate>
                                  <p:childTnLst>
                                    <p:set>
                                      <p:cBhvr>
                                        <p:cTn id="36" fill="hold"/>
                                        <p:tgtEl>
                                          <p:spTgt spid="239"/>
                                        </p:tgtEl>
                                        <p:attrNameLst>
                                          <p:attrName>style.visibility</p:attrName>
                                        </p:attrNameLst>
                                      </p:cBhvr>
                                      <p:to>
                                        <p:strVal val="visible"/>
                                      </p:to>
                                    </p:set>
                                    <p:animEffect transition="in" filter="box(in)">
                                      <p:cBhvr>
                                        <p:cTn id="37" dur="2000"/>
                                        <p:tgtEl>
                                          <p:spTgt spid="239"/>
                                        </p:tgtEl>
                                      </p:cBhvr>
                                    </p:animEffect>
                                  </p:childTnLst>
                                </p:cTn>
                              </p:par>
                            </p:childTnLst>
                          </p:cTn>
                        </p:par>
                        <p:par>
                          <p:cTn id="38" fill="hold">
                            <p:stCondLst>
                              <p:cond delay="14000"/>
                            </p:stCondLst>
                            <p:childTnLst>
                              <p:par>
                                <p:cTn id="39" presetID="4" presetClass="entr" presetSubtype="16" fill="hold" grpId="9" nodeType="afterEffect">
                                  <p:stCondLst>
                                    <p:cond delay="0"/>
                                  </p:stCondLst>
                                  <p:iterate>
                                    <p:tmAbs val="0"/>
                                  </p:iterate>
                                  <p:childTnLst>
                                    <p:set>
                                      <p:cBhvr>
                                        <p:cTn id="40" fill="hold"/>
                                        <p:tgtEl>
                                          <p:spTgt spid="240"/>
                                        </p:tgtEl>
                                        <p:attrNameLst>
                                          <p:attrName>style.visibility</p:attrName>
                                        </p:attrNameLst>
                                      </p:cBhvr>
                                      <p:to>
                                        <p:strVal val="visible"/>
                                      </p:to>
                                    </p:set>
                                    <p:animEffect transition="in" filter="box(in)">
                                      <p:cBhvr>
                                        <p:cTn id="41" dur="2000"/>
                                        <p:tgtEl>
                                          <p:spTgt spid="2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10" nodeType="clickEffect">
                                  <p:stCondLst>
                                    <p:cond delay="0"/>
                                  </p:stCondLst>
                                  <p:iterate>
                                    <p:tmAbs val="0"/>
                                  </p:iterate>
                                  <p:childTnLst>
                                    <p:set>
                                      <p:cBhvr>
                                        <p:cTn id="45" fill="hold"/>
                                        <p:tgtEl>
                                          <p:spTgt spid="244"/>
                                        </p:tgtEl>
                                        <p:attrNameLst>
                                          <p:attrName>style.visibility</p:attrName>
                                        </p:attrNameLst>
                                      </p:cBhvr>
                                      <p:to>
                                        <p:strVal val="visible"/>
                                      </p:to>
                                    </p:set>
                                    <p:animEffect transition="in" filter="wipe(down)">
                                      <p:cBhvr>
                                        <p:cTn id="46" dur="1500"/>
                                        <p:tgtEl>
                                          <p:spTgt spid="244"/>
                                        </p:tgtEl>
                                      </p:cBhvr>
                                    </p:animEffect>
                                  </p:childTnLst>
                                </p:cTn>
                              </p:par>
                            </p:childTnLst>
                          </p:cTn>
                        </p:par>
                        <p:par>
                          <p:cTn id="47" fill="hold">
                            <p:stCondLst>
                              <p:cond delay="1500"/>
                            </p:stCondLst>
                            <p:childTnLst>
                              <p:par>
                                <p:cTn id="48" presetID="22" presetClass="entr" presetSubtype="4" fill="hold" grpId="11" nodeType="afterEffect">
                                  <p:stCondLst>
                                    <p:cond delay="0"/>
                                  </p:stCondLst>
                                  <p:iterate>
                                    <p:tmAbs val="0"/>
                                  </p:iterate>
                                  <p:childTnLst>
                                    <p:set>
                                      <p:cBhvr>
                                        <p:cTn id="49" fill="hold"/>
                                        <p:tgtEl>
                                          <p:spTgt spid="238"/>
                                        </p:tgtEl>
                                        <p:attrNameLst>
                                          <p:attrName>style.visibility</p:attrName>
                                        </p:attrNameLst>
                                      </p:cBhvr>
                                      <p:to>
                                        <p:strVal val="visible"/>
                                      </p:to>
                                    </p:set>
                                    <p:animEffect transition="in" filter="wipe(down)">
                                      <p:cBhvr>
                                        <p:cTn id="50" dur="1500"/>
                                        <p:tgtEl>
                                          <p:spTgt spid="23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12" nodeType="clickEffect">
                                  <p:stCondLst>
                                    <p:cond delay="0"/>
                                  </p:stCondLst>
                                  <p:iterate>
                                    <p:tmAbs val="0"/>
                                  </p:iterate>
                                  <p:childTnLst>
                                    <p:set>
                                      <p:cBhvr>
                                        <p:cTn id="54" fill="hold"/>
                                        <p:tgtEl>
                                          <p:spTgt spid="229"/>
                                        </p:tgtEl>
                                        <p:attrNameLst>
                                          <p:attrName>style.visibility</p:attrName>
                                        </p:attrNameLst>
                                      </p:cBhvr>
                                      <p:to>
                                        <p:strVal val="visible"/>
                                      </p:to>
                                    </p:set>
                                    <p:anim calcmode="lin" valueType="num">
                                      <p:cBhvr>
                                        <p:cTn id="55" dur="2250" fill="hold"/>
                                        <p:tgtEl>
                                          <p:spTgt spid="229"/>
                                        </p:tgtEl>
                                        <p:attrNameLst>
                                          <p:attrName>ppt_x</p:attrName>
                                        </p:attrNameLst>
                                      </p:cBhvr>
                                      <p:tavLst>
                                        <p:tav tm="0">
                                          <p:val>
                                            <p:strVal val="#ppt_x"/>
                                          </p:val>
                                        </p:tav>
                                        <p:tav tm="100000">
                                          <p:val>
                                            <p:strVal val="#ppt_x"/>
                                          </p:val>
                                        </p:tav>
                                      </p:tavLst>
                                    </p:anim>
                                    <p:anim calcmode="lin" valueType="num">
                                      <p:cBhvr>
                                        <p:cTn id="56" dur="2250" fill="hold"/>
                                        <p:tgtEl>
                                          <p:spTgt spid="229"/>
                                        </p:tgtEl>
                                        <p:attrNameLst>
                                          <p:attrName>ppt_y</p:attrName>
                                        </p:attrNameLst>
                                      </p:cBhvr>
                                      <p:tavLst>
                                        <p:tav tm="0">
                                          <p:val>
                                            <p:strVal val="1+#ppt_h/2"/>
                                          </p:val>
                                        </p:tav>
                                        <p:tav tm="100000">
                                          <p:val>
                                            <p:strVal val="#ppt_y"/>
                                          </p:val>
                                        </p:tav>
                                      </p:tavLst>
                                    </p:anim>
                                  </p:childTnLst>
                                </p:cTn>
                              </p:par>
                            </p:childTnLst>
                          </p:cTn>
                        </p:par>
                        <p:par>
                          <p:cTn id="57" fill="hold">
                            <p:stCondLst>
                              <p:cond delay="2250"/>
                            </p:stCondLst>
                            <p:childTnLst>
                              <p:par>
                                <p:cTn id="58" presetID="2" presetClass="entr" presetSubtype="4" fill="hold" grpId="13" nodeType="afterEffect">
                                  <p:stCondLst>
                                    <p:cond delay="0"/>
                                  </p:stCondLst>
                                  <p:iterate>
                                    <p:tmAbs val="0"/>
                                  </p:iterate>
                                  <p:childTnLst>
                                    <p:set>
                                      <p:cBhvr>
                                        <p:cTn id="59" fill="hold"/>
                                        <p:tgtEl>
                                          <p:spTgt spid="230"/>
                                        </p:tgtEl>
                                        <p:attrNameLst>
                                          <p:attrName>style.visibility</p:attrName>
                                        </p:attrNameLst>
                                      </p:cBhvr>
                                      <p:to>
                                        <p:strVal val="visible"/>
                                      </p:to>
                                    </p:set>
                                    <p:anim calcmode="lin" valueType="num">
                                      <p:cBhvr>
                                        <p:cTn id="60" dur="2250" fill="hold"/>
                                        <p:tgtEl>
                                          <p:spTgt spid="230"/>
                                        </p:tgtEl>
                                        <p:attrNameLst>
                                          <p:attrName>ppt_x</p:attrName>
                                        </p:attrNameLst>
                                      </p:cBhvr>
                                      <p:tavLst>
                                        <p:tav tm="0">
                                          <p:val>
                                            <p:strVal val="#ppt_x"/>
                                          </p:val>
                                        </p:tav>
                                        <p:tav tm="100000">
                                          <p:val>
                                            <p:strVal val="#ppt_x"/>
                                          </p:val>
                                        </p:tav>
                                      </p:tavLst>
                                    </p:anim>
                                    <p:anim calcmode="lin" valueType="num">
                                      <p:cBhvr>
                                        <p:cTn id="61" dur="2250" fill="hold"/>
                                        <p:tgtEl>
                                          <p:spTgt spid="230"/>
                                        </p:tgtEl>
                                        <p:attrNameLst>
                                          <p:attrName>ppt_y</p:attrName>
                                        </p:attrNameLst>
                                      </p:cBhvr>
                                      <p:tavLst>
                                        <p:tav tm="0">
                                          <p:val>
                                            <p:strVal val="1+#ppt_h/2"/>
                                          </p:val>
                                        </p:tav>
                                        <p:tav tm="100000">
                                          <p:val>
                                            <p:strVal val="#ppt_y"/>
                                          </p:val>
                                        </p:tav>
                                      </p:tavLst>
                                    </p:anim>
                                  </p:childTnLst>
                                </p:cTn>
                              </p:par>
                            </p:childTnLst>
                          </p:cTn>
                        </p:par>
                        <p:par>
                          <p:cTn id="62" fill="hold">
                            <p:stCondLst>
                              <p:cond delay="4500"/>
                            </p:stCondLst>
                            <p:childTnLst>
                              <p:par>
                                <p:cTn id="63" presetID="2" presetClass="entr" presetSubtype="4" fill="hold" grpId="14" nodeType="afterEffect">
                                  <p:stCondLst>
                                    <p:cond delay="0"/>
                                  </p:stCondLst>
                                  <p:iterate>
                                    <p:tmAbs val="0"/>
                                  </p:iterate>
                                  <p:childTnLst>
                                    <p:set>
                                      <p:cBhvr>
                                        <p:cTn id="64" fill="hold"/>
                                        <p:tgtEl>
                                          <p:spTgt spid="231"/>
                                        </p:tgtEl>
                                        <p:attrNameLst>
                                          <p:attrName>style.visibility</p:attrName>
                                        </p:attrNameLst>
                                      </p:cBhvr>
                                      <p:to>
                                        <p:strVal val="visible"/>
                                      </p:to>
                                    </p:set>
                                    <p:anim calcmode="lin" valueType="num">
                                      <p:cBhvr>
                                        <p:cTn id="65" dur="2250" fill="hold"/>
                                        <p:tgtEl>
                                          <p:spTgt spid="231"/>
                                        </p:tgtEl>
                                        <p:attrNameLst>
                                          <p:attrName>ppt_x</p:attrName>
                                        </p:attrNameLst>
                                      </p:cBhvr>
                                      <p:tavLst>
                                        <p:tav tm="0">
                                          <p:val>
                                            <p:strVal val="#ppt_x"/>
                                          </p:val>
                                        </p:tav>
                                        <p:tav tm="100000">
                                          <p:val>
                                            <p:strVal val="#ppt_x"/>
                                          </p:val>
                                        </p:tav>
                                      </p:tavLst>
                                    </p:anim>
                                    <p:anim calcmode="lin" valueType="num">
                                      <p:cBhvr>
                                        <p:cTn id="66" dur="2250" fill="hold"/>
                                        <p:tgtEl>
                                          <p:spTgt spid="231"/>
                                        </p:tgtEl>
                                        <p:attrNameLst>
                                          <p:attrName>ppt_y</p:attrName>
                                        </p:attrNameLst>
                                      </p:cBhvr>
                                      <p:tavLst>
                                        <p:tav tm="0">
                                          <p:val>
                                            <p:strVal val="1+#ppt_h/2"/>
                                          </p:val>
                                        </p:tav>
                                        <p:tav tm="100000">
                                          <p:val>
                                            <p:strVal val="#ppt_y"/>
                                          </p:val>
                                        </p:tav>
                                      </p:tavLst>
                                    </p:anim>
                                  </p:childTnLst>
                                </p:cTn>
                              </p:par>
                            </p:childTnLst>
                          </p:cTn>
                        </p:par>
                        <p:par>
                          <p:cTn id="67" fill="hold">
                            <p:stCondLst>
                              <p:cond delay="6750"/>
                            </p:stCondLst>
                            <p:childTnLst>
                              <p:par>
                                <p:cTn id="68" presetID="2" presetClass="entr" presetSubtype="4" fill="hold" grpId="15" nodeType="afterEffect">
                                  <p:stCondLst>
                                    <p:cond delay="0"/>
                                  </p:stCondLst>
                                  <p:iterate>
                                    <p:tmAbs val="0"/>
                                  </p:iterate>
                                  <p:childTnLst>
                                    <p:set>
                                      <p:cBhvr>
                                        <p:cTn id="69" fill="hold"/>
                                        <p:tgtEl>
                                          <p:spTgt spid="232"/>
                                        </p:tgtEl>
                                        <p:attrNameLst>
                                          <p:attrName>style.visibility</p:attrName>
                                        </p:attrNameLst>
                                      </p:cBhvr>
                                      <p:to>
                                        <p:strVal val="visible"/>
                                      </p:to>
                                    </p:set>
                                    <p:anim calcmode="lin" valueType="num">
                                      <p:cBhvr>
                                        <p:cTn id="70" dur="2250" fill="hold"/>
                                        <p:tgtEl>
                                          <p:spTgt spid="232"/>
                                        </p:tgtEl>
                                        <p:attrNameLst>
                                          <p:attrName>ppt_x</p:attrName>
                                        </p:attrNameLst>
                                      </p:cBhvr>
                                      <p:tavLst>
                                        <p:tav tm="0">
                                          <p:val>
                                            <p:strVal val="#ppt_x"/>
                                          </p:val>
                                        </p:tav>
                                        <p:tav tm="100000">
                                          <p:val>
                                            <p:strVal val="#ppt_x"/>
                                          </p:val>
                                        </p:tav>
                                      </p:tavLst>
                                    </p:anim>
                                    <p:anim calcmode="lin" valueType="num">
                                      <p:cBhvr>
                                        <p:cTn id="71" dur="2250" fill="hold"/>
                                        <p:tgtEl>
                                          <p:spTgt spid="232"/>
                                        </p:tgtEl>
                                        <p:attrNameLst>
                                          <p:attrName>ppt_y</p:attrName>
                                        </p:attrNameLst>
                                      </p:cBhvr>
                                      <p:tavLst>
                                        <p:tav tm="0">
                                          <p:val>
                                            <p:strVal val="1+#ppt_h/2"/>
                                          </p:val>
                                        </p:tav>
                                        <p:tav tm="100000">
                                          <p:val>
                                            <p:strVal val="#ppt_y"/>
                                          </p:val>
                                        </p:tav>
                                      </p:tavLst>
                                    </p:anim>
                                  </p:childTnLst>
                                </p:cTn>
                              </p:par>
                            </p:childTnLst>
                          </p:cTn>
                        </p:par>
                        <p:par>
                          <p:cTn id="72" fill="hold">
                            <p:stCondLst>
                              <p:cond delay="9000"/>
                            </p:stCondLst>
                            <p:childTnLst>
                              <p:par>
                                <p:cTn id="73" presetID="2" presetClass="entr" presetSubtype="4" fill="hold" grpId="16" nodeType="afterEffect">
                                  <p:stCondLst>
                                    <p:cond delay="0"/>
                                  </p:stCondLst>
                                  <p:iterate>
                                    <p:tmAbs val="0"/>
                                  </p:iterate>
                                  <p:childTnLst>
                                    <p:set>
                                      <p:cBhvr>
                                        <p:cTn id="74" fill="hold"/>
                                        <p:tgtEl>
                                          <p:spTgt spid="233"/>
                                        </p:tgtEl>
                                        <p:attrNameLst>
                                          <p:attrName>style.visibility</p:attrName>
                                        </p:attrNameLst>
                                      </p:cBhvr>
                                      <p:to>
                                        <p:strVal val="visible"/>
                                      </p:to>
                                    </p:set>
                                    <p:anim calcmode="lin" valueType="num">
                                      <p:cBhvr>
                                        <p:cTn id="75" dur="2250" fill="hold"/>
                                        <p:tgtEl>
                                          <p:spTgt spid="233"/>
                                        </p:tgtEl>
                                        <p:attrNameLst>
                                          <p:attrName>ppt_x</p:attrName>
                                        </p:attrNameLst>
                                      </p:cBhvr>
                                      <p:tavLst>
                                        <p:tav tm="0">
                                          <p:val>
                                            <p:strVal val="#ppt_x"/>
                                          </p:val>
                                        </p:tav>
                                        <p:tav tm="100000">
                                          <p:val>
                                            <p:strVal val="#ppt_x"/>
                                          </p:val>
                                        </p:tav>
                                      </p:tavLst>
                                    </p:anim>
                                    <p:anim calcmode="lin" valueType="num">
                                      <p:cBhvr>
                                        <p:cTn id="76" dur="2250" fill="hold"/>
                                        <p:tgtEl>
                                          <p:spTgt spid="233"/>
                                        </p:tgtEl>
                                        <p:attrNameLst>
                                          <p:attrName>ppt_y</p:attrName>
                                        </p:attrNameLst>
                                      </p:cBhvr>
                                      <p:tavLst>
                                        <p:tav tm="0">
                                          <p:val>
                                            <p:strVal val="1+#ppt_h/2"/>
                                          </p:val>
                                        </p:tav>
                                        <p:tav tm="100000">
                                          <p:val>
                                            <p:strVal val="#ppt_y"/>
                                          </p:val>
                                        </p:tav>
                                      </p:tavLst>
                                    </p:anim>
                                  </p:childTnLst>
                                </p:cTn>
                              </p:par>
                            </p:childTnLst>
                          </p:cTn>
                        </p:par>
                        <p:par>
                          <p:cTn id="77" fill="hold">
                            <p:stCondLst>
                              <p:cond delay="11250"/>
                            </p:stCondLst>
                            <p:childTnLst>
                              <p:par>
                                <p:cTn id="78" presetID="2" presetClass="entr" presetSubtype="4" fill="hold" grpId="17" nodeType="afterEffect">
                                  <p:stCondLst>
                                    <p:cond delay="0"/>
                                  </p:stCondLst>
                                  <p:iterate>
                                    <p:tmAbs val="0"/>
                                  </p:iterate>
                                  <p:childTnLst>
                                    <p:set>
                                      <p:cBhvr>
                                        <p:cTn id="79" fill="hold"/>
                                        <p:tgtEl>
                                          <p:spTgt spid="234"/>
                                        </p:tgtEl>
                                        <p:attrNameLst>
                                          <p:attrName>style.visibility</p:attrName>
                                        </p:attrNameLst>
                                      </p:cBhvr>
                                      <p:to>
                                        <p:strVal val="visible"/>
                                      </p:to>
                                    </p:set>
                                    <p:anim calcmode="lin" valueType="num">
                                      <p:cBhvr>
                                        <p:cTn id="80" dur="2250" fill="hold"/>
                                        <p:tgtEl>
                                          <p:spTgt spid="234"/>
                                        </p:tgtEl>
                                        <p:attrNameLst>
                                          <p:attrName>ppt_x</p:attrName>
                                        </p:attrNameLst>
                                      </p:cBhvr>
                                      <p:tavLst>
                                        <p:tav tm="0">
                                          <p:val>
                                            <p:strVal val="#ppt_x"/>
                                          </p:val>
                                        </p:tav>
                                        <p:tav tm="100000">
                                          <p:val>
                                            <p:strVal val="#ppt_x"/>
                                          </p:val>
                                        </p:tav>
                                      </p:tavLst>
                                    </p:anim>
                                    <p:anim calcmode="lin" valueType="num">
                                      <p:cBhvr>
                                        <p:cTn id="81" dur="2250" fill="hold"/>
                                        <p:tgtEl>
                                          <p:spTgt spid="234"/>
                                        </p:tgtEl>
                                        <p:attrNameLst>
                                          <p:attrName>ppt_y</p:attrName>
                                        </p:attrNameLst>
                                      </p:cBhvr>
                                      <p:tavLst>
                                        <p:tav tm="0">
                                          <p:val>
                                            <p:strVal val="1+#ppt_h/2"/>
                                          </p:val>
                                        </p:tav>
                                        <p:tav tm="100000">
                                          <p:val>
                                            <p:strVal val="#ppt_y"/>
                                          </p:val>
                                        </p:tav>
                                      </p:tavLst>
                                    </p:anim>
                                  </p:childTnLst>
                                </p:cTn>
                              </p:par>
                            </p:childTnLst>
                          </p:cTn>
                        </p:par>
                        <p:par>
                          <p:cTn id="82" fill="hold">
                            <p:stCondLst>
                              <p:cond delay="13500"/>
                            </p:stCondLst>
                            <p:childTnLst>
                              <p:par>
                                <p:cTn id="83" presetID="2" presetClass="entr" presetSubtype="4" fill="hold" grpId="18" nodeType="afterEffect">
                                  <p:stCondLst>
                                    <p:cond delay="0"/>
                                  </p:stCondLst>
                                  <p:iterate>
                                    <p:tmAbs val="0"/>
                                  </p:iterate>
                                  <p:childTnLst>
                                    <p:set>
                                      <p:cBhvr>
                                        <p:cTn id="84" fill="hold"/>
                                        <p:tgtEl>
                                          <p:spTgt spid="241"/>
                                        </p:tgtEl>
                                        <p:attrNameLst>
                                          <p:attrName>style.visibility</p:attrName>
                                        </p:attrNameLst>
                                      </p:cBhvr>
                                      <p:to>
                                        <p:strVal val="visible"/>
                                      </p:to>
                                    </p:set>
                                    <p:anim calcmode="lin" valueType="num">
                                      <p:cBhvr>
                                        <p:cTn id="85" dur="2250" fill="hold"/>
                                        <p:tgtEl>
                                          <p:spTgt spid="241"/>
                                        </p:tgtEl>
                                        <p:attrNameLst>
                                          <p:attrName>ppt_x</p:attrName>
                                        </p:attrNameLst>
                                      </p:cBhvr>
                                      <p:tavLst>
                                        <p:tav tm="0">
                                          <p:val>
                                            <p:strVal val="#ppt_x"/>
                                          </p:val>
                                        </p:tav>
                                        <p:tav tm="100000">
                                          <p:val>
                                            <p:strVal val="#ppt_x"/>
                                          </p:val>
                                        </p:tav>
                                      </p:tavLst>
                                    </p:anim>
                                    <p:anim calcmode="lin" valueType="num">
                                      <p:cBhvr>
                                        <p:cTn id="86" dur="2250" fill="hold"/>
                                        <p:tgtEl>
                                          <p:spTgt spid="241"/>
                                        </p:tgtEl>
                                        <p:attrNameLst>
                                          <p:attrName>ppt_y</p:attrName>
                                        </p:attrNameLst>
                                      </p:cBhvr>
                                      <p:tavLst>
                                        <p:tav tm="0">
                                          <p:val>
                                            <p:strVal val="1+#ppt_h/2"/>
                                          </p:val>
                                        </p:tav>
                                        <p:tav tm="100000">
                                          <p:val>
                                            <p:strVal val="#ppt_y"/>
                                          </p:val>
                                        </p:tav>
                                      </p:tavLst>
                                    </p:anim>
                                  </p:childTnLst>
                                </p:cTn>
                              </p:par>
                            </p:childTnLst>
                          </p:cTn>
                        </p:par>
                        <p:par>
                          <p:cTn id="87" fill="hold">
                            <p:stCondLst>
                              <p:cond delay="15750"/>
                            </p:stCondLst>
                            <p:childTnLst>
                              <p:par>
                                <p:cTn id="88" presetID="2" presetClass="entr" presetSubtype="4" fill="hold" grpId="19" nodeType="afterEffect">
                                  <p:stCondLst>
                                    <p:cond delay="0"/>
                                  </p:stCondLst>
                                  <p:iterate>
                                    <p:tmAbs val="0"/>
                                  </p:iterate>
                                  <p:childTnLst>
                                    <p:set>
                                      <p:cBhvr>
                                        <p:cTn id="89" fill="hold"/>
                                        <p:tgtEl>
                                          <p:spTgt spid="242"/>
                                        </p:tgtEl>
                                        <p:attrNameLst>
                                          <p:attrName>style.visibility</p:attrName>
                                        </p:attrNameLst>
                                      </p:cBhvr>
                                      <p:to>
                                        <p:strVal val="visible"/>
                                      </p:to>
                                    </p:set>
                                    <p:anim calcmode="lin" valueType="num">
                                      <p:cBhvr>
                                        <p:cTn id="90" dur="2250" fill="hold"/>
                                        <p:tgtEl>
                                          <p:spTgt spid="242"/>
                                        </p:tgtEl>
                                        <p:attrNameLst>
                                          <p:attrName>ppt_x</p:attrName>
                                        </p:attrNameLst>
                                      </p:cBhvr>
                                      <p:tavLst>
                                        <p:tav tm="0">
                                          <p:val>
                                            <p:strVal val="#ppt_x"/>
                                          </p:val>
                                        </p:tav>
                                        <p:tav tm="100000">
                                          <p:val>
                                            <p:strVal val="#ppt_x"/>
                                          </p:val>
                                        </p:tav>
                                      </p:tavLst>
                                    </p:anim>
                                    <p:anim calcmode="lin" valueType="num">
                                      <p:cBhvr>
                                        <p:cTn id="91" dur="2250" fill="hold"/>
                                        <p:tgtEl>
                                          <p:spTgt spid="242"/>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ntr" fill="hold" grpId="20" nodeType="clickEffect">
                                  <p:stCondLst>
                                    <p:cond delay="0"/>
                                  </p:stCondLst>
                                  <p:iterate>
                                    <p:tmAbs val="0"/>
                                  </p:iterate>
                                  <p:childTnLst>
                                    <p:set>
                                      <p:cBhvr>
                                        <p:cTn id="95" fill="hold"/>
                                        <p:tgtEl>
                                          <p:spTgt spid="245"/>
                                        </p:tgtEl>
                                        <p:attrNameLst>
                                          <p:attrName>style.visibility</p:attrName>
                                        </p:attrNameLst>
                                      </p:cBhvr>
                                      <p:to>
                                        <p:strVal val="visible"/>
                                      </p:to>
                                    </p:set>
                                    <p:animEffect transition="in" filter="fade">
                                      <p:cBhvr>
                                        <p:cTn id="96" dur="1750"/>
                                        <p:tgtEl>
                                          <p:spTgt spid="245"/>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21" nodeType="clickEffect">
                                  <p:stCondLst>
                                    <p:cond delay="0"/>
                                  </p:stCondLst>
                                  <p:iterate>
                                    <p:tmAbs val="0"/>
                                  </p:iterate>
                                  <p:childTnLst>
                                    <p:set>
                                      <p:cBhvr>
                                        <p:cTn id="100" fill="hold"/>
                                        <p:tgtEl>
                                          <p:spTgt spid="24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22" nodeType="clickEffect">
                                  <p:stCondLst>
                                    <p:cond delay="0"/>
                                  </p:stCondLst>
                                  <p:iterate>
                                    <p:tmAbs val="0"/>
                                  </p:iterate>
                                  <p:childTnLst>
                                    <p:set>
                                      <p:cBhvr>
                                        <p:cTn id="104" fill="hold"/>
                                        <p:tgtEl>
                                          <p:spTgt spid="24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23" nodeType="clickEffect">
                                  <p:stCondLst>
                                    <p:cond delay="0"/>
                                  </p:stCondLst>
                                  <p:iterate>
                                    <p:tmAbs val="0"/>
                                  </p:iterate>
                                  <p:childTnLst>
                                    <p:set>
                                      <p:cBhvr>
                                        <p:cTn id="108" fill="hold"/>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2" animBg="1" advAuto="0"/>
      <p:bldP spid="224" grpId="3" animBg="1" advAuto="0"/>
      <p:bldP spid="225" grpId="4" animBg="1" advAuto="0"/>
      <p:bldP spid="226" grpId="5" animBg="1" advAuto="0"/>
      <p:bldP spid="227" grpId="6" animBg="1" advAuto="0"/>
      <p:bldP spid="228" grpId="7" animBg="1" advAuto="0"/>
      <p:bldP spid="229" grpId="12" animBg="1" advAuto="0"/>
      <p:bldP spid="230" grpId="13" animBg="1" advAuto="0"/>
      <p:bldP spid="231" grpId="14" animBg="1" advAuto="0"/>
      <p:bldP spid="232" grpId="15" animBg="1" advAuto="0"/>
      <p:bldP spid="233" grpId="16" animBg="1" advAuto="0"/>
      <p:bldP spid="234" grpId="17" animBg="1" advAuto="0"/>
      <p:bldP spid="238" grpId="11" animBg="1" advAuto="0"/>
      <p:bldP spid="239" grpId="8" animBg="1" advAuto="0"/>
      <p:bldP spid="240" grpId="9" animBg="1" advAuto="0"/>
      <p:bldP spid="241" grpId="18" animBg="1" advAuto="0"/>
      <p:bldP spid="242" grpId="19" animBg="1" advAuto="0"/>
      <p:bldP spid="243" grpId="1" animBg="1" advAuto="0"/>
      <p:bldP spid="244" grpId="10" animBg="1" advAuto="0"/>
      <p:bldP spid="245" grpId="20" animBg="1" advAuto="0"/>
      <p:bldP spid="246" grpId="21" animBg="1" advAuto="0"/>
      <p:bldP spid="247" grpId="22" animBg="1" advAuto="0"/>
      <p:bldP spid="248" grpId="23"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Rectangle 6"/>
          <p:cNvSpPr/>
          <p:nvPr/>
        </p:nvSpPr>
        <p:spPr>
          <a:xfrm>
            <a:off x="234695" y="237744"/>
            <a:ext cx="11722610" cy="6382512"/>
          </a:xfrm>
          <a:prstGeom prst="rect">
            <a:avLst/>
          </a:prstGeom>
          <a:solidFill>
            <a:srgbClr val="FFFFFF"/>
          </a:solidFill>
          <a:ln w="6350">
            <a:solidFill>
              <a:srgbClr val="BFBFBF"/>
            </a:solidFill>
          </a:ln>
        </p:spPr>
        <p:txBody>
          <a:bodyPr lIns="45719" rIns="45719"/>
          <a:lstStyle/>
          <a:p>
            <a:pPr>
              <a:defRPr>
                <a:solidFill>
                  <a:srgbClr val="FFFFFF"/>
                </a:solidFill>
              </a:defRPr>
            </a:pPr>
            <a:endParaRPr/>
          </a:p>
        </p:txBody>
      </p:sp>
      <p:sp>
        <p:nvSpPr>
          <p:cNvPr id="251" name="Rectangle 8"/>
          <p:cNvSpPr/>
          <p:nvPr/>
        </p:nvSpPr>
        <p:spPr>
          <a:xfrm>
            <a:off x="371855" y="374903"/>
            <a:ext cx="11448290" cy="6108194"/>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252" name="Rectangle 10"/>
          <p:cNvSpPr/>
          <p:nvPr/>
        </p:nvSpPr>
        <p:spPr>
          <a:xfrm>
            <a:off x="-1" y="0"/>
            <a:ext cx="12192003" cy="6858000"/>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p>
        </p:txBody>
      </p:sp>
      <p:sp>
        <p:nvSpPr>
          <p:cNvPr id="253" name="Rectangle 12"/>
          <p:cNvSpPr/>
          <p:nvPr/>
        </p:nvSpPr>
        <p:spPr>
          <a:xfrm>
            <a:off x="1" y="0"/>
            <a:ext cx="12192001" cy="6858000"/>
          </a:xfrm>
          <a:prstGeom prst="rect">
            <a:avLst/>
          </a:prstGeom>
          <a:blipFill>
            <a:blip r:embed="rId2"/>
          </a:blipFill>
          <a:ln w="12700">
            <a:miter lim="400000"/>
          </a:ln>
        </p:spPr>
        <p:txBody>
          <a:bodyPr lIns="45719" rIns="45719"/>
          <a:lstStyle/>
          <a:p>
            <a:pPr>
              <a:defRPr>
                <a:solidFill>
                  <a:srgbClr val="FFFFFF"/>
                </a:solidFill>
              </a:defRPr>
            </a:pPr>
            <a:endParaRPr/>
          </a:p>
        </p:txBody>
      </p:sp>
      <p:sp>
        <p:nvSpPr>
          <p:cNvPr id="254" name="Rectangle 14"/>
          <p:cNvSpPr/>
          <p:nvPr/>
        </p:nvSpPr>
        <p:spPr>
          <a:xfrm>
            <a:off x="3201150" y="457199"/>
            <a:ext cx="8533646" cy="5943605"/>
          </a:xfrm>
          <a:prstGeom prst="rect">
            <a:avLst/>
          </a:prstGeom>
          <a:solidFill>
            <a:srgbClr val="FFFFFF"/>
          </a:solidFill>
          <a:ln w="6350">
            <a:solidFill>
              <a:srgbClr val="FFFFFF"/>
            </a:solidFill>
          </a:ln>
          <a:effectLst>
            <a:outerShdw blurRad="63500" rotWithShape="0">
              <a:srgbClr val="000000">
                <a:alpha val="40000"/>
              </a:srgbClr>
            </a:outerShdw>
          </a:effectLst>
        </p:spPr>
        <p:txBody>
          <a:bodyPr lIns="45719" rIns="45719"/>
          <a:lstStyle/>
          <a:p>
            <a:pPr>
              <a:defRPr>
                <a:solidFill>
                  <a:srgbClr val="FFFFFF"/>
                </a:solidFill>
              </a:defRPr>
            </a:pPr>
            <a:endParaRPr/>
          </a:p>
        </p:txBody>
      </p:sp>
      <p:sp>
        <p:nvSpPr>
          <p:cNvPr id="255" name="Rectangle 16"/>
          <p:cNvSpPr/>
          <p:nvPr/>
        </p:nvSpPr>
        <p:spPr>
          <a:xfrm>
            <a:off x="3372466" y="621792"/>
            <a:ext cx="8198782" cy="5614418"/>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256" name="ZoneTexte 2"/>
          <p:cNvSpPr txBox="1"/>
          <p:nvPr/>
        </p:nvSpPr>
        <p:spPr>
          <a:xfrm>
            <a:off x="45718" y="154442"/>
            <a:ext cx="3553357" cy="5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2A4F1C"/>
                </a:solidFill>
              </a:defRPr>
            </a:lvl1pPr>
          </a:lstStyle>
          <a:p>
            <a:r>
              <a:t>1 Thessalonians 5:23</a:t>
            </a:r>
          </a:p>
        </p:txBody>
      </p:sp>
      <p:sp>
        <p:nvSpPr>
          <p:cNvPr id="257" name="Rectangle 9"/>
          <p:cNvSpPr txBox="1"/>
          <p:nvPr/>
        </p:nvSpPr>
        <p:spPr>
          <a:xfrm>
            <a:off x="3795331" y="814821"/>
            <a:ext cx="7730197" cy="181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b="1">
                <a:solidFill>
                  <a:srgbClr val="FFFFFF"/>
                </a:solidFill>
              </a:defRPr>
            </a:pPr>
            <a:r>
              <a:t>23 And the very God of peace sanctify </a:t>
            </a:r>
            <a:r>
              <a:rPr>
                <a:solidFill>
                  <a:srgbClr val="FF9900"/>
                </a:solidFill>
              </a:rPr>
              <a:t>you wholly</a:t>
            </a:r>
            <a:r>
              <a:t>; and [I pray God] your whole </a:t>
            </a:r>
            <a:r>
              <a:rPr>
                <a:solidFill>
                  <a:srgbClr val="92D050"/>
                </a:solidFill>
              </a:rPr>
              <a:t>spirit and soul and body </a:t>
            </a:r>
            <a:r>
              <a:t>be preserved blameless unto the coming of our Lord Jesus Christ. </a:t>
            </a:r>
          </a:p>
        </p:txBody>
      </p:sp>
      <p:sp>
        <p:nvSpPr>
          <p:cNvPr id="258" name="ZoneTexte 3"/>
          <p:cNvSpPr txBox="1"/>
          <p:nvPr/>
        </p:nvSpPr>
        <p:spPr>
          <a:xfrm>
            <a:off x="6676734" y="2934635"/>
            <a:ext cx="1967395" cy="311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800" b="1">
                <a:solidFill>
                  <a:schemeClr val="accent2"/>
                </a:solidFill>
              </a:defRPr>
            </a:pPr>
            <a:r>
              <a:t>You wholly</a:t>
            </a:r>
          </a:p>
          <a:p>
            <a:pPr algn="ctr">
              <a:defRPr sz="2800" b="1">
                <a:solidFill>
                  <a:schemeClr val="accent2"/>
                </a:solidFill>
              </a:defRPr>
            </a:pPr>
            <a:r>
              <a:t>= </a:t>
            </a:r>
            <a:endParaRPr>
              <a:solidFill>
                <a:srgbClr val="FFFFFF"/>
              </a:solidFill>
            </a:endParaRPr>
          </a:p>
          <a:p>
            <a:pPr algn="ctr">
              <a:defRPr sz="2800" b="1">
                <a:solidFill>
                  <a:schemeClr val="accent2"/>
                </a:solidFill>
              </a:defRPr>
            </a:pPr>
            <a:r>
              <a:t>ME</a:t>
            </a:r>
            <a:endParaRPr>
              <a:solidFill>
                <a:srgbClr val="FFFFFF"/>
              </a:solidFill>
            </a:endParaRPr>
          </a:p>
          <a:p>
            <a:pPr algn="ctr">
              <a:defRPr sz="2800" b="1">
                <a:solidFill>
                  <a:srgbClr val="FF9900"/>
                </a:solidFill>
              </a:defRPr>
            </a:pPr>
            <a:r>
              <a:t>= </a:t>
            </a:r>
            <a:endParaRPr>
              <a:solidFill>
                <a:srgbClr val="FFFFFF"/>
              </a:solidFill>
            </a:endParaRPr>
          </a:p>
          <a:p>
            <a:pPr algn="ctr">
              <a:defRPr sz="2800" b="1">
                <a:solidFill>
                  <a:srgbClr val="FF9900"/>
                </a:solidFill>
              </a:defRPr>
            </a:pPr>
            <a:r>
              <a:t>SPIRIT</a:t>
            </a:r>
            <a:endParaRPr>
              <a:solidFill>
                <a:srgbClr val="FFFFFF"/>
              </a:solidFill>
            </a:endParaRPr>
          </a:p>
          <a:p>
            <a:pPr algn="ctr">
              <a:defRPr sz="2800" b="1">
                <a:solidFill>
                  <a:srgbClr val="FF9900"/>
                </a:solidFill>
              </a:defRPr>
            </a:pPr>
            <a:r>
              <a:t>SOUL</a:t>
            </a:r>
            <a:endParaRPr>
              <a:solidFill>
                <a:srgbClr val="FFFFFF"/>
              </a:solidFill>
            </a:endParaRPr>
          </a:p>
          <a:p>
            <a:pPr algn="ctr">
              <a:defRPr sz="2800" b="1">
                <a:solidFill>
                  <a:srgbClr val="FF9900"/>
                </a:solidFill>
              </a:defRPr>
            </a:pPr>
            <a:r>
              <a:t>BODY</a:t>
            </a:r>
          </a:p>
        </p:txBody>
      </p:sp>
      <p:sp>
        <p:nvSpPr>
          <p:cNvPr id="259" name="ZoneTexte 1"/>
          <p:cNvSpPr txBox="1"/>
          <p:nvPr/>
        </p:nvSpPr>
        <p:spPr>
          <a:xfrm>
            <a:off x="372165" y="3830639"/>
            <a:ext cx="2298463" cy="193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400" b="1" i="1">
                <a:solidFill>
                  <a:srgbClr val="076785"/>
                </a:solidFill>
              </a:defRPr>
            </a:pPr>
            <a:r>
              <a:t>My being is </a:t>
            </a:r>
            <a:endParaRPr>
              <a:solidFill>
                <a:srgbClr val="FFFFFF"/>
              </a:solidFill>
            </a:endParaRPr>
          </a:p>
          <a:p>
            <a:pPr>
              <a:defRPr sz="2400" b="1" i="1">
                <a:solidFill>
                  <a:srgbClr val="076785"/>
                </a:solidFill>
              </a:defRPr>
            </a:pPr>
            <a:r>
              <a:t>composed</a:t>
            </a:r>
            <a:endParaRPr>
              <a:solidFill>
                <a:srgbClr val="FFFFFF"/>
              </a:solidFill>
            </a:endParaRPr>
          </a:p>
          <a:p>
            <a:pPr>
              <a:defRPr sz="2400" b="1" i="1">
                <a:solidFill>
                  <a:srgbClr val="076785"/>
                </a:solidFill>
              </a:defRPr>
            </a:pPr>
            <a:r>
              <a:t>Of my body, </a:t>
            </a:r>
            <a:endParaRPr>
              <a:solidFill>
                <a:srgbClr val="FFFFFF"/>
              </a:solidFill>
            </a:endParaRPr>
          </a:p>
          <a:p>
            <a:pPr>
              <a:defRPr sz="2400" b="1" i="1">
                <a:solidFill>
                  <a:srgbClr val="076785"/>
                </a:solidFill>
              </a:defRPr>
            </a:pPr>
            <a:r>
              <a:t>Of my mind</a:t>
            </a:r>
            <a:endParaRPr>
              <a:solidFill>
                <a:srgbClr val="FFFFFF"/>
              </a:solidFill>
            </a:endParaRPr>
          </a:p>
          <a:p>
            <a:pPr>
              <a:defRPr sz="2400" b="1" i="1">
                <a:solidFill>
                  <a:srgbClr val="076785"/>
                </a:solidFill>
              </a:defRPr>
            </a:pPr>
            <a:r>
              <a:t>And of my soul</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1" name="Image 1" descr="Image 1"/>
          <p:cNvPicPr>
            <a:picLocks noChangeAspect="1"/>
          </p:cNvPicPr>
          <p:nvPr/>
        </p:nvPicPr>
        <p:blipFill>
          <a:blip r:embed="rId3"/>
          <a:srcRect b="15094"/>
          <a:stretch>
            <a:fillRect/>
          </a:stretch>
        </p:blipFill>
        <p:spPr>
          <a:xfrm>
            <a:off x="19" y="10"/>
            <a:ext cx="12191981" cy="6857990"/>
          </a:xfrm>
          <a:prstGeom prst="rect">
            <a:avLst/>
          </a:prstGeom>
          <a:ln w="12700">
            <a:miter lim="400000"/>
          </a:ln>
        </p:spPr>
      </p:pic>
      <p:sp>
        <p:nvSpPr>
          <p:cNvPr id="262" name="ZoneTexte 2"/>
          <p:cNvSpPr txBox="1"/>
          <p:nvPr/>
        </p:nvSpPr>
        <p:spPr>
          <a:xfrm>
            <a:off x="2629689" y="199802"/>
            <a:ext cx="5553930"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600">
                <a:solidFill>
                  <a:srgbClr val="076785"/>
                </a:solidFill>
                <a:latin typeface="Arial Black"/>
                <a:ea typeface="Arial Black"/>
                <a:cs typeface="Arial Black"/>
                <a:sym typeface="Arial Black"/>
              </a:defRPr>
            </a:lvl1pPr>
          </a:lstStyle>
          <a:p>
            <a:r>
              <a:t>THE NATURE OF MAN</a:t>
            </a:r>
          </a:p>
        </p:txBody>
      </p:sp>
      <p:sp>
        <p:nvSpPr>
          <p:cNvPr id="263" name="Rectangle 4"/>
          <p:cNvSpPr txBox="1"/>
          <p:nvPr/>
        </p:nvSpPr>
        <p:spPr>
          <a:xfrm>
            <a:off x="2837324" y="1663393"/>
            <a:ext cx="6004561" cy="320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b="1">
                <a:solidFill>
                  <a:srgbClr val="FFFFFF"/>
                </a:solidFill>
              </a:defRPr>
            </a:pPr>
            <a:r>
              <a:t>ME</a:t>
            </a:r>
          </a:p>
          <a:p>
            <a:pPr algn="ctr">
              <a:defRPr sz="4000" b="1">
                <a:solidFill>
                  <a:srgbClr val="2BFCCF"/>
                </a:solidFill>
              </a:defRPr>
            </a:pPr>
            <a:r>
              <a:t>= </a:t>
            </a:r>
            <a:endParaRPr>
              <a:solidFill>
                <a:srgbClr val="FFFFFF"/>
              </a:solidFill>
            </a:endParaRPr>
          </a:p>
          <a:p>
            <a:pPr algn="ctr">
              <a:defRPr sz="4000" b="1">
                <a:solidFill>
                  <a:srgbClr val="2BFCCF"/>
                </a:solidFill>
              </a:defRPr>
            </a:pPr>
            <a:r>
              <a:t>SPIRIT</a:t>
            </a:r>
            <a:endParaRPr>
              <a:solidFill>
                <a:srgbClr val="FFFFFF"/>
              </a:solidFill>
            </a:endParaRPr>
          </a:p>
          <a:p>
            <a:pPr algn="ctr">
              <a:defRPr sz="4000" b="1">
                <a:solidFill>
                  <a:srgbClr val="2BFCCF"/>
                </a:solidFill>
              </a:defRPr>
            </a:pPr>
            <a:r>
              <a:t>SOUL</a:t>
            </a:r>
            <a:endParaRPr>
              <a:solidFill>
                <a:srgbClr val="FFFFFF"/>
              </a:solidFill>
            </a:endParaRPr>
          </a:p>
          <a:p>
            <a:pPr algn="ctr">
              <a:defRPr sz="4000" b="1">
                <a:solidFill>
                  <a:srgbClr val="2BFCCF"/>
                </a:solidFill>
              </a:defRPr>
            </a:pPr>
            <a:r>
              <a:t>BODY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63">
                                            <p:bg/>
                                          </p:spTgt>
                                        </p:tgtEl>
                                        <p:attrNameLst>
                                          <p:attrName>style.visibility</p:attrName>
                                        </p:attrNameLst>
                                      </p:cBhvr>
                                      <p:to>
                                        <p:strVal val="visible"/>
                                      </p:to>
                                    </p:set>
                                    <p:anim calcmode="lin" valueType="num">
                                      <p:cBhvr>
                                        <p:cTn id="7" dur="500" fill="hold"/>
                                        <p:tgtEl>
                                          <p:spTgt spid="263">
                                            <p:bg/>
                                          </p:spTgt>
                                        </p:tgtEl>
                                        <p:attrNameLst>
                                          <p:attrName>ppt_x</p:attrName>
                                        </p:attrNameLst>
                                      </p:cBhvr>
                                      <p:tavLst>
                                        <p:tav tm="0">
                                          <p:val>
                                            <p:strVal val="#ppt_x"/>
                                          </p:val>
                                        </p:tav>
                                        <p:tav tm="100000">
                                          <p:val>
                                            <p:strVal val="#ppt_x"/>
                                          </p:val>
                                        </p:tav>
                                      </p:tavLst>
                                    </p:anim>
                                    <p:anim calcmode="lin" valueType="num">
                                      <p:cBhvr>
                                        <p:cTn id="8" dur="500" fill="hold"/>
                                        <p:tgtEl>
                                          <p:spTgt spid="263">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263">
                                            <p:txEl>
                                              <p:pRg st="0" end="0"/>
                                            </p:txEl>
                                          </p:spTgt>
                                        </p:tgtEl>
                                        <p:attrNameLst>
                                          <p:attrName>style.visibility</p:attrName>
                                        </p:attrNameLst>
                                      </p:cBhvr>
                                      <p:to>
                                        <p:strVal val="visible"/>
                                      </p:to>
                                    </p:set>
                                    <p:anim calcmode="lin" valueType="num">
                                      <p:cBhvr>
                                        <p:cTn id="11" dur="500" fill="hold"/>
                                        <p:tgtEl>
                                          <p:spTgt spid="26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263">
                                            <p:txEl>
                                              <p:pRg st="1" end="1"/>
                                            </p:txEl>
                                          </p:spTgt>
                                        </p:tgtEl>
                                        <p:attrNameLst>
                                          <p:attrName>style.visibility</p:attrName>
                                        </p:attrNameLst>
                                      </p:cBhvr>
                                      <p:to>
                                        <p:strVal val="visible"/>
                                      </p:to>
                                    </p:set>
                                    <p:anim calcmode="lin" valueType="num">
                                      <p:cBhvr>
                                        <p:cTn id="17" dur="500" fill="hold"/>
                                        <p:tgtEl>
                                          <p:spTgt spid="263">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263">
                                            <p:txEl>
                                              <p:pRg st="2" end="2"/>
                                            </p:txEl>
                                          </p:spTgt>
                                        </p:tgtEl>
                                        <p:attrNameLst>
                                          <p:attrName>style.visibility</p:attrName>
                                        </p:attrNameLst>
                                      </p:cBhvr>
                                      <p:to>
                                        <p:strVal val="visible"/>
                                      </p:to>
                                    </p:set>
                                    <p:anim calcmode="lin" valueType="num">
                                      <p:cBhvr>
                                        <p:cTn id="23" dur="500" fill="hold"/>
                                        <p:tgtEl>
                                          <p:spTgt spid="263">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iterate>
                                    <p:tmAbs val="0"/>
                                  </p:iterate>
                                  <p:childTnLst>
                                    <p:set>
                                      <p:cBhvr>
                                        <p:cTn id="28" fill="hold"/>
                                        <p:tgtEl>
                                          <p:spTgt spid="263">
                                            <p:txEl>
                                              <p:pRg st="3" end="3"/>
                                            </p:txEl>
                                          </p:spTgt>
                                        </p:tgtEl>
                                        <p:attrNameLst>
                                          <p:attrName>style.visibility</p:attrName>
                                        </p:attrNameLst>
                                      </p:cBhvr>
                                      <p:to>
                                        <p:strVal val="visible"/>
                                      </p:to>
                                    </p:set>
                                    <p:anim calcmode="lin" valueType="num">
                                      <p:cBhvr>
                                        <p:cTn id="29" dur="500" fill="hold"/>
                                        <p:tgtEl>
                                          <p:spTgt spid="26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iterate>
                                    <p:tmAbs val="0"/>
                                  </p:iterate>
                                  <p:childTnLst>
                                    <p:set>
                                      <p:cBhvr>
                                        <p:cTn id="34" fill="hold"/>
                                        <p:tgtEl>
                                          <p:spTgt spid="263">
                                            <p:txEl>
                                              <p:pRg st="4" end="4"/>
                                            </p:txEl>
                                          </p:spTgt>
                                        </p:tgtEl>
                                        <p:attrNameLst>
                                          <p:attrName>style.visibility</p:attrName>
                                        </p:attrNameLst>
                                      </p:cBhvr>
                                      <p:to>
                                        <p:strVal val="visible"/>
                                      </p:to>
                                    </p:set>
                                    <p:anim calcmode="lin" valueType="num">
                                      <p:cBhvr>
                                        <p:cTn id="35" dur="500" fill="hold"/>
                                        <p:tgtEl>
                                          <p:spTgt spid="26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2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Ellipse 1"/>
          <p:cNvSpPr/>
          <p:nvPr/>
        </p:nvSpPr>
        <p:spPr>
          <a:xfrm rot="5400000">
            <a:off x="9182685" y="1275614"/>
            <a:ext cx="841719" cy="685801"/>
          </a:xfrm>
          <a:prstGeom prst="ellipse">
            <a:avLst/>
          </a:prstGeom>
          <a:ln w="57150">
            <a:solidFill>
              <a:srgbClr val="FFFFFF"/>
            </a:solidFill>
          </a:ln>
        </p:spPr>
        <p:txBody>
          <a:bodyPr lIns="45719" rIns="45719" anchor="ctr"/>
          <a:lstStyle/>
          <a:p>
            <a:pPr algn="ctr">
              <a:defRPr>
                <a:solidFill>
                  <a:srgbClr val="FFFFFF"/>
                </a:solidFill>
              </a:defRPr>
            </a:pPr>
            <a:endParaRPr/>
          </a:p>
        </p:txBody>
      </p:sp>
      <p:sp>
        <p:nvSpPr>
          <p:cNvPr id="268" name="Connecteur droit 2"/>
          <p:cNvSpPr/>
          <p:nvPr/>
        </p:nvSpPr>
        <p:spPr>
          <a:xfrm>
            <a:off x="9973481" y="2172872"/>
            <a:ext cx="524023" cy="1366912"/>
          </a:xfrm>
          <a:prstGeom prst="line">
            <a:avLst/>
          </a:prstGeom>
          <a:ln w="57150">
            <a:solidFill>
              <a:srgbClr val="FFFFFF"/>
            </a:solidFill>
          </a:ln>
        </p:spPr>
        <p:txBody>
          <a:bodyPr lIns="45719" rIns="45719"/>
          <a:lstStyle/>
          <a:p>
            <a:pPr>
              <a:defRPr>
                <a:solidFill>
                  <a:srgbClr val="FFFFFF"/>
                </a:solidFill>
              </a:defRPr>
            </a:pPr>
            <a:endParaRPr/>
          </a:p>
        </p:txBody>
      </p:sp>
      <p:sp>
        <p:nvSpPr>
          <p:cNvPr id="269" name="Connecteur droit 3"/>
          <p:cNvSpPr/>
          <p:nvPr/>
        </p:nvSpPr>
        <p:spPr>
          <a:xfrm flipH="1">
            <a:off x="8920712" y="2227385"/>
            <a:ext cx="262012" cy="1366911"/>
          </a:xfrm>
          <a:prstGeom prst="line">
            <a:avLst/>
          </a:prstGeom>
          <a:ln w="57150">
            <a:solidFill>
              <a:srgbClr val="FFFFFF"/>
            </a:solidFill>
          </a:ln>
        </p:spPr>
        <p:txBody>
          <a:bodyPr lIns="45719" rIns="45719"/>
          <a:lstStyle/>
          <a:p>
            <a:pPr>
              <a:defRPr>
                <a:solidFill>
                  <a:srgbClr val="FFFFFF"/>
                </a:solidFill>
              </a:defRPr>
            </a:pPr>
            <a:endParaRPr/>
          </a:p>
        </p:txBody>
      </p:sp>
      <p:sp>
        <p:nvSpPr>
          <p:cNvPr id="270" name="Connecteur droit 4"/>
          <p:cNvSpPr/>
          <p:nvPr/>
        </p:nvSpPr>
        <p:spPr>
          <a:xfrm>
            <a:off x="9803132" y="3732919"/>
            <a:ext cx="149469" cy="1380980"/>
          </a:xfrm>
          <a:prstGeom prst="line">
            <a:avLst/>
          </a:prstGeom>
          <a:ln w="57150">
            <a:solidFill>
              <a:srgbClr val="FFFFFF"/>
            </a:solidFill>
          </a:ln>
        </p:spPr>
        <p:txBody>
          <a:bodyPr lIns="45719" rIns="45719"/>
          <a:lstStyle/>
          <a:p>
            <a:pPr>
              <a:defRPr>
                <a:solidFill>
                  <a:srgbClr val="FFFFFF"/>
                </a:solidFill>
              </a:defRPr>
            </a:pPr>
            <a:endParaRPr/>
          </a:p>
        </p:txBody>
      </p:sp>
      <p:sp>
        <p:nvSpPr>
          <p:cNvPr id="271" name="Connecteur droit 5"/>
          <p:cNvSpPr/>
          <p:nvPr/>
        </p:nvSpPr>
        <p:spPr>
          <a:xfrm flipH="1">
            <a:off x="9260644" y="3722076"/>
            <a:ext cx="73858" cy="1380980"/>
          </a:xfrm>
          <a:prstGeom prst="line">
            <a:avLst/>
          </a:prstGeom>
          <a:ln w="57150">
            <a:solidFill>
              <a:srgbClr val="FFFFFF"/>
            </a:solidFill>
          </a:ln>
        </p:spPr>
        <p:txBody>
          <a:bodyPr lIns="45719" rIns="45719"/>
          <a:lstStyle/>
          <a:p>
            <a:pPr>
              <a:defRPr>
                <a:solidFill>
                  <a:srgbClr val="FFFFFF"/>
                </a:solidFill>
              </a:defRPr>
            </a:pPr>
            <a:endParaRPr/>
          </a:p>
        </p:txBody>
      </p:sp>
      <p:sp>
        <p:nvSpPr>
          <p:cNvPr id="272" name="Rectangle 6"/>
          <p:cNvSpPr/>
          <p:nvPr/>
        </p:nvSpPr>
        <p:spPr>
          <a:xfrm rot="5400000">
            <a:off x="8794507" y="2464332"/>
            <a:ext cx="1547447" cy="731521"/>
          </a:xfrm>
          <a:prstGeom prst="rect">
            <a:avLst/>
          </a:prstGeom>
          <a:solidFill>
            <a:schemeClr val="accent1"/>
          </a:solidFill>
          <a:ln w="12700">
            <a:solidFill>
              <a:srgbClr val="3D732A"/>
            </a:solidFill>
          </a:ln>
        </p:spPr>
        <p:txBody>
          <a:bodyPr lIns="45719" rIns="45719" anchor="ctr"/>
          <a:lstStyle/>
          <a:p>
            <a:pPr algn="ctr">
              <a:defRPr>
                <a:solidFill>
                  <a:srgbClr val="FFFFFF"/>
                </a:solidFill>
              </a:defRPr>
            </a:pPr>
            <a:endParaRPr/>
          </a:p>
        </p:txBody>
      </p:sp>
      <p:sp>
        <p:nvSpPr>
          <p:cNvPr id="273" name="Connecteur droit 7"/>
          <p:cNvSpPr/>
          <p:nvPr/>
        </p:nvSpPr>
        <p:spPr>
          <a:xfrm flipV="1">
            <a:off x="8920712" y="5103055"/>
            <a:ext cx="317660" cy="262011"/>
          </a:xfrm>
          <a:prstGeom prst="line">
            <a:avLst/>
          </a:prstGeom>
          <a:ln w="57150">
            <a:solidFill>
              <a:srgbClr val="FFFFFF"/>
            </a:solidFill>
          </a:ln>
        </p:spPr>
        <p:txBody>
          <a:bodyPr lIns="45719" rIns="45719"/>
          <a:lstStyle/>
          <a:p>
            <a:pPr>
              <a:defRPr>
                <a:solidFill>
                  <a:srgbClr val="FFFFFF"/>
                </a:solidFill>
              </a:defRPr>
            </a:pPr>
            <a:endParaRPr/>
          </a:p>
        </p:txBody>
      </p:sp>
      <p:sp>
        <p:nvSpPr>
          <p:cNvPr id="274" name="Connecteur droit 8"/>
          <p:cNvSpPr/>
          <p:nvPr/>
        </p:nvSpPr>
        <p:spPr>
          <a:xfrm flipH="1" flipV="1">
            <a:off x="9952307" y="5050594"/>
            <a:ext cx="283186" cy="314472"/>
          </a:xfrm>
          <a:prstGeom prst="line">
            <a:avLst/>
          </a:prstGeom>
          <a:ln w="57150">
            <a:solidFill>
              <a:srgbClr val="FFFFFF"/>
            </a:solidFill>
          </a:ln>
        </p:spPr>
        <p:txBody>
          <a:bodyPr lIns="45719" rIns="45719"/>
          <a:lstStyle/>
          <a:p>
            <a:pPr>
              <a:defRPr>
                <a:solidFill>
                  <a:srgbClr val="FFFFFF"/>
                </a:solidFill>
              </a:defRPr>
            </a:pPr>
            <a:endParaRPr/>
          </a:p>
        </p:txBody>
      </p:sp>
      <p:sp>
        <p:nvSpPr>
          <p:cNvPr id="275" name="Rectangle 9"/>
          <p:cNvSpPr/>
          <p:nvPr/>
        </p:nvSpPr>
        <p:spPr>
          <a:xfrm>
            <a:off x="1434905" y="2335236"/>
            <a:ext cx="2335237" cy="2363373"/>
          </a:xfrm>
          <a:prstGeom prst="rect">
            <a:avLst/>
          </a:prstGeom>
          <a:solidFill>
            <a:srgbClr val="BFBFBF"/>
          </a:solidFill>
          <a:ln w="12700">
            <a:solidFill>
              <a:srgbClr val="3D732A"/>
            </a:solidFill>
          </a:ln>
        </p:spPr>
        <p:txBody>
          <a:bodyPr lIns="45719" rIns="45719" anchor="ctr"/>
          <a:lstStyle/>
          <a:p>
            <a:pPr algn="ctr">
              <a:defRPr>
                <a:solidFill>
                  <a:srgbClr val="FFFFFF"/>
                </a:solidFill>
              </a:defRPr>
            </a:pPr>
            <a:endParaRPr/>
          </a:p>
        </p:txBody>
      </p:sp>
      <p:sp>
        <p:nvSpPr>
          <p:cNvPr id="276" name="Triangle isocèle 10"/>
          <p:cNvSpPr/>
          <p:nvPr/>
        </p:nvSpPr>
        <p:spPr>
          <a:xfrm>
            <a:off x="1415158" y="860474"/>
            <a:ext cx="2354984" cy="1366911"/>
          </a:xfrm>
          <a:prstGeom prst="triangle">
            <a:avLst/>
          </a:prstGeom>
          <a:solidFill>
            <a:srgbClr val="FF9900"/>
          </a:solidFill>
          <a:ln w="12700">
            <a:solidFill>
              <a:srgbClr val="3D732A"/>
            </a:solidFill>
          </a:ln>
        </p:spPr>
        <p:txBody>
          <a:bodyPr lIns="45719" rIns="45719" anchor="ctr"/>
          <a:lstStyle/>
          <a:p>
            <a:pPr algn="ctr">
              <a:defRPr>
                <a:solidFill>
                  <a:srgbClr val="FFFFFF"/>
                </a:solidFill>
              </a:defRPr>
            </a:pPr>
            <a:endParaRPr/>
          </a:p>
        </p:txBody>
      </p:sp>
      <p:sp>
        <p:nvSpPr>
          <p:cNvPr id="277" name="Ellipse 11"/>
          <p:cNvSpPr/>
          <p:nvPr/>
        </p:nvSpPr>
        <p:spPr>
          <a:xfrm>
            <a:off x="1871003" y="2602522"/>
            <a:ext cx="1324087" cy="1311813"/>
          </a:xfrm>
          <a:prstGeom prst="ellipse">
            <a:avLst/>
          </a:prstGeom>
          <a:solidFill>
            <a:srgbClr val="FFFF00"/>
          </a:solidFill>
          <a:ln w="12700">
            <a:solidFill>
              <a:srgbClr val="3D732A"/>
            </a:solidFill>
          </a:ln>
        </p:spPr>
        <p:txBody>
          <a:bodyPr lIns="45719" rIns="45719" anchor="ctr"/>
          <a:lstStyle/>
          <a:p>
            <a:pPr algn="ctr">
              <a:defRPr>
                <a:solidFill>
                  <a:srgbClr val="FFFFFF"/>
                </a:solidFill>
              </a:defRPr>
            </a:pPr>
            <a:endParaRPr/>
          </a:p>
        </p:txBody>
      </p:sp>
      <p:sp>
        <p:nvSpPr>
          <p:cNvPr id="278" name="Lune 13"/>
          <p:cNvSpPr/>
          <p:nvPr/>
        </p:nvSpPr>
        <p:spPr>
          <a:xfrm rot="16200000">
            <a:off x="2461120" y="3416810"/>
            <a:ext cx="136132" cy="474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3"/>
                  <a:pt x="7253" y="12935"/>
                  <a:pt x="16200" y="18900"/>
                </a:cubicBezTo>
                <a:cubicBezTo>
                  <a:pt x="17735" y="19923"/>
                  <a:pt x="19553" y="20832"/>
                  <a:pt x="21600" y="21600"/>
                </a:cubicBezTo>
                <a:close/>
              </a:path>
            </a:pathLst>
          </a:cu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279" name="Ellipse 14"/>
          <p:cNvSpPr/>
          <p:nvPr/>
        </p:nvSpPr>
        <p:spPr>
          <a:xfrm>
            <a:off x="2258010" y="3249636"/>
            <a:ext cx="147567" cy="119577"/>
          </a:xfrm>
          <a:prstGeom prst="ellipse">
            <a:avLst/>
          </a:pr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280" name="Ellipse 15"/>
          <p:cNvSpPr/>
          <p:nvPr/>
        </p:nvSpPr>
        <p:spPr>
          <a:xfrm>
            <a:off x="2632432" y="3247580"/>
            <a:ext cx="147567" cy="119577"/>
          </a:xfrm>
          <a:prstGeom prst="ellipse">
            <a:avLst/>
          </a:pr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281" name="ZoneTexte 16"/>
          <p:cNvSpPr txBox="1"/>
          <p:nvPr/>
        </p:nvSpPr>
        <p:spPr>
          <a:xfrm>
            <a:off x="2613568" y="660297"/>
            <a:ext cx="7209585" cy="344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a:solidFill>
                  <a:srgbClr val="FFFFFF"/>
                </a:solidFill>
              </a:defRPr>
            </a:pPr>
            <a:r>
              <a:t>BODY = PHYSICAL ENVELOPE (what we see) THE HOUSE.</a:t>
            </a:r>
          </a:p>
          <a:p>
            <a:pPr algn="ctr">
              <a:defRPr b="1">
                <a:solidFill>
                  <a:srgbClr val="FFFFFF"/>
                </a:solidFill>
              </a:defRPr>
            </a:pPr>
            <a:r>
              <a:t>BREATH OF GOD = SPIRIT + SOUL (what's inside). </a:t>
            </a:r>
          </a:p>
          <a:p>
            <a:pPr>
              <a:defRPr>
                <a:solidFill>
                  <a:srgbClr val="FFFFFF"/>
                </a:solidFill>
              </a:defRPr>
            </a:pPr>
            <a:endParaRPr/>
          </a:p>
          <a:p>
            <a:pPr>
              <a:defRPr>
                <a:solidFill>
                  <a:srgbClr val="FFFFFF"/>
                </a:solidFill>
              </a:defRPr>
            </a:pPr>
            <a:endParaRPr/>
          </a:p>
          <a:p>
            <a:pPr>
              <a:defRPr>
                <a:solidFill>
                  <a:srgbClr val="FFFFFF"/>
                </a:solidFill>
              </a:defRPr>
            </a:pPr>
            <a:endParaRPr/>
          </a:p>
          <a:p>
            <a:pPr>
              <a:defRPr>
                <a:solidFill>
                  <a:srgbClr val="FFFFFF"/>
                </a:solidFill>
              </a:defRPr>
            </a:pPr>
            <a:endParaRPr/>
          </a:p>
          <a:p>
            <a:pPr algn="ctr">
              <a:defRPr sz="7200">
                <a:solidFill>
                  <a:srgbClr val="FFFFFF"/>
                </a:solidFill>
              </a:defRPr>
            </a:pPr>
            <a:r>
              <a:t>ME</a:t>
            </a:r>
          </a:p>
          <a:p>
            <a:pPr algn="ctr">
              <a:defRPr b="1">
                <a:solidFill>
                  <a:srgbClr val="FFFFFF"/>
                </a:solidFill>
              </a:defRPr>
            </a:pPr>
            <a:r>
              <a:t>Boy or Girl</a:t>
            </a:r>
          </a:p>
        </p:txBody>
      </p:sp>
      <p:sp>
        <p:nvSpPr>
          <p:cNvPr id="282" name="Flèche : bas 17"/>
          <p:cNvSpPr/>
          <p:nvPr/>
        </p:nvSpPr>
        <p:spPr>
          <a:xfrm>
            <a:off x="5862656" y="1488242"/>
            <a:ext cx="575052" cy="1102262"/>
          </a:xfrm>
          <a:custGeom>
            <a:avLst/>
            <a:gdLst/>
            <a:ahLst/>
            <a:cxnLst>
              <a:cxn ang="0">
                <a:pos x="wd2" y="hd2"/>
              </a:cxn>
              <a:cxn ang="5400000">
                <a:pos x="wd2" y="hd2"/>
              </a:cxn>
              <a:cxn ang="10800000">
                <a:pos x="wd2" y="hd2"/>
              </a:cxn>
              <a:cxn ang="16200000">
                <a:pos x="wd2" y="hd2"/>
              </a:cxn>
            </a:cxnLst>
            <a:rect l="0" t="0" r="r" b="b"/>
            <a:pathLst>
              <a:path w="21600" h="21600" extrusionOk="0">
                <a:moveTo>
                  <a:pt x="0" y="15966"/>
                </a:moveTo>
                <a:lnTo>
                  <a:pt x="5400" y="15966"/>
                </a:lnTo>
                <a:lnTo>
                  <a:pt x="5400" y="0"/>
                </a:lnTo>
                <a:lnTo>
                  <a:pt x="16200" y="0"/>
                </a:lnTo>
                <a:lnTo>
                  <a:pt x="16200" y="15966"/>
                </a:lnTo>
                <a:lnTo>
                  <a:pt x="21600" y="15966"/>
                </a:lnTo>
                <a:lnTo>
                  <a:pt x="10800" y="21600"/>
                </a:lnTo>
                <a:close/>
              </a:path>
            </a:pathLst>
          </a:custGeom>
          <a:solidFill>
            <a:srgbClr val="72FDDF"/>
          </a:solidFill>
          <a:ln w="12700">
            <a:solidFill>
              <a:srgbClr val="3D732A"/>
            </a:solidFill>
          </a:ln>
        </p:spPr>
        <p:txBody>
          <a:bodyPr lIns="45719" rIns="45719" anchor="ctr"/>
          <a:lstStyle/>
          <a:p>
            <a:pPr algn="ctr">
              <a:defRPr>
                <a:solidFill>
                  <a:srgbClr val="FFFFFF"/>
                </a:solidFill>
              </a:defRPr>
            </a:pPr>
            <a:endParaRPr/>
          </a:p>
        </p:txBody>
      </p:sp>
      <p:sp>
        <p:nvSpPr>
          <p:cNvPr id="283" name="ZoneTexte 18"/>
          <p:cNvSpPr txBox="1"/>
          <p:nvPr/>
        </p:nvSpPr>
        <p:spPr>
          <a:xfrm>
            <a:off x="5639749" y="4412565"/>
            <a:ext cx="1078568" cy="181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800" b="1">
                <a:solidFill>
                  <a:srgbClr val="FF9900"/>
                </a:solidFill>
              </a:defRPr>
            </a:pPr>
            <a:r>
              <a:t>= </a:t>
            </a:r>
            <a:endParaRPr>
              <a:solidFill>
                <a:srgbClr val="FFFFFF"/>
              </a:solidFill>
            </a:endParaRPr>
          </a:p>
          <a:p>
            <a:pPr algn="ctr">
              <a:defRPr sz="2800" b="1">
                <a:solidFill>
                  <a:srgbClr val="FF9900"/>
                </a:solidFill>
              </a:defRPr>
            </a:pPr>
            <a:r>
              <a:t>SPIRIT</a:t>
            </a:r>
            <a:endParaRPr>
              <a:solidFill>
                <a:srgbClr val="FFFFFF"/>
              </a:solidFill>
            </a:endParaRPr>
          </a:p>
          <a:p>
            <a:pPr algn="ctr">
              <a:defRPr sz="2800" b="1">
                <a:solidFill>
                  <a:srgbClr val="FF9900"/>
                </a:solidFill>
              </a:defRPr>
            </a:pPr>
            <a:r>
              <a:t>SOUL</a:t>
            </a:r>
            <a:endParaRPr>
              <a:solidFill>
                <a:srgbClr val="FFFFFF"/>
              </a:solidFill>
            </a:endParaRPr>
          </a:p>
          <a:p>
            <a:pPr algn="ctr">
              <a:defRPr sz="2800" b="1">
                <a:solidFill>
                  <a:srgbClr val="FF9900"/>
                </a:solidFill>
              </a:defRPr>
            </a:pPr>
            <a:r>
              <a:t>BODY</a:t>
            </a:r>
          </a:p>
        </p:txBody>
      </p:sp>
      <p:sp>
        <p:nvSpPr>
          <p:cNvPr id="284" name="ZoneTexte 12"/>
          <p:cNvSpPr txBox="1"/>
          <p:nvPr/>
        </p:nvSpPr>
        <p:spPr>
          <a:xfrm>
            <a:off x="1671224" y="4022187"/>
            <a:ext cx="1924931"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002060"/>
                </a:solidFill>
              </a:defRPr>
            </a:lvl1pPr>
          </a:lstStyle>
          <a:p>
            <a:r>
              <a:t>BREATH OF GOD</a:t>
            </a:r>
          </a:p>
        </p:txBody>
      </p:sp>
      <p:sp>
        <p:nvSpPr>
          <p:cNvPr id="285" name="ZoneTexte 19"/>
          <p:cNvSpPr txBox="1"/>
          <p:nvPr/>
        </p:nvSpPr>
        <p:spPr>
          <a:xfrm>
            <a:off x="8960498" y="2532340"/>
            <a:ext cx="1184619"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a:solidFill>
                  <a:srgbClr val="FFFF00"/>
                </a:solidFill>
              </a:defRPr>
            </a:pPr>
            <a:r>
              <a:t>BREATH OF </a:t>
            </a:r>
            <a:endParaRPr>
              <a:solidFill>
                <a:srgbClr val="FFFFFF"/>
              </a:solidFill>
            </a:endParaRPr>
          </a:p>
          <a:p>
            <a:pPr algn="ctr">
              <a:defRPr b="1">
                <a:solidFill>
                  <a:srgbClr val="FFFF00"/>
                </a:solidFill>
              </a:defRPr>
            </a:pPr>
            <a:r>
              <a:t>GOD</a:t>
            </a:r>
          </a:p>
        </p:txBody>
      </p:sp>
      <p:sp>
        <p:nvSpPr>
          <p:cNvPr id="286" name="Rectangle 20"/>
          <p:cNvSpPr txBox="1"/>
          <p:nvPr/>
        </p:nvSpPr>
        <p:spPr>
          <a:xfrm>
            <a:off x="387426" y="4670361"/>
            <a:ext cx="5161433" cy="176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i="1" u="sng">
                <a:solidFill>
                  <a:srgbClr val="FFFFFF"/>
                </a:solidFill>
              </a:defRPr>
            </a:pPr>
            <a:r>
              <a:t>Job 12:10</a:t>
            </a:r>
            <a:r>
              <a:rPr b="0" u="none"/>
              <a:t>: "In whose hand [is] the </a:t>
            </a:r>
            <a:r>
              <a:rPr u="none"/>
              <a:t>soul</a:t>
            </a:r>
            <a:r>
              <a:rPr b="0" u="none"/>
              <a:t> of every living thing, and the </a:t>
            </a:r>
            <a:r>
              <a:rPr u="none"/>
              <a:t>breath</a:t>
            </a:r>
            <a:r>
              <a:rPr b="0" u="none"/>
              <a:t> of all mankind.”</a:t>
            </a:r>
          </a:p>
          <a:p>
            <a:pPr>
              <a:defRPr b="1" i="1" u="sng">
                <a:solidFill>
                  <a:srgbClr val="FFFFFF"/>
                </a:solidFill>
              </a:defRPr>
            </a:pPr>
            <a:r>
              <a:t>Job 32:8</a:t>
            </a:r>
            <a:r>
              <a:rPr b="0" u="none"/>
              <a:t> :“ But [there is] a spirit in man: and the inspiration of the Almighty giveth them understanding.”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8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
          <p:cNvSpPr txBox="1"/>
          <p:nvPr/>
        </p:nvSpPr>
        <p:spPr>
          <a:xfrm>
            <a:off x="1067972" y="1376836"/>
            <a:ext cx="6004561" cy="411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solidFill>
                  <a:srgbClr val="46CCF6"/>
                </a:solidFill>
              </a:defRPr>
            </a:pPr>
            <a:r>
              <a:t>558. Deux mains pour servir</a:t>
            </a:r>
            <a:endParaRPr>
              <a:solidFill>
                <a:srgbClr val="FFFFFF"/>
              </a:solidFill>
            </a:endParaRPr>
          </a:p>
          <a:p>
            <a:pPr algn="ctr">
              <a:defRPr>
                <a:solidFill>
                  <a:srgbClr val="FFFFFF"/>
                </a:solidFill>
              </a:defRPr>
            </a:pPr>
            <a:endParaRPr>
              <a:solidFill>
                <a:srgbClr val="FFFFFF"/>
              </a:solidFill>
            </a:endParaRPr>
          </a:p>
          <a:p>
            <a:pPr algn="ctr">
              <a:defRPr sz="2400">
                <a:solidFill>
                  <a:srgbClr val="FFFFFF"/>
                </a:solidFill>
              </a:defRPr>
            </a:pPr>
            <a:r>
              <a:t>Deux mains pour servir le Maître,</a:t>
            </a:r>
          </a:p>
          <a:p>
            <a:pPr algn="ctr">
              <a:defRPr sz="2400">
                <a:solidFill>
                  <a:srgbClr val="FFFFFF"/>
                </a:solidFill>
              </a:defRPr>
            </a:pPr>
            <a:r>
              <a:t>Deux pieds pour aller partout</a:t>
            </a:r>
          </a:p>
          <a:p>
            <a:pPr algn="ctr">
              <a:defRPr sz="2400">
                <a:solidFill>
                  <a:srgbClr val="FFFFFF"/>
                </a:solidFill>
              </a:defRPr>
            </a:pPr>
            <a:r>
              <a:t>Dire à tous: nous voulons être,</a:t>
            </a:r>
          </a:p>
          <a:p>
            <a:pPr algn="ctr">
              <a:defRPr sz="2400">
                <a:solidFill>
                  <a:srgbClr val="FFFFFF"/>
                </a:solidFill>
              </a:defRPr>
            </a:pPr>
            <a:r>
              <a:t>Au bon Sauveur humble et doux.</a:t>
            </a:r>
          </a:p>
          <a:p>
            <a:pPr algn="ctr">
              <a:defRPr sz="2400">
                <a:solidFill>
                  <a:srgbClr val="FFFFFF"/>
                </a:solidFill>
              </a:defRPr>
            </a:pPr>
            <a:endParaRPr/>
          </a:p>
          <a:p>
            <a:pPr algn="ctr">
              <a:defRPr sz="2400" b="1">
                <a:solidFill>
                  <a:srgbClr val="FFFFFF"/>
                </a:solidFill>
              </a:defRPr>
            </a:pPr>
            <a:r>
              <a:t>Seigneur, prends toute ma vie,</a:t>
            </a:r>
          </a:p>
          <a:p>
            <a:pPr algn="ctr">
              <a:defRPr sz="2400" b="1">
                <a:solidFill>
                  <a:srgbClr val="FFFFFF"/>
                </a:solidFill>
              </a:defRPr>
            </a:pPr>
            <a:r>
              <a:t>Mon cœur et ma volonté;</a:t>
            </a:r>
          </a:p>
          <a:p>
            <a:pPr algn="ctr">
              <a:defRPr sz="2400" b="1">
                <a:solidFill>
                  <a:srgbClr val="FFFFFF"/>
                </a:solidFill>
              </a:defRPr>
            </a:pPr>
            <a:r>
              <a:t>Que jamais je ne t'oublie,</a:t>
            </a:r>
          </a:p>
          <a:p>
            <a:pPr algn="ctr">
              <a:defRPr sz="2400" b="1">
                <a:solidFill>
                  <a:srgbClr val="FFFFFF"/>
                </a:solidFill>
              </a:defRPr>
            </a:pPr>
            <a:r>
              <a:t>Dieu de grâce et de bonté.</a:t>
            </a:r>
          </a:p>
        </p:txBody>
      </p:sp>
      <p:pic>
        <p:nvPicPr>
          <p:cNvPr id="137" name="Picture 2" descr="Picture 2"/>
          <p:cNvPicPr>
            <a:picLocks noChangeAspect="1"/>
          </p:cNvPicPr>
          <p:nvPr/>
        </p:nvPicPr>
        <p:blipFill>
          <a:blip r:embed="rId2"/>
          <a:stretch>
            <a:fillRect/>
          </a:stretch>
        </p:blipFill>
        <p:spPr>
          <a:xfrm rot="971477" flipH="1">
            <a:off x="8198504" y="860262"/>
            <a:ext cx="2638117" cy="1758745"/>
          </a:xfrm>
          <a:prstGeom prst="rect">
            <a:avLst/>
          </a:prstGeom>
          <a:ln w="12700">
            <a:miter lim="400000"/>
          </a:ln>
        </p:spPr>
      </p:pic>
      <p:pic>
        <p:nvPicPr>
          <p:cNvPr id="138" name="Picture 4" descr="Picture 4"/>
          <p:cNvPicPr>
            <a:picLocks noChangeAspect="1"/>
          </p:cNvPicPr>
          <p:nvPr/>
        </p:nvPicPr>
        <p:blipFill>
          <a:blip r:embed="rId3"/>
          <a:stretch>
            <a:fillRect/>
          </a:stretch>
        </p:blipFill>
        <p:spPr>
          <a:xfrm rot="20297681">
            <a:off x="8273332" y="3790334"/>
            <a:ext cx="2608518" cy="1947865"/>
          </a:xfrm>
          <a:prstGeom prst="rect">
            <a:avLst/>
          </a:prstGeom>
          <a:ln w="12700">
            <a:miter lim="400000"/>
          </a:ln>
        </p:spPr>
      </p:pic>
      <p:sp>
        <p:nvSpPr>
          <p:cNvPr id="139" name="TextBox 2"/>
          <p:cNvSpPr txBox="1"/>
          <p:nvPr/>
        </p:nvSpPr>
        <p:spPr>
          <a:xfrm>
            <a:off x="870667" y="639756"/>
            <a:ext cx="4251961"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solidFill>
                  <a:srgbClr val="FFFFFF"/>
                </a:solidFill>
              </a:defRPr>
            </a:pPr>
            <a:r>
              <a:t>Children song from the French Hymnal. Not translated</a:t>
            </a:r>
            <a:r>
              <a:rPr b="0"/>
              <a: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angle 43"/>
          <p:cNvSpPr/>
          <p:nvPr/>
        </p:nvSpPr>
        <p:spPr>
          <a:xfrm>
            <a:off x="234695" y="237744"/>
            <a:ext cx="11722610" cy="6382512"/>
          </a:xfrm>
          <a:prstGeom prst="rect">
            <a:avLst/>
          </a:prstGeom>
          <a:solidFill>
            <a:srgbClr val="000000"/>
          </a:solidFill>
          <a:ln w="6350">
            <a:solidFill>
              <a:srgbClr val="000000"/>
            </a:solidFill>
          </a:ln>
        </p:spPr>
        <p:txBody>
          <a:bodyPr lIns="45719" rIns="45719"/>
          <a:lstStyle/>
          <a:p>
            <a:endParaRPr/>
          </a:p>
        </p:txBody>
      </p:sp>
      <p:sp>
        <p:nvSpPr>
          <p:cNvPr id="289" name="Rectangle 45"/>
          <p:cNvSpPr/>
          <p:nvPr/>
        </p:nvSpPr>
        <p:spPr>
          <a:xfrm>
            <a:off x="371855" y="374903"/>
            <a:ext cx="11448290" cy="6108194"/>
          </a:xfrm>
          <a:prstGeom prst="rect">
            <a:avLst/>
          </a:prstGeom>
          <a:solidFill>
            <a:srgbClr val="E3DED1"/>
          </a:solidFill>
          <a:ln w="12700">
            <a:miter lim="400000"/>
          </a:ln>
        </p:spPr>
        <p:txBody>
          <a:bodyPr lIns="45719" rIns="45719"/>
          <a:lstStyle/>
          <a:p>
            <a:endParaRPr/>
          </a:p>
        </p:txBody>
      </p:sp>
      <p:sp>
        <p:nvSpPr>
          <p:cNvPr id="290" name="Rectangle 47"/>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91" name="Rectangle 49"/>
          <p:cNvSpPr/>
          <p:nvPr/>
        </p:nvSpPr>
        <p:spPr>
          <a:xfrm>
            <a:off x="234695" y="237744"/>
            <a:ext cx="11722610" cy="6382512"/>
          </a:xfrm>
          <a:prstGeom prst="rect">
            <a:avLst/>
          </a:prstGeom>
          <a:solidFill>
            <a:srgbClr val="E3DED1"/>
          </a:solidFill>
          <a:ln w="12700">
            <a:miter lim="400000"/>
          </a:ln>
        </p:spPr>
        <p:txBody>
          <a:bodyPr lIns="45719" rIns="45719"/>
          <a:lstStyle/>
          <a:p>
            <a:endParaRPr/>
          </a:p>
        </p:txBody>
      </p:sp>
      <p:sp>
        <p:nvSpPr>
          <p:cNvPr id="292" name="Rectangle 51"/>
          <p:cNvSpPr/>
          <p:nvPr/>
        </p:nvSpPr>
        <p:spPr>
          <a:xfrm>
            <a:off x="234696" y="237744"/>
            <a:ext cx="4419599" cy="6382512"/>
          </a:xfrm>
          <a:prstGeom prst="rect">
            <a:avLst/>
          </a:prstGeom>
          <a:solidFill>
            <a:schemeClr val="accent1"/>
          </a:solidFill>
          <a:ln w="12700">
            <a:miter lim="400000"/>
          </a:ln>
        </p:spPr>
        <p:txBody>
          <a:bodyPr lIns="45719" rIns="45719"/>
          <a:lstStyle/>
          <a:p>
            <a:endParaRPr/>
          </a:p>
        </p:txBody>
      </p:sp>
      <p:sp>
        <p:nvSpPr>
          <p:cNvPr id="293" name="ZoneTexte 1"/>
          <p:cNvSpPr txBox="1"/>
          <p:nvPr/>
        </p:nvSpPr>
        <p:spPr>
          <a:xfrm>
            <a:off x="602148" y="1112108"/>
            <a:ext cx="3662729" cy="4638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914400">
              <a:lnSpc>
                <a:spcPct val="90000"/>
              </a:lnSpc>
              <a:spcBef>
                <a:spcPts val="600"/>
              </a:spcBef>
              <a:defRPr sz="4000">
                <a:solidFill>
                  <a:srgbClr val="FFFFFF"/>
                </a:solidFill>
              </a:defRPr>
            </a:pPr>
            <a:r>
              <a:t>WHAT ARE THE DIFFERENT FACULTIES BEHIND: </a:t>
            </a:r>
          </a:p>
          <a:p>
            <a:pPr algn="ctr" defTabSz="914400">
              <a:lnSpc>
                <a:spcPct val="90000"/>
              </a:lnSpc>
              <a:spcBef>
                <a:spcPts val="600"/>
              </a:spcBef>
              <a:defRPr sz="4000" b="1">
                <a:solidFill>
                  <a:srgbClr val="C00000"/>
                </a:solidFill>
              </a:defRPr>
            </a:pPr>
            <a:r>
              <a:t>SPIRIT</a:t>
            </a:r>
          </a:p>
          <a:p>
            <a:pPr algn="ctr" defTabSz="914400">
              <a:lnSpc>
                <a:spcPct val="90000"/>
              </a:lnSpc>
              <a:spcBef>
                <a:spcPts val="600"/>
              </a:spcBef>
              <a:defRPr sz="4000" b="1">
                <a:solidFill>
                  <a:srgbClr val="C00000"/>
                </a:solidFill>
              </a:defRPr>
            </a:pPr>
            <a:r>
              <a:t>SOUL</a:t>
            </a:r>
          </a:p>
          <a:p>
            <a:pPr algn="ctr" defTabSz="914400">
              <a:lnSpc>
                <a:spcPct val="90000"/>
              </a:lnSpc>
              <a:spcBef>
                <a:spcPts val="600"/>
              </a:spcBef>
              <a:defRPr sz="4000" b="1">
                <a:solidFill>
                  <a:srgbClr val="C00000"/>
                </a:solidFill>
              </a:defRPr>
            </a:pPr>
            <a:r>
              <a:t>BODY</a:t>
            </a:r>
          </a:p>
        </p:txBody>
      </p:sp>
      <p:sp>
        <p:nvSpPr>
          <p:cNvPr id="294" name="ZoneTexte 2"/>
          <p:cNvSpPr txBox="1"/>
          <p:nvPr/>
        </p:nvSpPr>
        <p:spPr>
          <a:xfrm>
            <a:off x="5421134" y="1112108"/>
            <a:ext cx="5848270" cy="4638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indent="-182879" defTabSz="914400">
              <a:lnSpc>
                <a:spcPct val="81000"/>
              </a:lnSpc>
              <a:spcBef>
                <a:spcPts val="600"/>
              </a:spcBef>
              <a:buClr>
                <a:srgbClr val="87A896"/>
              </a:buClr>
              <a:buSzPct val="100000"/>
              <a:buFont typeface="Arial"/>
              <a:buChar char="•"/>
              <a:defRPr b="1"/>
            </a:pPr>
            <a:r>
              <a:t>PHYSICAL</a:t>
            </a:r>
          </a:p>
          <a:p>
            <a:pPr indent="-182879" defTabSz="914400">
              <a:lnSpc>
                <a:spcPct val="81000"/>
              </a:lnSpc>
              <a:spcBef>
                <a:spcPts val="600"/>
              </a:spcBef>
              <a:buClr>
                <a:srgbClr val="87A896"/>
              </a:buClr>
              <a:buSzPct val="100000"/>
              <a:buFont typeface="Arial"/>
              <a:buChar char="•"/>
            </a:pPr>
            <a:r>
              <a:t>Body</a:t>
            </a:r>
          </a:p>
          <a:p>
            <a:pPr indent="-182879" defTabSz="914400">
              <a:lnSpc>
                <a:spcPct val="81000"/>
              </a:lnSpc>
              <a:spcBef>
                <a:spcPts val="600"/>
              </a:spcBef>
              <a:buClr>
                <a:srgbClr val="87A896"/>
              </a:buClr>
              <a:buSzPct val="100000"/>
              <a:buFont typeface="Arial"/>
              <a:buChar char="•"/>
            </a:pPr>
            <a:r>
              <a:t>Feelings/Emotions </a:t>
            </a:r>
          </a:p>
          <a:p>
            <a:pPr indent="-182879" defTabSz="914400">
              <a:lnSpc>
                <a:spcPct val="81000"/>
              </a:lnSpc>
              <a:spcBef>
                <a:spcPts val="600"/>
              </a:spcBef>
              <a:buClr>
                <a:srgbClr val="87A896"/>
              </a:buClr>
              <a:buSzPct val="100000"/>
              <a:buFont typeface="Arial"/>
              <a:buChar char="•"/>
            </a:pPr>
            <a:r>
              <a:t>Senses (sight, smell, taste, touch, hearing)...</a:t>
            </a:r>
          </a:p>
          <a:p>
            <a:pPr defTabSz="914400">
              <a:lnSpc>
                <a:spcPct val="81000"/>
              </a:lnSpc>
              <a:spcBef>
                <a:spcPts val="600"/>
              </a:spcBef>
            </a:pPr>
            <a:endParaRPr/>
          </a:p>
          <a:p>
            <a:pPr indent="-182879" defTabSz="914400">
              <a:lnSpc>
                <a:spcPct val="81000"/>
              </a:lnSpc>
              <a:spcBef>
                <a:spcPts val="600"/>
              </a:spcBef>
              <a:buClr>
                <a:srgbClr val="87A896"/>
              </a:buClr>
              <a:buSzPct val="100000"/>
              <a:buFont typeface="Arial"/>
              <a:buChar char="•"/>
              <a:defRPr b="1"/>
            </a:pPr>
            <a:r>
              <a:t>MENTAL</a:t>
            </a:r>
          </a:p>
          <a:p>
            <a:pPr indent="-182879" defTabSz="914400">
              <a:lnSpc>
                <a:spcPct val="81000"/>
              </a:lnSpc>
              <a:spcBef>
                <a:spcPts val="600"/>
              </a:spcBef>
              <a:buClr>
                <a:srgbClr val="87A896"/>
              </a:buClr>
              <a:buSzPct val="100000"/>
              <a:buFont typeface="Arial"/>
              <a:buChar char="•"/>
            </a:pPr>
            <a:r>
              <a:t>Reason </a:t>
            </a:r>
          </a:p>
          <a:p>
            <a:pPr indent="-182879" defTabSz="914400">
              <a:lnSpc>
                <a:spcPct val="81000"/>
              </a:lnSpc>
              <a:spcBef>
                <a:spcPts val="600"/>
              </a:spcBef>
              <a:buClr>
                <a:srgbClr val="87A896"/>
              </a:buClr>
              <a:buSzPct val="100000"/>
              <a:buFont typeface="Arial"/>
              <a:buChar char="•"/>
            </a:pPr>
            <a:r>
              <a:t>Knowledge</a:t>
            </a:r>
          </a:p>
          <a:p>
            <a:pPr indent="-182879" defTabSz="914400">
              <a:lnSpc>
                <a:spcPct val="81000"/>
              </a:lnSpc>
              <a:spcBef>
                <a:spcPts val="600"/>
              </a:spcBef>
              <a:buClr>
                <a:srgbClr val="87A896"/>
              </a:buClr>
              <a:buSzPct val="100000"/>
              <a:buFont typeface="Arial"/>
              <a:buChar char="•"/>
            </a:pPr>
            <a:r>
              <a:t>Intelligence </a:t>
            </a:r>
          </a:p>
          <a:p>
            <a:pPr indent="-182879" defTabSz="914400">
              <a:lnSpc>
                <a:spcPct val="81000"/>
              </a:lnSpc>
              <a:spcBef>
                <a:spcPts val="600"/>
              </a:spcBef>
              <a:buClr>
                <a:srgbClr val="87A896"/>
              </a:buClr>
              <a:buSzPct val="100000"/>
              <a:buFont typeface="Arial"/>
              <a:buChar char="•"/>
            </a:pPr>
            <a:r>
              <a:t>Wisdom…</a:t>
            </a:r>
          </a:p>
          <a:p>
            <a:pPr indent="-182879" defTabSz="914400">
              <a:lnSpc>
                <a:spcPct val="81000"/>
              </a:lnSpc>
              <a:spcBef>
                <a:spcPts val="600"/>
              </a:spcBef>
              <a:buClr>
                <a:srgbClr val="87A896"/>
              </a:buClr>
              <a:buSzPct val="100000"/>
              <a:buFont typeface="Arial"/>
              <a:buChar char="•"/>
            </a:pPr>
            <a:endParaRPr/>
          </a:p>
          <a:p>
            <a:pPr indent="-182879" defTabSz="914400">
              <a:lnSpc>
                <a:spcPct val="81000"/>
              </a:lnSpc>
              <a:spcBef>
                <a:spcPts val="600"/>
              </a:spcBef>
              <a:buClr>
                <a:srgbClr val="87A896"/>
              </a:buClr>
              <a:buSzPct val="100000"/>
              <a:buFont typeface="Arial"/>
              <a:buChar char="•"/>
              <a:defRPr b="1"/>
            </a:pPr>
            <a:r>
              <a:t>SPIRITUAL</a:t>
            </a:r>
          </a:p>
          <a:p>
            <a:pPr indent="-182879" defTabSz="914400">
              <a:lnSpc>
                <a:spcPct val="81000"/>
              </a:lnSpc>
              <a:spcBef>
                <a:spcPts val="600"/>
              </a:spcBef>
              <a:buClr>
                <a:srgbClr val="87A896"/>
              </a:buClr>
              <a:buSzPct val="100000"/>
              <a:buFont typeface="Arial"/>
              <a:buChar char="•"/>
            </a:pPr>
            <a:r>
              <a:t> Faith and faithfulness</a:t>
            </a:r>
          </a:p>
          <a:p>
            <a:pPr indent="-182879" defTabSz="914400">
              <a:lnSpc>
                <a:spcPct val="81000"/>
              </a:lnSpc>
              <a:spcBef>
                <a:spcPts val="600"/>
              </a:spcBef>
              <a:buClr>
                <a:srgbClr val="87A896"/>
              </a:buClr>
              <a:buSzPct val="100000"/>
              <a:buFont typeface="Arial"/>
              <a:buChar char="•"/>
            </a:pPr>
            <a:r>
              <a:t>Love and empathy</a:t>
            </a:r>
          </a:p>
          <a:p>
            <a:pPr indent="-182879" defTabSz="914400">
              <a:lnSpc>
                <a:spcPct val="81000"/>
              </a:lnSpc>
              <a:spcBef>
                <a:spcPts val="600"/>
              </a:spcBef>
              <a:buClr>
                <a:srgbClr val="87A896"/>
              </a:buClr>
              <a:buSzPct val="100000"/>
              <a:buFont typeface="Arial"/>
              <a:buChar char="•"/>
            </a:pPr>
            <a:r>
              <a:t>Kindness and benevolence...</a:t>
            </a:r>
          </a:p>
        </p:txBody>
      </p:sp>
      <p:sp>
        <p:nvSpPr>
          <p:cNvPr id="295" name="Accolade fermante 3"/>
          <p:cNvSpPr/>
          <p:nvPr/>
        </p:nvSpPr>
        <p:spPr>
          <a:xfrm>
            <a:off x="9903655" y="914400"/>
            <a:ext cx="548641" cy="14640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302"/>
                  <a:pt x="10800" y="675"/>
                </a:cubicBezTo>
                <a:lnTo>
                  <a:pt x="10800" y="10125"/>
                </a:lnTo>
                <a:cubicBezTo>
                  <a:pt x="10800" y="10498"/>
                  <a:pt x="15635" y="10800"/>
                  <a:pt x="21600" y="10800"/>
                </a:cubicBezTo>
                <a:cubicBezTo>
                  <a:pt x="15635" y="10800"/>
                  <a:pt x="10800" y="11102"/>
                  <a:pt x="10800" y="11475"/>
                </a:cubicBezTo>
                <a:lnTo>
                  <a:pt x="10800" y="20925"/>
                </a:lnTo>
                <a:cubicBezTo>
                  <a:pt x="10800" y="21298"/>
                  <a:pt x="5965" y="21600"/>
                  <a:pt x="0" y="21600"/>
                </a:cubicBezTo>
              </a:path>
            </a:pathLst>
          </a:custGeom>
          <a:ln w="6350">
            <a:solidFill>
              <a:schemeClr val="accent1"/>
            </a:solidFill>
          </a:ln>
        </p:spPr>
        <p:txBody>
          <a:bodyPr lIns="45719" rIns="45719" anchor="ctr"/>
          <a:lstStyle/>
          <a:p>
            <a:pPr algn="ctr"/>
            <a:endParaRPr/>
          </a:p>
        </p:txBody>
      </p:sp>
      <p:sp>
        <p:nvSpPr>
          <p:cNvPr id="296" name="Accolade fermante 4"/>
          <p:cNvSpPr/>
          <p:nvPr/>
        </p:nvSpPr>
        <p:spPr>
          <a:xfrm>
            <a:off x="9181503" y="2912772"/>
            <a:ext cx="454867" cy="3035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21"/>
                  <a:pt x="10800" y="270"/>
                </a:cubicBezTo>
                <a:lnTo>
                  <a:pt x="10800" y="10530"/>
                </a:lnTo>
                <a:cubicBezTo>
                  <a:pt x="10800" y="10679"/>
                  <a:pt x="15635" y="10800"/>
                  <a:pt x="21600" y="10800"/>
                </a:cubicBezTo>
                <a:cubicBezTo>
                  <a:pt x="15635" y="10800"/>
                  <a:pt x="10800" y="10921"/>
                  <a:pt x="10800" y="11070"/>
                </a:cubicBezTo>
                <a:lnTo>
                  <a:pt x="10800" y="21330"/>
                </a:lnTo>
                <a:cubicBezTo>
                  <a:pt x="10800" y="21479"/>
                  <a:pt x="5965" y="21600"/>
                  <a:pt x="0" y="21600"/>
                </a:cubicBezTo>
              </a:path>
            </a:pathLst>
          </a:custGeom>
          <a:ln w="6350">
            <a:solidFill>
              <a:schemeClr val="accent1"/>
            </a:solidFill>
          </a:ln>
        </p:spPr>
        <p:txBody>
          <a:bodyPr lIns="45719" rIns="45719" anchor="ctr"/>
          <a:lstStyle/>
          <a:p>
            <a:pPr algn="ctr"/>
            <a:endParaRPr/>
          </a:p>
        </p:txBody>
      </p:sp>
      <p:sp>
        <p:nvSpPr>
          <p:cNvPr id="297" name="ZoneTexte 5"/>
          <p:cNvSpPr txBox="1"/>
          <p:nvPr/>
        </p:nvSpPr>
        <p:spPr>
          <a:xfrm>
            <a:off x="10689675" y="1445399"/>
            <a:ext cx="73055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C00000"/>
                </a:solidFill>
              </a:defRPr>
            </a:lvl1pPr>
          </a:lstStyle>
          <a:p>
            <a:r>
              <a:t>BODY</a:t>
            </a:r>
          </a:p>
        </p:txBody>
      </p:sp>
      <p:sp>
        <p:nvSpPr>
          <p:cNvPr id="298" name="ZoneTexte 6"/>
          <p:cNvSpPr txBox="1"/>
          <p:nvPr/>
        </p:nvSpPr>
        <p:spPr>
          <a:xfrm>
            <a:off x="10070639" y="4246095"/>
            <a:ext cx="1370483"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C00000"/>
                </a:solidFill>
              </a:defRPr>
            </a:lvl1pPr>
          </a:lstStyle>
          <a:p>
            <a:r>
              <a:t>SPIRIT/SOUL</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6"/>
          <p:cNvSpPr/>
          <p:nvPr/>
        </p:nvSpPr>
        <p:spPr>
          <a:xfrm>
            <a:off x="234695" y="237744"/>
            <a:ext cx="11722610" cy="6382512"/>
          </a:xfrm>
          <a:prstGeom prst="rect">
            <a:avLst/>
          </a:prstGeom>
          <a:solidFill>
            <a:srgbClr val="FFFFFF"/>
          </a:solidFill>
          <a:ln w="6350">
            <a:solidFill>
              <a:srgbClr val="BFBFBF"/>
            </a:solidFill>
          </a:ln>
        </p:spPr>
        <p:txBody>
          <a:bodyPr lIns="45719" rIns="45719"/>
          <a:lstStyle/>
          <a:p>
            <a:pPr>
              <a:defRPr>
                <a:solidFill>
                  <a:srgbClr val="FFFFFF"/>
                </a:solidFill>
              </a:defRPr>
            </a:pPr>
            <a:endParaRPr/>
          </a:p>
        </p:txBody>
      </p:sp>
      <p:sp>
        <p:nvSpPr>
          <p:cNvPr id="301" name="Rectangle 8"/>
          <p:cNvSpPr/>
          <p:nvPr/>
        </p:nvSpPr>
        <p:spPr>
          <a:xfrm>
            <a:off x="371855" y="374903"/>
            <a:ext cx="11448290" cy="6108194"/>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302" name="Rectangle 10"/>
          <p:cNvSpPr/>
          <p:nvPr/>
        </p:nvSpPr>
        <p:spPr>
          <a:xfrm>
            <a:off x="-1" y="0"/>
            <a:ext cx="12192003" cy="6858000"/>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p>
        </p:txBody>
      </p:sp>
      <p:sp>
        <p:nvSpPr>
          <p:cNvPr id="303" name="Rectangle 12"/>
          <p:cNvSpPr/>
          <p:nvPr/>
        </p:nvSpPr>
        <p:spPr>
          <a:xfrm>
            <a:off x="1" y="0"/>
            <a:ext cx="12192001" cy="6858000"/>
          </a:xfrm>
          <a:prstGeom prst="rect">
            <a:avLst/>
          </a:prstGeom>
          <a:blipFill>
            <a:blip r:embed="rId2"/>
          </a:blipFill>
          <a:ln w="12700">
            <a:miter lim="400000"/>
          </a:ln>
        </p:spPr>
        <p:txBody>
          <a:bodyPr lIns="45719" rIns="45719"/>
          <a:lstStyle/>
          <a:p>
            <a:pPr>
              <a:defRPr>
                <a:solidFill>
                  <a:srgbClr val="FFFFFF"/>
                </a:solidFill>
              </a:defRPr>
            </a:pPr>
            <a:endParaRPr/>
          </a:p>
        </p:txBody>
      </p:sp>
      <p:sp>
        <p:nvSpPr>
          <p:cNvPr id="304" name="Rectangle 14"/>
          <p:cNvSpPr/>
          <p:nvPr/>
        </p:nvSpPr>
        <p:spPr>
          <a:xfrm>
            <a:off x="3201150" y="457199"/>
            <a:ext cx="8533646" cy="5943605"/>
          </a:xfrm>
          <a:prstGeom prst="rect">
            <a:avLst/>
          </a:prstGeom>
          <a:solidFill>
            <a:srgbClr val="FFFFFF"/>
          </a:solidFill>
          <a:ln w="6350">
            <a:solidFill>
              <a:srgbClr val="FFFFFF"/>
            </a:solidFill>
          </a:ln>
          <a:effectLst>
            <a:outerShdw blurRad="63500" rotWithShape="0">
              <a:srgbClr val="000000">
                <a:alpha val="40000"/>
              </a:srgbClr>
            </a:outerShdw>
          </a:effectLst>
        </p:spPr>
        <p:txBody>
          <a:bodyPr lIns="45719" rIns="45719"/>
          <a:lstStyle/>
          <a:p>
            <a:pPr>
              <a:defRPr>
                <a:solidFill>
                  <a:srgbClr val="FFFFFF"/>
                </a:solidFill>
              </a:defRPr>
            </a:pPr>
            <a:endParaRPr/>
          </a:p>
        </p:txBody>
      </p:sp>
      <p:sp>
        <p:nvSpPr>
          <p:cNvPr id="305" name="Rectangle 16"/>
          <p:cNvSpPr/>
          <p:nvPr/>
        </p:nvSpPr>
        <p:spPr>
          <a:xfrm>
            <a:off x="3372466" y="621792"/>
            <a:ext cx="8198782" cy="5614418"/>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306" name="ZoneTexte 2"/>
          <p:cNvSpPr txBox="1"/>
          <p:nvPr/>
        </p:nvSpPr>
        <p:spPr>
          <a:xfrm>
            <a:off x="45719" y="154442"/>
            <a:ext cx="3197583" cy="5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2A4F1C"/>
                </a:solidFill>
              </a:defRPr>
            </a:lvl1pPr>
          </a:lstStyle>
          <a:p>
            <a:r>
              <a:t>Galatians 5: 19-21</a:t>
            </a:r>
          </a:p>
        </p:txBody>
      </p:sp>
      <p:sp>
        <p:nvSpPr>
          <p:cNvPr id="307" name="Rectangle 1"/>
          <p:cNvSpPr txBox="1"/>
          <p:nvPr/>
        </p:nvSpPr>
        <p:spPr>
          <a:xfrm>
            <a:off x="4667413" y="797509"/>
            <a:ext cx="5832284" cy="527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a:solidFill>
                  <a:srgbClr val="FFFFFF"/>
                </a:solidFill>
              </a:defRPr>
            </a:pPr>
            <a:r>
              <a:t>19 Now the </a:t>
            </a:r>
            <a:r>
              <a:rPr b="1">
                <a:solidFill>
                  <a:srgbClr val="FF9900"/>
                </a:solidFill>
              </a:rPr>
              <a:t>works of the flesh </a:t>
            </a:r>
            <a:r>
              <a:t>are manifest, which are [these]; </a:t>
            </a:r>
            <a:r>
              <a:rPr>
                <a:solidFill>
                  <a:schemeClr val="accent3"/>
                </a:solidFill>
              </a:rPr>
              <a:t>Adultery, fornication, uncleanness, lasciviousness, </a:t>
            </a:r>
          </a:p>
          <a:p>
            <a:pPr>
              <a:defRPr sz="2800">
                <a:solidFill>
                  <a:schemeClr val="accent3"/>
                </a:solidFill>
              </a:defRPr>
            </a:pPr>
            <a:endParaRPr>
              <a:solidFill>
                <a:schemeClr val="accent3"/>
              </a:solidFill>
            </a:endParaRPr>
          </a:p>
          <a:p>
            <a:pPr>
              <a:defRPr sz="2800">
                <a:solidFill>
                  <a:schemeClr val="accent3"/>
                </a:solidFill>
              </a:defRPr>
            </a:pPr>
            <a:r>
              <a:t>20 Idolatry, witchcraft, hatred, variance, emulations, wrath, strife, seditions, heresies, </a:t>
            </a:r>
            <a:endParaRPr>
              <a:solidFill>
                <a:srgbClr val="FFFFFF"/>
              </a:solidFill>
            </a:endParaRPr>
          </a:p>
          <a:p>
            <a:pPr>
              <a:defRPr sz="2800">
                <a:solidFill>
                  <a:schemeClr val="accent3"/>
                </a:solidFill>
              </a:defRPr>
            </a:pPr>
            <a:endParaRPr>
              <a:solidFill>
                <a:srgbClr val="FFFFFF"/>
              </a:solidFill>
            </a:endParaRPr>
          </a:p>
          <a:p>
            <a:pPr>
              <a:defRPr sz="2800">
                <a:solidFill>
                  <a:schemeClr val="accent3"/>
                </a:solidFill>
              </a:defRPr>
            </a:pPr>
            <a:r>
              <a:t>21 Envyings, murders, drunkenness, revellings, </a:t>
            </a:r>
            <a:r>
              <a:rPr>
                <a:solidFill>
                  <a:srgbClr val="FFFFFF"/>
                </a:solidFill>
              </a:rPr>
              <a:t>and such like: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6"/>
          <p:cNvSpPr/>
          <p:nvPr/>
        </p:nvSpPr>
        <p:spPr>
          <a:xfrm>
            <a:off x="234695" y="237744"/>
            <a:ext cx="11722610" cy="6382512"/>
          </a:xfrm>
          <a:prstGeom prst="rect">
            <a:avLst/>
          </a:prstGeom>
          <a:solidFill>
            <a:srgbClr val="FFFFFF"/>
          </a:solidFill>
          <a:ln w="6350">
            <a:solidFill>
              <a:srgbClr val="BFBFBF"/>
            </a:solidFill>
          </a:ln>
        </p:spPr>
        <p:txBody>
          <a:bodyPr lIns="45719" rIns="45719"/>
          <a:lstStyle/>
          <a:p>
            <a:pPr>
              <a:defRPr>
                <a:solidFill>
                  <a:srgbClr val="FFFFFF"/>
                </a:solidFill>
              </a:defRPr>
            </a:pPr>
            <a:endParaRPr/>
          </a:p>
        </p:txBody>
      </p:sp>
      <p:sp>
        <p:nvSpPr>
          <p:cNvPr id="310" name="Rectangle 8"/>
          <p:cNvSpPr/>
          <p:nvPr/>
        </p:nvSpPr>
        <p:spPr>
          <a:xfrm>
            <a:off x="371855" y="374903"/>
            <a:ext cx="11448290" cy="6108194"/>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311" name="Rectangle 10"/>
          <p:cNvSpPr/>
          <p:nvPr/>
        </p:nvSpPr>
        <p:spPr>
          <a:xfrm>
            <a:off x="-1" y="0"/>
            <a:ext cx="12192003" cy="6858000"/>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p>
        </p:txBody>
      </p:sp>
      <p:sp>
        <p:nvSpPr>
          <p:cNvPr id="312" name="Rectangle 12"/>
          <p:cNvSpPr/>
          <p:nvPr/>
        </p:nvSpPr>
        <p:spPr>
          <a:xfrm>
            <a:off x="1" y="0"/>
            <a:ext cx="12192001" cy="6858000"/>
          </a:xfrm>
          <a:prstGeom prst="rect">
            <a:avLst/>
          </a:prstGeom>
          <a:blipFill>
            <a:blip r:embed="rId2"/>
          </a:blipFill>
          <a:ln w="12700">
            <a:miter lim="400000"/>
          </a:ln>
        </p:spPr>
        <p:txBody>
          <a:bodyPr lIns="45719" rIns="45719"/>
          <a:lstStyle/>
          <a:p>
            <a:pPr>
              <a:defRPr>
                <a:solidFill>
                  <a:srgbClr val="FFFFFF"/>
                </a:solidFill>
              </a:defRPr>
            </a:pPr>
            <a:endParaRPr/>
          </a:p>
        </p:txBody>
      </p:sp>
      <p:sp>
        <p:nvSpPr>
          <p:cNvPr id="313" name="Rectangle 14"/>
          <p:cNvSpPr/>
          <p:nvPr/>
        </p:nvSpPr>
        <p:spPr>
          <a:xfrm>
            <a:off x="3201150" y="457199"/>
            <a:ext cx="8533646" cy="5943605"/>
          </a:xfrm>
          <a:prstGeom prst="rect">
            <a:avLst/>
          </a:prstGeom>
          <a:solidFill>
            <a:srgbClr val="FFFFFF"/>
          </a:solidFill>
          <a:ln w="6350">
            <a:solidFill>
              <a:srgbClr val="FFFFFF"/>
            </a:solidFill>
          </a:ln>
          <a:effectLst>
            <a:outerShdw blurRad="63500" rotWithShape="0">
              <a:srgbClr val="000000">
                <a:alpha val="40000"/>
              </a:srgbClr>
            </a:outerShdw>
          </a:effectLst>
        </p:spPr>
        <p:txBody>
          <a:bodyPr lIns="45719" rIns="45719"/>
          <a:lstStyle/>
          <a:p>
            <a:pPr>
              <a:defRPr>
                <a:solidFill>
                  <a:srgbClr val="FFFFFF"/>
                </a:solidFill>
              </a:defRPr>
            </a:pPr>
            <a:endParaRPr/>
          </a:p>
        </p:txBody>
      </p:sp>
      <p:sp>
        <p:nvSpPr>
          <p:cNvPr id="314" name="Rectangle 16"/>
          <p:cNvSpPr/>
          <p:nvPr/>
        </p:nvSpPr>
        <p:spPr>
          <a:xfrm>
            <a:off x="3372466" y="621792"/>
            <a:ext cx="8198782" cy="5614418"/>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315" name="ZoneTexte 2"/>
          <p:cNvSpPr txBox="1"/>
          <p:nvPr/>
        </p:nvSpPr>
        <p:spPr>
          <a:xfrm>
            <a:off x="565669" y="3066455"/>
            <a:ext cx="2649945"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2A4F1C"/>
                </a:solidFill>
              </a:defRPr>
            </a:lvl1pPr>
          </a:lstStyle>
          <a:p>
            <a:r>
              <a:t>Galatians 5: 22</a:t>
            </a:r>
          </a:p>
        </p:txBody>
      </p:sp>
      <p:sp>
        <p:nvSpPr>
          <p:cNvPr id="316" name="Rectangle 1"/>
          <p:cNvSpPr txBox="1"/>
          <p:nvPr/>
        </p:nvSpPr>
        <p:spPr>
          <a:xfrm>
            <a:off x="4732978" y="1512182"/>
            <a:ext cx="6004561" cy="2961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a:solidFill>
                  <a:schemeClr val="accent3"/>
                </a:solidFill>
              </a:defRPr>
            </a:pPr>
            <a:endParaRPr/>
          </a:p>
          <a:p>
            <a:pPr>
              <a:defRPr sz="2800">
                <a:solidFill>
                  <a:srgbClr val="FFFFFF"/>
                </a:solidFill>
              </a:defRPr>
            </a:pPr>
            <a:r>
              <a:t>22 But the </a:t>
            </a:r>
            <a:r>
              <a:rPr b="1">
                <a:solidFill>
                  <a:srgbClr val="FF9900"/>
                </a:solidFill>
              </a:rPr>
              <a:t>fruit of the Spirit </a:t>
            </a:r>
            <a:r>
              <a:t>is </a:t>
            </a:r>
            <a:r>
              <a:rPr>
                <a:solidFill>
                  <a:schemeClr val="accent3"/>
                </a:solidFill>
              </a:rPr>
              <a:t>love, joy, peace, longsuffering, gentleness, goodness*, faith, </a:t>
            </a:r>
          </a:p>
          <a:p>
            <a:pPr>
              <a:defRPr sz="2800">
                <a:solidFill>
                  <a:schemeClr val="accent3"/>
                </a:solidFill>
              </a:defRPr>
            </a:pPr>
            <a:endParaRPr>
              <a:solidFill>
                <a:schemeClr val="accent3"/>
              </a:solidFill>
            </a:endParaRPr>
          </a:p>
          <a:p>
            <a:pPr>
              <a:defRPr sz="2800">
                <a:solidFill>
                  <a:srgbClr val="FFFFFF"/>
                </a:solidFill>
              </a:defRPr>
            </a:pPr>
            <a:r>
              <a:t>*</a:t>
            </a:r>
            <a:r>
              <a:rPr sz="1800"/>
              <a:t> Character or quality consisting of being good, gentle and forgiving.</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itre 1"/>
          <p:cNvSpPr txBox="1">
            <a:spLocks noGrp="1"/>
          </p:cNvSpPr>
          <p:nvPr>
            <p:ph type="title"/>
          </p:nvPr>
        </p:nvSpPr>
        <p:spPr>
          <a:xfrm>
            <a:off x="787495" y="347172"/>
            <a:ext cx="10058401" cy="1371601"/>
          </a:xfrm>
          <a:prstGeom prst="rect">
            <a:avLst/>
          </a:prstGeom>
        </p:spPr>
        <p:txBody>
          <a:bodyPr/>
          <a:lstStyle>
            <a:lvl1pPr>
              <a:defRPr b="1">
                <a:solidFill>
                  <a:srgbClr val="2BFCCF"/>
                </a:solidFill>
              </a:defRPr>
            </a:lvl1pPr>
          </a:lstStyle>
          <a:p>
            <a:r>
              <a:t>THE BODY OR THE FLESH</a:t>
            </a:r>
          </a:p>
        </p:txBody>
      </p:sp>
      <p:sp>
        <p:nvSpPr>
          <p:cNvPr id="319" name="ZoneTexte 2"/>
          <p:cNvSpPr txBox="1"/>
          <p:nvPr/>
        </p:nvSpPr>
        <p:spPr>
          <a:xfrm>
            <a:off x="833214" y="1521825"/>
            <a:ext cx="10888997" cy="3444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i="1">
                <a:solidFill>
                  <a:srgbClr val="FFFFFF"/>
                </a:solidFill>
              </a:defRPr>
            </a:pPr>
            <a:r>
              <a:t>Our body Is the seat of our passions commonly called lower or inferior passions;  </a:t>
            </a:r>
            <a:r>
              <a:rPr b="0" i="0"/>
              <a:t>because </a:t>
            </a:r>
            <a:r>
              <a:rPr b="0"/>
              <a:t>if they are not subjugated people will do silly things such as: arguing with their brothers and sisters or with their Friends, or eating lots of ice cream or cake, or getting angry, or envying what someone else has…</a:t>
            </a:r>
          </a:p>
          <a:p>
            <a:pPr>
              <a:defRPr i="1">
                <a:solidFill>
                  <a:srgbClr val="FFFFFF"/>
                </a:solidFill>
              </a:defRPr>
            </a:pPr>
            <a:r>
              <a:t> </a:t>
            </a:r>
          </a:p>
          <a:p>
            <a:pPr>
              <a:defRPr b="1" i="1">
                <a:solidFill>
                  <a:srgbClr val="FFFFFF"/>
                </a:solidFill>
              </a:defRPr>
            </a:pPr>
            <a:r>
              <a:t>Our emotions </a:t>
            </a:r>
            <a:r>
              <a:rPr b="0"/>
              <a:t>are also part of our lower passions; they must never dictate our actions:</a:t>
            </a:r>
          </a:p>
          <a:p>
            <a:pPr>
              <a:defRPr i="1" u="sng">
                <a:solidFill>
                  <a:srgbClr val="FFFFFF"/>
                </a:solidFill>
              </a:defRPr>
            </a:pPr>
            <a:r>
              <a:t>For example</a:t>
            </a:r>
            <a:r>
              <a:rPr u="none"/>
              <a:t>: if you get angry and want to break your toys, will this anger guide you or will you control yourself?</a:t>
            </a:r>
          </a:p>
          <a:p>
            <a:pPr>
              <a:defRPr i="1">
                <a:solidFill>
                  <a:srgbClr val="FFFFFF"/>
                </a:solidFill>
              </a:defRPr>
            </a:pPr>
            <a:endParaRPr u="none"/>
          </a:p>
          <a:p>
            <a:pPr>
              <a:defRPr i="1">
                <a:solidFill>
                  <a:srgbClr val="FFFFFF"/>
                </a:solidFill>
              </a:defRPr>
            </a:pPr>
            <a:endParaRPr u="none"/>
          </a:p>
          <a:p>
            <a:pPr>
              <a:defRPr>
                <a:solidFill>
                  <a:srgbClr val="FFFFFF"/>
                </a:solidFill>
              </a:defRPr>
            </a:pPr>
            <a:endParaRPr u="none"/>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mage 1" descr="Image 1"/>
          <p:cNvPicPr>
            <a:picLocks noChangeAspect="1"/>
          </p:cNvPicPr>
          <p:nvPr/>
        </p:nvPicPr>
        <p:blipFill>
          <a:blip r:embed="rId2"/>
          <a:stretch>
            <a:fillRect/>
          </a:stretch>
        </p:blipFill>
        <p:spPr>
          <a:xfrm>
            <a:off x="4987737" y="1950586"/>
            <a:ext cx="1633871" cy="4218799"/>
          </a:xfrm>
          <a:prstGeom prst="rect">
            <a:avLst/>
          </a:prstGeom>
          <a:ln w="12700">
            <a:miter lim="400000"/>
          </a:ln>
        </p:spPr>
      </p:pic>
      <p:pic>
        <p:nvPicPr>
          <p:cNvPr id="322" name="Image 2" descr="Image 2"/>
          <p:cNvPicPr>
            <a:picLocks noChangeAspect="1"/>
          </p:cNvPicPr>
          <p:nvPr/>
        </p:nvPicPr>
        <p:blipFill>
          <a:blip r:embed="rId3"/>
          <a:stretch>
            <a:fillRect/>
          </a:stretch>
        </p:blipFill>
        <p:spPr>
          <a:xfrm>
            <a:off x="649950" y="528890"/>
            <a:ext cx="1938697" cy="1499746"/>
          </a:xfrm>
          <a:prstGeom prst="rect">
            <a:avLst/>
          </a:prstGeom>
          <a:ln w="12700">
            <a:miter lim="400000"/>
          </a:ln>
        </p:spPr>
      </p:pic>
      <p:pic>
        <p:nvPicPr>
          <p:cNvPr id="323" name="Image 4" descr="Image 4"/>
          <p:cNvPicPr>
            <a:picLocks noChangeAspect="1"/>
          </p:cNvPicPr>
          <p:nvPr/>
        </p:nvPicPr>
        <p:blipFill>
          <a:blip r:embed="rId4"/>
          <a:stretch>
            <a:fillRect/>
          </a:stretch>
        </p:blipFill>
        <p:spPr>
          <a:xfrm>
            <a:off x="1062377" y="4376391"/>
            <a:ext cx="2240454" cy="1901820"/>
          </a:xfrm>
          <a:prstGeom prst="rect">
            <a:avLst/>
          </a:prstGeom>
          <a:ln w="12700">
            <a:miter lim="400000"/>
          </a:ln>
        </p:spPr>
      </p:pic>
      <p:sp>
        <p:nvSpPr>
          <p:cNvPr id="324" name="ZoneTexte 6"/>
          <p:cNvSpPr txBox="1"/>
          <p:nvPr/>
        </p:nvSpPr>
        <p:spPr>
          <a:xfrm>
            <a:off x="1211764" y="579788"/>
            <a:ext cx="936840"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0000"/>
                </a:solidFill>
              </a:defRPr>
            </a:lvl1pPr>
          </a:lstStyle>
          <a:p>
            <a:r>
              <a:t>ENVY</a:t>
            </a:r>
          </a:p>
        </p:txBody>
      </p:sp>
      <p:sp>
        <p:nvSpPr>
          <p:cNvPr id="325" name="ZoneTexte 8"/>
          <p:cNvSpPr txBox="1"/>
          <p:nvPr/>
        </p:nvSpPr>
        <p:spPr>
          <a:xfrm>
            <a:off x="1043399" y="5728944"/>
            <a:ext cx="936840"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0000"/>
                </a:solidFill>
              </a:defRPr>
            </a:lvl1pPr>
          </a:lstStyle>
          <a:p>
            <a:r>
              <a:t>ANGER</a:t>
            </a:r>
          </a:p>
        </p:txBody>
      </p:sp>
      <p:pic>
        <p:nvPicPr>
          <p:cNvPr id="326" name="Image 9" descr="Image 9"/>
          <p:cNvPicPr>
            <a:picLocks noChangeAspect="1"/>
          </p:cNvPicPr>
          <p:nvPr/>
        </p:nvPicPr>
        <p:blipFill>
          <a:blip r:embed="rId5"/>
          <a:stretch>
            <a:fillRect/>
          </a:stretch>
        </p:blipFill>
        <p:spPr>
          <a:xfrm rot="20460117">
            <a:off x="8378934" y="905569"/>
            <a:ext cx="2852916" cy="2555258"/>
          </a:xfrm>
          <a:prstGeom prst="rect">
            <a:avLst/>
          </a:prstGeom>
          <a:ln w="12700">
            <a:miter lim="400000"/>
          </a:ln>
        </p:spPr>
      </p:pic>
      <p:pic>
        <p:nvPicPr>
          <p:cNvPr id="327" name="Image 10" descr="Image 10"/>
          <p:cNvPicPr>
            <a:picLocks noChangeAspect="1"/>
          </p:cNvPicPr>
          <p:nvPr/>
        </p:nvPicPr>
        <p:blipFill>
          <a:blip r:embed="rId6"/>
          <a:srcRect r="2" b="15775"/>
          <a:stretch>
            <a:fillRect/>
          </a:stretch>
        </p:blipFill>
        <p:spPr>
          <a:xfrm>
            <a:off x="7895152" y="3988877"/>
            <a:ext cx="3322772" cy="2109400"/>
          </a:xfrm>
          <a:prstGeom prst="rect">
            <a:avLst/>
          </a:prstGeom>
          <a:ln w="12700">
            <a:miter lim="400000"/>
          </a:ln>
        </p:spPr>
      </p:pic>
      <p:sp>
        <p:nvSpPr>
          <p:cNvPr id="328" name="ZoneTexte 12"/>
          <p:cNvSpPr txBox="1"/>
          <p:nvPr/>
        </p:nvSpPr>
        <p:spPr>
          <a:xfrm>
            <a:off x="9320914" y="2081115"/>
            <a:ext cx="1548470"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b="1">
                <a:solidFill>
                  <a:srgbClr val="FF0000"/>
                </a:solidFill>
              </a:defRPr>
            </a:lvl1pPr>
          </a:lstStyle>
          <a:p>
            <a:r>
              <a:t>THE 5 SENSES</a:t>
            </a:r>
          </a:p>
        </p:txBody>
      </p:sp>
      <p:sp>
        <p:nvSpPr>
          <p:cNvPr id="329" name="ZoneTexte 16"/>
          <p:cNvSpPr txBox="1"/>
          <p:nvPr/>
        </p:nvSpPr>
        <p:spPr>
          <a:xfrm>
            <a:off x="3598051" y="516305"/>
            <a:ext cx="4396948" cy="1196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b="1" u="sng">
                <a:solidFill>
                  <a:srgbClr val="2BFCCF"/>
                </a:solidFill>
              </a:defRPr>
            </a:pPr>
            <a:r>
              <a:t>THE BODY AND THE FLESH</a:t>
            </a:r>
            <a:r>
              <a:rPr u="none"/>
              <a:t>:</a:t>
            </a:r>
            <a:endParaRPr>
              <a:solidFill>
                <a:srgbClr val="FFFFFF"/>
              </a:solidFill>
            </a:endParaRPr>
          </a:p>
          <a:p>
            <a:pPr algn="ctr">
              <a:defRPr sz="2400" b="1">
                <a:solidFill>
                  <a:srgbClr val="2BFCCF"/>
                </a:solidFill>
              </a:defRPr>
            </a:pPr>
            <a:r>
              <a:t>SEAT OF OUR LOWER PASSIONS</a:t>
            </a:r>
          </a:p>
        </p:txBody>
      </p:sp>
      <p:pic>
        <p:nvPicPr>
          <p:cNvPr id="330" name="Picture 2" descr="Picture 2"/>
          <p:cNvPicPr>
            <a:picLocks noChangeAspect="1"/>
          </p:cNvPicPr>
          <p:nvPr/>
        </p:nvPicPr>
        <p:blipFill>
          <a:blip r:embed="rId7"/>
          <a:stretch>
            <a:fillRect/>
          </a:stretch>
        </p:blipFill>
        <p:spPr>
          <a:xfrm rot="20577261">
            <a:off x="1164040" y="2045253"/>
            <a:ext cx="2760819" cy="2106356"/>
          </a:xfrm>
          <a:prstGeom prst="rect">
            <a:avLst/>
          </a:prstGeom>
          <a:ln w="12700">
            <a:miter lim="400000"/>
          </a:ln>
        </p:spPr>
      </p:pic>
      <p:sp>
        <p:nvSpPr>
          <p:cNvPr id="331" name="ZoneTexte 7"/>
          <p:cNvSpPr txBox="1"/>
          <p:nvPr/>
        </p:nvSpPr>
        <p:spPr>
          <a:xfrm>
            <a:off x="7940873" y="4089696"/>
            <a:ext cx="1958486"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0000"/>
                </a:solidFill>
              </a:defRPr>
            </a:lvl1pPr>
          </a:lstStyle>
          <a:p>
            <a:r>
              <a:t>GLUTTONY</a:t>
            </a:r>
          </a:p>
        </p:txBody>
      </p:sp>
      <p:sp>
        <p:nvSpPr>
          <p:cNvPr id="332" name="ZoneTexte 17"/>
          <p:cNvSpPr txBox="1"/>
          <p:nvPr/>
        </p:nvSpPr>
        <p:spPr>
          <a:xfrm>
            <a:off x="2434744" y="3606386"/>
            <a:ext cx="195848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FF0000"/>
                </a:solidFill>
              </a:defRPr>
            </a:lvl1pPr>
          </a:lstStyle>
          <a:p>
            <a:r>
              <a:t>FIGHTS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4" name="Rectangle 9"/>
          <p:cNvSpPr/>
          <p:nvPr/>
        </p:nvSpPr>
        <p:spPr>
          <a:xfrm>
            <a:off x="1523" y="0"/>
            <a:ext cx="12188954" cy="6858000"/>
          </a:xfrm>
          <a:prstGeom prst="rect">
            <a:avLst/>
          </a:prstGeom>
          <a:solidFill>
            <a:srgbClr val="000000"/>
          </a:solidFill>
          <a:ln w="12700">
            <a:miter lim="400000"/>
          </a:ln>
        </p:spPr>
        <p:txBody>
          <a:bodyPr lIns="45719" rIns="45719" anchor="ctr"/>
          <a:lstStyle/>
          <a:p>
            <a:pPr algn="ctr" defTabSz="914400">
              <a:defRPr>
                <a:solidFill>
                  <a:srgbClr val="FFFFFF"/>
                </a:solidFill>
              </a:defRPr>
            </a:pPr>
            <a:endParaRPr/>
          </a:p>
        </p:txBody>
      </p:sp>
      <p:pic>
        <p:nvPicPr>
          <p:cNvPr id="335" name="Image 2" descr="Image 2"/>
          <p:cNvPicPr>
            <a:picLocks noChangeAspect="1"/>
          </p:cNvPicPr>
          <p:nvPr/>
        </p:nvPicPr>
        <p:blipFill>
          <a:blip r:embed="rId2"/>
          <a:srcRect r="2" b="15775"/>
          <a:stretch>
            <a:fillRect/>
          </a:stretch>
        </p:blipFill>
        <p:spPr>
          <a:xfrm>
            <a:off x="0" y="9"/>
            <a:ext cx="6099049" cy="3428991"/>
          </a:xfrm>
          <a:prstGeom prst="rect">
            <a:avLst/>
          </a:prstGeom>
          <a:ln w="12700">
            <a:miter lim="400000"/>
          </a:ln>
        </p:spPr>
      </p:pic>
      <p:pic>
        <p:nvPicPr>
          <p:cNvPr id="336" name="Image 4" descr="Image 4"/>
          <p:cNvPicPr>
            <a:picLocks noChangeAspect="1"/>
          </p:cNvPicPr>
          <p:nvPr/>
        </p:nvPicPr>
        <p:blipFill>
          <a:blip r:embed="rId3"/>
          <a:srcRect t="7164" r="2" b="8294"/>
          <a:stretch>
            <a:fillRect/>
          </a:stretch>
        </p:blipFill>
        <p:spPr>
          <a:xfrm>
            <a:off x="6092952" y="10"/>
            <a:ext cx="6099049" cy="3428990"/>
          </a:xfrm>
          <a:prstGeom prst="rect">
            <a:avLst/>
          </a:prstGeom>
          <a:ln w="12700">
            <a:miter lim="400000"/>
          </a:ln>
        </p:spPr>
      </p:pic>
      <p:pic>
        <p:nvPicPr>
          <p:cNvPr id="337" name="Image 3" descr="Image 3"/>
          <p:cNvPicPr>
            <a:picLocks noChangeAspect="1"/>
          </p:cNvPicPr>
          <p:nvPr/>
        </p:nvPicPr>
        <p:blipFill>
          <a:blip r:embed="rId4"/>
          <a:srcRect t="10507" r="2" b="5266"/>
          <a:stretch>
            <a:fillRect/>
          </a:stretch>
        </p:blipFill>
        <p:spPr>
          <a:xfrm>
            <a:off x="0" y="3428999"/>
            <a:ext cx="6099049" cy="3429002"/>
          </a:xfrm>
          <a:prstGeom prst="rect">
            <a:avLst/>
          </a:prstGeom>
          <a:ln w="12700">
            <a:miter lim="400000"/>
          </a:ln>
        </p:spPr>
      </p:pic>
      <p:pic>
        <p:nvPicPr>
          <p:cNvPr id="338" name="Image 1" descr="Image 1"/>
          <p:cNvPicPr>
            <a:picLocks noChangeAspect="1"/>
          </p:cNvPicPr>
          <p:nvPr/>
        </p:nvPicPr>
        <p:blipFill>
          <a:blip r:embed="rId5"/>
          <a:srcRect r="2" b="15775"/>
          <a:stretch>
            <a:fillRect/>
          </a:stretch>
        </p:blipFill>
        <p:spPr>
          <a:xfrm>
            <a:off x="6092952" y="3428999"/>
            <a:ext cx="6099049" cy="3429002"/>
          </a:xfrm>
          <a:prstGeom prst="rect">
            <a:avLst/>
          </a:prstGeom>
          <a:ln w="12700">
            <a:miter lim="400000"/>
          </a:ln>
        </p:spPr>
      </p:pic>
      <p:sp>
        <p:nvSpPr>
          <p:cNvPr id="339" name="ZoneTexte 5"/>
          <p:cNvSpPr txBox="1"/>
          <p:nvPr/>
        </p:nvSpPr>
        <p:spPr>
          <a:xfrm>
            <a:off x="4124059" y="123092"/>
            <a:ext cx="4524055"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a:solidFill>
                  <a:srgbClr val="FFFFFF"/>
                </a:solidFill>
              </a:defRPr>
            </a:lvl1pPr>
          </a:lstStyle>
          <a:p>
            <a:r>
              <a:t>GLUTTONY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1" name="Rectangle 70"/>
          <p:cNvSpPr/>
          <p:nvPr/>
        </p:nvSpPr>
        <p:spPr>
          <a:xfrm>
            <a:off x="-1" y="-2"/>
            <a:ext cx="12188954" cy="6858001"/>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342" name="Image 7" descr="Image 7"/>
          <p:cNvPicPr>
            <a:picLocks noChangeAspect="1"/>
          </p:cNvPicPr>
          <p:nvPr/>
        </p:nvPicPr>
        <p:blipFill>
          <a:blip r:embed="rId2"/>
          <a:srcRect l="18952" r="2198"/>
          <a:stretch>
            <a:fillRect/>
          </a:stretch>
        </p:blipFill>
        <p:spPr>
          <a:xfrm>
            <a:off x="20" y="10"/>
            <a:ext cx="4003019" cy="3388748"/>
          </a:xfrm>
          <a:prstGeom prst="rect">
            <a:avLst/>
          </a:prstGeom>
          <a:ln w="12700">
            <a:miter lim="400000"/>
          </a:ln>
        </p:spPr>
      </p:pic>
      <p:pic>
        <p:nvPicPr>
          <p:cNvPr id="343" name="Image 4" descr="Image 4"/>
          <p:cNvPicPr>
            <a:picLocks noChangeAspect="1"/>
          </p:cNvPicPr>
          <p:nvPr/>
        </p:nvPicPr>
        <p:blipFill>
          <a:blip r:embed="rId3"/>
          <a:srcRect l="12077" r="8725"/>
          <a:stretch>
            <a:fillRect/>
          </a:stretch>
        </p:blipFill>
        <p:spPr>
          <a:xfrm>
            <a:off x="4094479" y="10"/>
            <a:ext cx="4014047" cy="3383169"/>
          </a:xfrm>
          <a:prstGeom prst="rect">
            <a:avLst/>
          </a:prstGeom>
          <a:ln w="12700">
            <a:miter lim="400000"/>
          </a:ln>
        </p:spPr>
      </p:pic>
      <p:pic>
        <p:nvPicPr>
          <p:cNvPr id="344" name="Picture 2" descr="Picture 2"/>
          <p:cNvPicPr>
            <a:picLocks noChangeAspect="1"/>
          </p:cNvPicPr>
          <p:nvPr/>
        </p:nvPicPr>
        <p:blipFill>
          <a:blip r:embed="rId4"/>
          <a:srcRect t="11542" r="2" b="32044"/>
          <a:stretch>
            <a:fillRect/>
          </a:stretch>
        </p:blipFill>
        <p:spPr>
          <a:xfrm>
            <a:off x="8188959" y="10"/>
            <a:ext cx="4003040" cy="3383270"/>
          </a:xfrm>
          <a:prstGeom prst="rect">
            <a:avLst/>
          </a:prstGeom>
          <a:ln w="12700">
            <a:miter lim="400000"/>
          </a:ln>
        </p:spPr>
      </p:pic>
      <p:pic>
        <p:nvPicPr>
          <p:cNvPr id="345" name="Image 8" descr="Image 8"/>
          <p:cNvPicPr>
            <a:picLocks noChangeAspect="1"/>
          </p:cNvPicPr>
          <p:nvPr/>
        </p:nvPicPr>
        <p:blipFill>
          <a:blip r:embed="rId5"/>
          <a:srcRect r="21151"/>
          <a:stretch>
            <a:fillRect/>
          </a:stretch>
        </p:blipFill>
        <p:spPr>
          <a:xfrm>
            <a:off x="20" y="3469101"/>
            <a:ext cx="4003019" cy="3388759"/>
          </a:xfrm>
          <a:prstGeom prst="rect">
            <a:avLst/>
          </a:prstGeom>
          <a:ln w="12700">
            <a:miter lim="400000"/>
          </a:ln>
        </p:spPr>
      </p:pic>
      <p:pic>
        <p:nvPicPr>
          <p:cNvPr id="346" name="Image 1" descr="Image 1"/>
          <p:cNvPicPr>
            <a:picLocks noChangeAspect="1"/>
          </p:cNvPicPr>
          <p:nvPr/>
        </p:nvPicPr>
        <p:blipFill>
          <a:blip r:embed="rId6"/>
          <a:srcRect l="6357" r="14445"/>
          <a:stretch>
            <a:fillRect/>
          </a:stretch>
        </p:blipFill>
        <p:spPr>
          <a:xfrm>
            <a:off x="4094479" y="3469101"/>
            <a:ext cx="4014048" cy="3383146"/>
          </a:xfrm>
          <a:prstGeom prst="rect">
            <a:avLst/>
          </a:prstGeom>
          <a:ln w="12700">
            <a:miter lim="400000"/>
          </a:ln>
        </p:spPr>
      </p:pic>
      <p:pic>
        <p:nvPicPr>
          <p:cNvPr id="347" name="Image 6" descr="Image 6"/>
          <p:cNvPicPr>
            <a:picLocks noChangeAspect="1"/>
          </p:cNvPicPr>
          <p:nvPr/>
        </p:nvPicPr>
        <p:blipFill>
          <a:blip r:embed="rId7"/>
          <a:srcRect b="18079"/>
          <a:stretch>
            <a:fillRect/>
          </a:stretch>
        </p:blipFill>
        <p:spPr>
          <a:xfrm>
            <a:off x="8199966" y="3469101"/>
            <a:ext cx="3991995" cy="3388894"/>
          </a:xfrm>
          <a:prstGeom prst="rect">
            <a:avLst/>
          </a:prstGeom>
          <a:ln w="12700">
            <a:miter lim="400000"/>
          </a:ln>
        </p:spPr>
      </p:pic>
      <p:sp>
        <p:nvSpPr>
          <p:cNvPr id="348" name="ZoneTexte 2"/>
          <p:cNvSpPr txBox="1"/>
          <p:nvPr/>
        </p:nvSpPr>
        <p:spPr>
          <a:xfrm>
            <a:off x="4481339" y="3060113"/>
            <a:ext cx="4557155"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a:solidFill>
                  <a:srgbClr val="FFFFFF"/>
                </a:solidFill>
              </a:defRPr>
            </a:lvl1pPr>
          </a:lstStyle>
          <a:p>
            <a:r>
              <a:t>EMOTIONS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Rectangle 6"/>
          <p:cNvSpPr/>
          <p:nvPr/>
        </p:nvSpPr>
        <p:spPr>
          <a:xfrm>
            <a:off x="234695" y="237744"/>
            <a:ext cx="11722610" cy="6382512"/>
          </a:xfrm>
          <a:prstGeom prst="rect">
            <a:avLst/>
          </a:prstGeom>
          <a:solidFill>
            <a:srgbClr val="FFFFFF"/>
          </a:solidFill>
          <a:ln w="6350">
            <a:solidFill>
              <a:srgbClr val="BFBFBF"/>
            </a:solidFill>
          </a:ln>
        </p:spPr>
        <p:txBody>
          <a:bodyPr lIns="45719" rIns="45719"/>
          <a:lstStyle/>
          <a:p>
            <a:pPr>
              <a:defRPr>
                <a:solidFill>
                  <a:srgbClr val="FFFFFF"/>
                </a:solidFill>
              </a:defRPr>
            </a:pPr>
            <a:endParaRPr/>
          </a:p>
        </p:txBody>
      </p:sp>
      <p:sp>
        <p:nvSpPr>
          <p:cNvPr id="351" name="Rectangle 8"/>
          <p:cNvSpPr/>
          <p:nvPr/>
        </p:nvSpPr>
        <p:spPr>
          <a:xfrm>
            <a:off x="371855" y="374903"/>
            <a:ext cx="11448290" cy="6108194"/>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352" name="Rectangle 10"/>
          <p:cNvSpPr/>
          <p:nvPr/>
        </p:nvSpPr>
        <p:spPr>
          <a:xfrm>
            <a:off x="-1" y="0"/>
            <a:ext cx="12192003" cy="6858000"/>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p>
        </p:txBody>
      </p:sp>
      <p:sp>
        <p:nvSpPr>
          <p:cNvPr id="353" name="Rectangle 12"/>
          <p:cNvSpPr/>
          <p:nvPr/>
        </p:nvSpPr>
        <p:spPr>
          <a:xfrm>
            <a:off x="1" y="0"/>
            <a:ext cx="12192001" cy="6858000"/>
          </a:xfrm>
          <a:prstGeom prst="rect">
            <a:avLst/>
          </a:prstGeom>
          <a:blipFill>
            <a:blip r:embed="rId2"/>
          </a:blipFill>
          <a:ln w="12700">
            <a:miter lim="400000"/>
          </a:ln>
        </p:spPr>
        <p:txBody>
          <a:bodyPr lIns="45719" rIns="45719"/>
          <a:lstStyle/>
          <a:p>
            <a:pPr>
              <a:defRPr>
                <a:solidFill>
                  <a:srgbClr val="FFFFFF"/>
                </a:solidFill>
              </a:defRPr>
            </a:pPr>
            <a:endParaRPr/>
          </a:p>
        </p:txBody>
      </p:sp>
      <p:sp>
        <p:nvSpPr>
          <p:cNvPr id="354" name="Rectangle 14"/>
          <p:cNvSpPr/>
          <p:nvPr/>
        </p:nvSpPr>
        <p:spPr>
          <a:xfrm>
            <a:off x="3201150" y="457199"/>
            <a:ext cx="8533646" cy="5943605"/>
          </a:xfrm>
          <a:prstGeom prst="rect">
            <a:avLst/>
          </a:prstGeom>
          <a:solidFill>
            <a:srgbClr val="FFFFFF"/>
          </a:solidFill>
          <a:ln w="6350">
            <a:solidFill>
              <a:srgbClr val="FFFFFF"/>
            </a:solidFill>
          </a:ln>
          <a:effectLst>
            <a:outerShdw blurRad="63500" rotWithShape="0">
              <a:srgbClr val="000000">
                <a:alpha val="40000"/>
              </a:srgbClr>
            </a:outerShdw>
          </a:effectLst>
        </p:spPr>
        <p:txBody>
          <a:bodyPr lIns="45719" rIns="45719"/>
          <a:lstStyle/>
          <a:p>
            <a:pPr>
              <a:defRPr>
                <a:solidFill>
                  <a:srgbClr val="FFFFFF"/>
                </a:solidFill>
              </a:defRPr>
            </a:pPr>
            <a:endParaRPr/>
          </a:p>
        </p:txBody>
      </p:sp>
      <p:sp>
        <p:nvSpPr>
          <p:cNvPr id="355" name="Rectangle 16"/>
          <p:cNvSpPr/>
          <p:nvPr/>
        </p:nvSpPr>
        <p:spPr>
          <a:xfrm>
            <a:off x="3372466" y="621792"/>
            <a:ext cx="8198782" cy="5614418"/>
          </a:xfrm>
          <a:prstGeom prst="rect">
            <a:avLst/>
          </a:prstGeom>
          <a:solidFill>
            <a:srgbClr val="455F51"/>
          </a:solidFill>
          <a:ln w="12700">
            <a:miter lim="400000"/>
          </a:ln>
        </p:spPr>
        <p:txBody>
          <a:bodyPr lIns="45719" rIns="45719"/>
          <a:lstStyle/>
          <a:p>
            <a:pPr>
              <a:defRPr>
                <a:solidFill>
                  <a:srgbClr val="FFFFFF"/>
                </a:solidFill>
              </a:defRPr>
            </a:pPr>
            <a:endParaRPr/>
          </a:p>
        </p:txBody>
      </p:sp>
      <p:sp>
        <p:nvSpPr>
          <p:cNvPr id="356" name="ZoneTexte 2"/>
          <p:cNvSpPr txBox="1"/>
          <p:nvPr/>
        </p:nvSpPr>
        <p:spPr>
          <a:xfrm>
            <a:off x="954955" y="1527047"/>
            <a:ext cx="1860784"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2A4F1C"/>
                </a:solidFill>
              </a:defRPr>
            </a:lvl1pPr>
          </a:lstStyle>
          <a:p>
            <a:r>
              <a:t>Nahum1:2</a:t>
            </a:r>
          </a:p>
        </p:txBody>
      </p:sp>
      <p:sp>
        <p:nvSpPr>
          <p:cNvPr id="357" name="Rectangle 1"/>
          <p:cNvSpPr txBox="1"/>
          <p:nvPr/>
        </p:nvSpPr>
        <p:spPr>
          <a:xfrm>
            <a:off x="3488228" y="1071815"/>
            <a:ext cx="7850343" cy="451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FFFFFF"/>
                </a:solidFill>
              </a:defRPr>
            </a:pPr>
            <a:r>
              <a:t> </a:t>
            </a:r>
            <a:r>
              <a:rPr sz="2400"/>
              <a:t>“ God [is] </a:t>
            </a:r>
            <a:r>
              <a:rPr sz="2400" b="1">
                <a:solidFill>
                  <a:srgbClr val="FF9900"/>
                </a:solidFill>
              </a:rPr>
              <a:t>jealous</a:t>
            </a:r>
            <a:r>
              <a:rPr sz="2400"/>
              <a:t>, and the LORD revengeth; the LORD revengeth, and [is</a:t>
            </a:r>
            <a:r>
              <a:rPr sz="2400" b="1">
                <a:solidFill>
                  <a:srgbClr val="FF9900"/>
                </a:solidFill>
              </a:rPr>
              <a:t>] furious</a:t>
            </a:r>
            <a:r>
              <a:rPr sz="2400"/>
              <a:t>; the LORD will take vengeance on his adversaries, and he reserveth [</a:t>
            </a:r>
            <a:r>
              <a:rPr sz="2400" b="1">
                <a:solidFill>
                  <a:srgbClr val="FF9900"/>
                </a:solidFill>
              </a:rPr>
              <a:t>wrath</a:t>
            </a:r>
            <a:r>
              <a:rPr sz="2400"/>
              <a:t>] for his enemies.”</a:t>
            </a:r>
          </a:p>
          <a:p>
            <a:pPr>
              <a:defRPr sz="2400">
                <a:solidFill>
                  <a:srgbClr val="FFFFFF"/>
                </a:solidFill>
              </a:defRPr>
            </a:pPr>
            <a:endParaRPr sz="2400"/>
          </a:p>
          <a:p>
            <a:pPr>
              <a:defRPr sz="2400">
                <a:solidFill>
                  <a:srgbClr val="FFFFFF"/>
                </a:solidFill>
              </a:defRPr>
            </a:pPr>
            <a:r>
              <a:t>“ And I will </a:t>
            </a:r>
            <a:r>
              <a:rPr b="1">
                <a:solidFill>
                  <a:srgbClr val="FF9900"/>
                </a:solidFill>
              </a:rPr>
              <a:t>rejoice</a:t>
            </a:r>
            <a:r>
              <a:t> in Jerusalem, and </a:t>
            </a:r>
            <a:r>
              <a:rPr b="1">
                <a:solidFill>
                  <a:srgbClr val="FF9900"/>
                </a:solidFill>
              </a:rPr>
              <a:t>joy</a:t>
            </a:r>
            <a:r>
              <a:t> in my people: and the voice of weeping shall be no more heard in her, nor the voice of crying.”</a:t>
            </a:r>
          </a:p>
          <a:p>
            <a:pPr>
              <a:defRPr sz="2400">
                <a:solidFill>
                  <a:srgbClr val="FFFFFF"/>
                </a:solidFill>
              </a:defRPr>
            </a:pPr>
            <a:endParaRPr/>
          </a:p>
          <a:p>
            <a:pPr>
              <a:defRPr sz="2400">
                <a:solidFill>
                  <a:srgbClr val="FFFFFF"/>
                </a:solidFill>
              </a:defRPr>
            </a:pPr>
            <a:endParaRPr/>
          </a:p>
          <a:p>
            <a:pPr>
              <a:defRPr sz="2400">
                <a:solidFill>
                  <a:srgbClr val="FFFFFF"/>
                </a:solidFill>
              </a:defRPr>
            </a:pPr>
            <a:r>
              <a:t>“ The LORD [is</a:t>
            </a:r>
            <a:r>
              <a:rPr>
                <a:solidFill>
                  <a:srgbClr val="FF9900"/>
                </a:solidFill>
              </a:rPr>
              <a:t>] </a:t>
            </a:r>
            <a:r>
              <a:rPr b="1">
                <a:solidFill>
                  <a:srgbClr val="FF9900"/>
                </a:solidFill>
              </a:rPr>
              <a:t>gracious</a:t>
            </a:r>
            <a:r>
              <a:t>, and </a:t>
            </a:r>
            <a:r>
              <a:rPr b="1">
                <a:solidFill>
                  <a:srgbClr val="FF9900"/>
                </a:solidFill>
              </a:rPr>
              <a:t>full of compassion</a:t>
            </a:r>
            <a:r>
              <a:t>; slow to </a:t>
            </a:r>
            <a:r>
              <a:rPr>
                <a:solidFill>
                  <a:srgbClr val="FF9900"/>
                </a:solidFill>
              </a:rPr>
              <a:t>anger</a:t>
            </a:r>
            <a:r>
              <a:t>, and of great </a:t>
            </a:r>
            <a:r>
              <a:rPr b="1">
                <a:solidFill>
                  <a:srgbClr val="FF9900"/>
                </a:solidFill>
              </a:rPr>
              <a:t>mercy</a:t>
            </a:r>
            <a:r>
              <a:t>.”</a:t>
            </a:r>
          </a:p>
        </p:txBody>
      </p:sp>
      <p:sp>
        <p:nvSpPr>
          <p:cNvPr id="358" name="ZoneTexte 11"/>
          <p:cNvSpPr txBox="1"/>
          <p:nvPr/>
        </p:nvSpPr>
        <p:spPr>
          <a:xfrm>
            <a:off x="853430" y="3428999"/>
            <a:ext cx="2123837"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2A4F1C"/>
                </a:solidFill>
              </a:defRPr>
            </a:lvl1pPr>
          </a:lstStyle>
          <a:p>
            <a:r>
              <a:t>Isaiah 65:19</a:t>
            </a:r>
          </a:p>
        </p:txBody>
      </p:sp>
      <p:sp>
        <p:nvSpPr>
          <p:cNvPr id="359" name="ZoneTexte 13"/>
          <p:cNvSpPr txBox="1"/>
          <p:nvPr/>
        </p:nvSpPr>
        <p:spPr>
          <a:xfrm>
            <a:off x="280414" y="4956047"/>
            <a:ext cx="2266044"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2A4F1C"/>
                </a:solidFill>
              </a:defRPr>
            </a:lvl1pPr>
          </a:lstStyle>
          <a:p>
            <a:r>
              <a:t>Psalms 145:8</a:t>
            </a:r>
          </a:p>
        </p:txBody>
      </p:sp>
      <p:sp>
        <p:nvSpPr>
          <p:cNvPr id="360" name="ZoneTexte 15"/>
          <p:cNvSpPr txBox="1"/>
          <p:nvPr/>
        </p:nvSpPr>
        <p:spPr>
          <a:xfrm>
            <a:off x="2393996" y="-66023"/>
            <a:ext cx="7157974" cy="5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b="1">
                <a:solidFill>
                  <a:srgbClr val="076785"/>
                </a:solidFill>
              </a:defRPr>
            </a:lvl1pPr>
          </a:lstStyle>
          <a:p>
            <a:r>
              <a:t>GOD ALSO HAS FEELINGS AND EMOTIONS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itre 1"/>
          <p:cNvSpPr txBox="1">
            <a:spLocks noGrp="1"/>
          </p:cNvSpPr>
          <p:nvPr>
            <p:ph type="title"/>
          </p:nvPr>
        </p:nvSpPr>
        <p:spPr>
          <a:xfrm>
            <a:off x="1066800" y="220562"/>
            <a:ext cx="10058400" cy="1371601"/>
          </a:xfrm>
          <a:prstGeom prst="rect">
            <a:avLst/>
          </a:prstGeom>
        </p:spPr>
        <p:txBody>
          <a:bodyPr/>
          <a:lstStyle/>
          <a:p>
            <a:r>
              <a:t>The Soul And The Spirit</a:t>
            </a:r>
          </a:p>
        </p:txBody>
      </p:sp>
      <p:sp>
        <p:nvSpPr>
          <p:cNvPr id="363" name="ZoneTexte 2"/>
          <p:cNvSpPr txBox="1"/>
          <p:nvPr/>
        </p:nvSpPr>
        <p:spPr>
          <a:xfrm>
            <a:off x="1112519" y="1338944"/>
            <a:ext cx="9966962" cy="4841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i="1">
                <a:solidFill>
                  <a:srgbClr val="FFFFFF"/>
                </a:solidFill>
              </a:defRPr>
            </a:pPr>
            <a:r>
              <a:t>Are the seat of the higher powers, because it is these powers that must dominate our whole person and allow us to be in the image of God in our everyday behaviour with our family and friends.</a:t>
            </a:r>
          </a:p>
          <a:p>
            <a:pPr>
              <a:defRPr i="1">
                <a:solidFill>
                  <a:srgbClr val="FFFFFF"/>
                </a:solidFill>
              </a:defRPr>
            </a:pPr>
            <a:endParaRPr/>
          </a:p>
          <a:p>
            <a:pPr>
              <a:defRPr>
                <a:solidFill>
                  <a:srgbClr val="FFFFFF"/>
                </a:solidFill>
              </a:defRPr>
            </a:pPr>
            <a:r>
              <a:t>That is why our mind and soul must be nourished with good knowledge and good sources of information.</a:t>
            </a:r>
          </a:p>
          <a:p>
            <a:pPr>
              <a:defRPr>
                <a:solidFill>
                  <a:srgbClr val="FFFFFF"/>
                </a:solidFill>
              </a:defRPr>
            </a:pPr>
            <a:r>
              <a:t>It's a bit like a library in our brain that we are going to fill with good books!!! Books that increase our knowledge about everything around us and help us to grow!</a:t>
            </a:r>
          </a:p>
          <a:p>
            <a:pPr>
              <a:defRPr>
                <a:solidFill>
                  <a:srgbClr val="FFFFFF"/>
                </a:solidFill>
              </a:defRPr>
            </a:pPr>
            <a:endParaRPr/>
          </a:p>
          <a:p>
            <a:pPr>
              <a:defRPr i="1">
                <a:solidFill>
                  <a:srgbClr val="FFFFFF"/>
                </a:solidFill>
              </a:defRPr>
            </a:pPr>
            <a:r>
              <a:t>Our lower passions must </a:t>
            </a:r>
            <a:r>
              <a:rPr b="1"/>
              <a:t>be controlled by our will</a:t>
            </a:r>
            <a:r>
              <a:t>. It is not easy to have a good will; we have to practice it every day. But the will is nourished by the knowledge we will have acquired of what surrounds us. </a:t>
            </a:r>
          </a:p>
          <a:p>
            <a:pPr>
              <a:defRPr i="1">
                <a:solidFill>
                  <a:srgbClr val="FFFFFF"/>
                </a:solidFill>
              </a:defRPr>
            </a:pPr>
            <a:endParaRPr/>
          </a:p>
          <a:p>
            <a:pPr>
              <a:defRPr i="1" u="sng">
                <a:solidFill>
                  <a:srgbClr val="FFFFFF"/>
                </a:solidFill>
              </a:defRPr>
            </a:pPr>
            <a:r>
              <a:t>For example</a:t>
            </a:r>
            <a:r>
              <a:rPr u="none"/>
              <a:t>: If you feel like eating an ice cream, then another one... are you just going to eat all the ice cream you crave, or do know that eating too much ice cream will make you sick because there is too much sugar? No, you will exercise your will and reason thanks to your library of knowledge!!!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Ellipse 3"/>
          <p:cNvSpPr/>
          <p:nvPr/>
        </p:nvSpPr>
        <p:spPr>
          <a:xfrm>
            <a:off x="3306891" y="707296"/>
            <a:ext cx="5317588" cy="5451233"/>
          </a:xfrm>
          <a:prstGeom prst="ellipse">
            <a:avLst/>
          </a:prstGeom>
          <a:solidFill>
            <a:srgbClr val="FFC000"/>
          </a:solidFill>
          <a:ln w="12700">
            <a:solidFill>
              <a:srgbClr val="3D732A"/>
            </a:solidFill>
          </a:ln>
        </p:spPr>
        <p:txBody>
          <a:bodyPr lIns="45719" rIns="45719" anchor="ctr"/>
          <a:lstStyle/>
          <a:p>
            <a:pPr algn="ctr">
              <a:defRPr>
                <a:solidFill>
                  <a:srgbClr val="FFFFFF"/>
                </a:solidFill>
              </a:defRPr>
            </a:pPr>
            <a:endParaRPr/>
          </a:p>
        </p:txBody>
      </p:sp>
      <p:sp>
        <p:nvSpPr>
          <p:cNvPr id="366" name="Ellipse 4"/>
          <p:cNvSpPr/>
          <p:nvPr/>
        </p:nvSpPr>
        <p:spPr>
          <a:xfrm>
            <a:off x="4853354" y="3981156"/>
            <a:ext cx="393897" cy="379829"/>
          </a:xfrm>
          <a:prstGeom prst="ellipse">
            <a:avLst/>
          </a:pr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367" name="Ellipse 5"/>
          <p:cNvSpPr/>
          <p:nvPr/>
        </p:nvSpPr>
        <p:spPr>
          <a:xfrm>
            <a:off x="6541476" y="3981156"/>
            <a:ext cx="393897" cy="379829"/>
          </a:xfrm>
          <a:prstGeom prst="ellipse">
            <a:avLst/>
          </a:pr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368" name="Lune 6"/>
          <p:cNvSpPr/>
          <p:nvPr/>
        </p:nvSpPr>
        <p:spPr>
          <a:xfrm rot="16200000">
            <a:off x="5838092" y="5110088"/>
            <a:ext cx="253219" cy="9566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lnTo>
                  <a:pt x="21600" y="0"/>
                </a:lnTo>
                <a:cubicBezTo>
                  <a:pt x="9671" y="4473"/>
                  <a:pt x="7253" y="12935"/>
                  <a:pt x="16200" y="18900"/>
                </a:cubicBezTo>
                <a:cubicBezTo>
                  <a:pt x="17735" y="19923"/>
                  <a:pt x="19553" y="20832"/>
                  <a:pt x="21600" y="21600"/>
                </a:cubicBezTo>
                <a:close/>
              </a:path>
            </a:pathLst>
          </a:custGeom>
          <a:solidFill>
            <a:srgbClr val="000000"/>
          </a:solidFill>
          <a:ln w="12700">
            <a:solidFill>
              <a:srgbClr val="3D732A"/>
            </a:solidFill>
          </a:ln>
        </p:spPr>
        <p:txBody>
          <a:bodyPr lIns="45719" rIns="45719" anchor="ctr"/>
          <a:lstStyle/>
          <a:p>
            <a:pPr algn="ctr">
              <a:defRPr>
                <a:solidFill>
                  <a:srgbClr val="FFFFFF"/>
                </a:solidFill>
              </a:defRPr>
            </a:pPr>
            <a:endParaRPr/>
          </a:p>
        </p:txBody>
      </p:sp>
      <p:pic>
        <p:nvPicPr>
          <p:cNvPr id="369" name="Image 7" descr="Image 7"/>
          <p:cNvPicPr>
            <a:picLocks noChangeAspect="1"/>
          </p:cNvPicPr>
          <p:nvPr/>
        </p:nvPicPr>
        <p:blipFill>
          <a:blip r:embed="rId2"/>
          <a:stretch>
            <a:fillRect/>
          </a:stretch>
        </p:blipFill>
        <p:spPr>
          <a:xfrm>
            <a:off x="4606214" y="1705567"/>
            <a:ext cx="2914651" cy="2162176"/>
          </a:xfrm>
          <a:prstGeom prst="rect">
            <a:avLst/>
          </a:prstGeom>
          <a:ln w="12700">
            <a:miter lim="400000"/>
          </a:ln>
        </p:spPr>
      </p:pic>
      <p:pic>
        <p:nvPicPr>
          <p:cNvPr id="370" name="Image 9" descr="Image 9"/>
          <p:cNvPicPr>
            <a:picLocks noChangeAspect="1"/>
          </p:cNvPicPr>
          <p:nvPr/>
        </p:nvPicPr>
        <p:blipFill>
          <a:blip r:embed="rId3"/>
          <a:stretch>
            <a:fillRect/>
          </a:stretch>
        </p:blipFill>
        <p:spPr>
          <a:xfrm>
            <a:off x="2375898" y="1329968"/>
            <a:ext cx="1310692" cy="1117943"/>
          </a:xfrm>
          <a:prstGeom prst="rect">
            <a:avLst/>
          </a:prstGeom>
          <a:ln w="12700">
            <a:miter lim="400000"/>
          </a:ln>
        </p:spPr>
      </p:pic>
      <p:pic>
        <p:nvPicPr>
          <p:cNvPr id="371" name="Image 10" descr="Image 10"/>
          <p:cNvPicPr>
            <a:picLocks noChangeAspect="1"/>
          </p:cNvPicPr>
          <p:nvPr/>
        </p:nvPicPr>
        <p:blipFill>
          <a:blip r:embed="rId4"/>
          <a:stretch>
            <a:fillRect/>
          </a:stretch>
        </p:blipFill>
        <p:spPr>
          <a:xfrm>
            <a:off x="8954376" y="844062"/>
            <a:ext cx="2236765" cy="1491177"/>
          </a:xfrm>
          <a:prstGeom prst="rect">
            <a:avLst/>
          </a:prstGeom>
          <a:ln w="12700">
            <a:miter lim="400000"/>
          </a:ln>
        </p:spPr>
      </p:pic>
      <p:pic>
        <p:nvPicPr>
          <p:cNvPr id="372" name="Image 11" descr="Image 11"/>
          <p:cNvPicPr>
            <a:picLocks noChangeAspect="1"/>
          </p:cNvPicPr>
          <p:nvPr/>
        </p:nvPicPr>
        <p:blipFill>
          <a:blip r:embed="rId5"/>
          <a:stretch>
            <a:fillRect/>
          </a:stretch>
        </p:blipFill>
        <p:spPr>
          <a:xfrm rot="20081292">
            <a:off x="9545632" y="2872371"/>
            <a:ext cx="1878330" cy="1252221"/>
          </a:xfrm>
          <a:prstGeom prst="rect">
            <a:avLst/>
          </a:prstGeom>
          <a:ln w="12700">
            <a:miter lim="400000"/>
          </a:ln>
        </p:spPr>
      </p:pic>
      <p:pic>
        <p:nvPicPr>
          <p:cNvPr id="373" name="Image 12" descr="Image 12"/>
          <p:cNvPicPr>
            <a:picLocks noChangeAspect="1"/>
          </p:cNvPicPr>
          <p:nvPr/>
        </p:nvPicPr>
        <p:blipFill>
          <a:blip r:embed="rId6"/>
          <a:stretch>
            <a:fillRect/>
          </a:stretch>
        </p:blipFill>
        <p:spPr>
          <a:xfrm rot="1265423">
            <a:off x="1985072" y="4811648"/>
            <a:ext cx="1706580" cy="1368080"/>
          </a:xfrm>
          <a:prstGeom prst="rect">
            <a:avLst/>
          </a:prstGeom>
          <a:ln w="12700">
            <a:miter lim="400000"/>
          </a:ln>
        </p:spPr>
      </p:pic>
      <p:pic>
        <p:nvPicPr>
          <p:cNvPr id="374" name="Image 13" descr="Image 13"/>
          <p:cNvPicPr>
            <a:picLocks noChangeAspect="1"/>
          </p:cNvPicPr>
          <p:nvPr/>
        </p:nvPicPr>
        <p:blipFill>
          <a:blip r:embed="rId7"/>
          <a:stretch>
            <a:fillRect/>
          </a:stretch>
        </p:blipFill>
        <p:spPr>
          <a:xfrm rot="1147910">
            <a:off x="1041265" y="2649395"/>
            <a:ext cx="1740899" cy="1160600"/>
          </a:xfrm>
          <a:prstGeom prst="rect">
            <a:avLst/>
          </a:prstGeom>
          <a:ln w="12700">
            <a:miter lim="400000"/>
          </a:ln>
        </p:spPr>
      </p:pic>
      <p:pic>
        <p:nvPicPr>
          <p:cNvPr id="375" name="Image 14" descr="Image 14"/>
          <p:cNvPicPr>
            <a:picLocks noChangeAspect="1"/>
          </p:cNvPicPr>
          <p:nvPr/>
        </p:nvPicPr>
        <p:blipFill>
          <a:blip r:embed="rId8"/>
          <a:stretch>
            <a:fillRect/>
          </a:stretch>
        </p:blipFill>
        <p:spPr>
          <a:xfrm>
            <a:off x="930437" y="573491"/>
            <a:ext cx="1346615" cy="1795487"/>
          </a:xfrm>
          <a:prstGeom prst="rect">
            <a:avLst/>
          </a:prstGeom>
          <a:ln w="12700">
            <a:miter lim="400000"/>
          </a:ln>
        </p:spPr>
      </p:pic>
      <p:grpSp>
        <p:nvGrpSpPr>
          <p:cNvPr id="379" name="Flèche : courbe vers le bas 15"/>
          <p:cNvGrpSpPr/>
          <p:nvPr/>
        </p:nvGrpSpPr>
        <p:grpSpPr>
          <a:xfrm>
            <a:off x="2620003" y="910566"/>
            <a:ext cx="2085207" cy="868256"/>
            <a:chOff x="0" y="0"/>
            <a:chExt cx="2085205" cy="868255"/>
          </a:xfrm>
        </p:grpSpPr>
        <p:sp>
          <p:nvSpPr>
            <p:cNvPr id="376" name="Shape"/>
            <p:cNvSpPr/>
            <p:nvPr/>
          </p:nvSpPr>
          <p:spPr>
            <a:xfrm rot="543672">
              <a:off x="31210" y="155810"/>
              <a:ext cx="2022785" cy="556636"/>
            </a:xfrm>
            <a:custGeom>
              <a:avLst/>
              <a:gdLst/>
              <a:ahLst/>
              <a:cxnLst>
                <a:cxn ang="0">
                  <a:pos x="wd2" y="hd2"/>
                </a:cxn>
                <a:cxn ang="5400000">
                  <a:pos x="wd2" y="hd2"/>
                </a:cxn>
                <a:cxn ang="10800000">
                  <a:pos x="wd2" y="hd2"/>
                </a:cxn>
                <a:cxn ang="16200000">
                  <a:pos x="wd2" y="hd2"/>
                </a:cxn>
              </a:cxnLst>
              <a:rect l="0" t="0" r="r" b="b"/>
              <a:pathLst>
                <a:path w="21600" h="21600" extrusionOk="0">
                  <a:moveTo>
                    <a:pt x="20427" y="21600"/>
                  </a:moveTo>
                  <a:lnTo>
                    <a:pt x="18628" y="16200"/>
                  </a:lnTo>
                  <a:lnTo>
                    <a:pt x="19371" y="16200"/>
                  </a:lnTo>
                  <a:lnTo>
                    <a:pt x="19371" y="16200"/>
                  </a:lnTo>
                  <a:cubicBezTo>
                    <a:pt x="18249" y="6663"/>
                    <a:pt x="14330" y="0"/>
                    <a:pt x="9842" y="0"/>
                  </a:cubicBezTo>
                  <a:lnTo>
                    <a:pt x="11328" y="0"/>
                  </a:lnTo>
                  <a:cubicBezTo>
                    <a:pt x="15816" y="0"/>
                    <a:pt x="19735" y="6663"/>
                    <a:pt x="20857" y="16200"/>
                  </a:cubicBezTo>
                  <a:lnTo>
                    <a:pt x="21600" y="16200"/>
                  </a:lnTo>
                  <a:close/>
                  <a:moveTo>
                    <a:pt x="10585" y="62"/>
                  </a:moveTo>
                  <a:lnTo>
                    <a:pt x="10585" y="62"/>
                  </a:lnTo>
                  <a:cubicBezTo>
                    <a:pt x="5452" y="914"/>
                    <a:pt x="1486" y="10303"/>
                    <a:pt x="1486" y="21600"/>
                  </a:cubicBezTo>
                  <a:lnTo>
                    <a:pt x="0" y="21600"/>
                  </a:lnTo>
                  <a:cubicBezTo>
                    <a:pt x="0" y="9671"/>
                    <a:pt x="4406" y="0"/>
                    <a:pt x="9842" y="0"/>
                  </a:cubicBezTo>
                  <a:cubicBezTo>
                    <a:pt x="10090" y="0"/>
                    <a:pt x="10338" y="21"/>
                    <a:pt x="10585" y="62"/>
                  </a:cubicBezTo>
                  <a:close/>
                </a:path>
              </a:pathLst>
            </a:custGeom>
            <a:solidFill>
              <a:srgbClr val="2BFC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77" name="Shape"/>
            <p:cNvSpPr/>
            <p:nvPr/>
          </p:nvSpPr>
          <p:spPr>
            <a:xfrm rot="543672">
              <a:off x="37647" y="74581"/>
              <a:ext cx="991236" cy="556636"/>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lnTo>
                    <a:pt x="21600" y="62"/>
                  </a:lnTo>
                  <a:cubicBezTo>
                    <a:pt x="11126" y="914"/>
                    <a:pt x="3032" y="10303"/>
                    <a:pt x="3032" y="21600"/>
                  </a:cubicBezTo>
                  <a:lnTo>
                    <a:pt x="0" y="21600"/>
                  </a:lnTo>
                  <a:cubicBezTo>
                    <a:pt x="0" y="9671"/>
                    <a:pt x="8992" y="0"/>
                    <a:pt x="20084" y="0"/>
                  </a:cubicBezTo>
                  <a:cubicBezTo>
                    <a:pt x="20590" y="0"/>
                    <a:pt x="21096" y="21"/>
                    <a:pt x="21600" y="62"/>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78" name="Line"/>
            <p:cNvSpPr/>
            <p:nvPr/>
          </p:nvSpPr>
          <p:spPr>
            <a:xfrm rot="543672">
              <a:off x="31210" y="155810"/>
              <a:ext cx="2022785" cy="556636"/>
            </a:xfrm>
            <a:custGeom>
              <a:avLst/>
              <a:gdLst/>
              <a:ahLst/>
              <a:cxnLst>
                <a:cxn ang="0">
                  <a:pos x="wd2" y="hd2"/>
                </a:cxn>
                <a:cxn ang="5400000">
                  <a:pos x="wd2" y="hd2"/>
                </a:cxn>
                <a:cxn ang="10800000">
                  <a:pos x="wd2" y="hd2"/>
                </a:cxn>
                <a:cxn ang="16200000">
                  <a:pos x="wd2" y="hd2"/>
                </a:cxn>
              </a:cxnLst>
              <a:rect l="0" t="0" r="r" b="b"/>
              <a:pathLst>
                <a:path w="21600" h="21600" extrusionOk="0">
                  <a:moveTo>
                    <a:pt x="10585" y="62"/>
                  </a:moveTo>
                  <a:lnTo>
                    <a:pt x="10585" y="62"/>
                  </a:lnTo>
                  <a:cubicBezTo>
                    <a:pt x="5452" y="914"/>
                    <a:pt x="1486" y="10303"/>
                    <a:pt x="1486" y="21600"/>
                  </a:cubicBezTo>
                  <a:lnTo>
                    <a:pt x="0" y="21600"/>
                  </a:lnTo>
                  <a:cubicBezTo>
                    <a:pt x="0" y="9671"/>
                    <a:pt x="4406" y="0"/>
                    <a:pt x="9842" y="0"/>
                  </a:cubicBezTo>
                  <a:lnTo>
                    <a:pt x="11328" y="0"/>
                  </a:lnTo>
                  <a:cubicBezTo>
                    <a:pt x="15816" y="0"/>
                    <a:pt x="19735" y="6663"/>
                    <a:pt x="20857" y="16200"/>
                  </a:cubicBezTo>
                  <a:lnTo>
                    <a:pt x="21600" y="16200"/>
                  </a:lnTo>
                  <a:lnTo>
                    <a:pt x="20427" y="21600"/>
                  </a:lnTo>
                  <a:lnTo>
                    <a:pt x="18628" y="16200"/>
                  </a:lnTo>
                  <a:lnTo>
                    <a:pt x="19371" y="16200"/>
                  </a:lnTo>
                  <a:lnTo>
                    <a:pt x="19371" y="16200"/>
                  </a:lnTo>
                  <a:cubicBezTo>
                    <a:pt x="18249" y="6663"/>
                    <a:pt x="14330" y="0"/>
                    <a:pt x="9842" y="0"/>
                  </a:cubicBezTo>
                </a:path>
              </a:pathLst>
            </a:custGeom>
            <a:noFill/>
            <a:ln w="12700" cap="flat">
              <a:solidFill>
                <a:srgbClr val="3D732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grpSp>
        <p:nvGrpSpPr>
          <p:cNvPr id="383" name="Flèche : courbe vers le bas 16"/>
          <p:cNvGrpSpPr/>
          <p:nvPr/>
        </p:nvGrpSpPr>
        <p:grpSpPr>
          <a:xfrm>
            <a:off x="2867622" y="2516214"/>
            <a:ext cx="2001441" cy="1564492"/>
            <a:chOff x="0" y="0"/>
            <a:chExt cx="2001439" cy="1564490"/>
          </a:xfrm>
        </p:grpSpPr>
        <p:sp>
          <p:nvSpPr>
            <p:cNvPr id="380" name="Shape"/>
            <p:cNvSpPr/>
            <p:nvPr/>
          </p:nvSpPr>
          <p:spPr>
            <a:xfrm rot="19629928">
              <a:off x="-10673" y="503927"/>
              <a:ext cx="2022785" cy="556636"/>
            </a:xfrm>
            <a:custGeom>
              <a:avLst/>
              <a:gdLst/>
              <a:ahLst/>
              <a:cxnLst>
                <a:cxn ang="0">
                  <a:pos x="wd2" y="hd2"/>
                </a:cxn>
                <a:cxn ang="5400000">
                  <a:pos x="wd2" y="hd2"/>
                </a:cxn>
                <a:cxn ang="10800000">
                  <a:pos x="wd2" y="hd2"/>
                </a:cxn>
                <a:cxn ang="16200000">
                  <a:pos x="wd2" y="hd2"/>
                </a:cxn>
              </a:cxnLst>
              <a:rect l="0" t="0" r="r" b="b"/>
              <a:pathLst>
                <a:path w="21600" h="21600" extrusionOk="0">
                  <a:moveTo>
                    <a:pt x="20427" y="21600"/>
                  </a:moveTo>
                  <a:lnTo>
                    <a:pt x="18628" y="16200"/>
                  </a:lnTo>
                  <a:lnTo>
                    <a:pt x="19371" y="16200"/>
                  </a:lnTo>
                  <a:lnTo>
                    <a:pt x="19371" y="16200"/>
                  </a:lnTo>
                  <a:cubicBezTo>
                    <a:pt x="18249" y="6663"/>
                    <a:pt x="14330" y="0"/>
                    <a:pt x="9842" y="0"/>
                  </a:cubicBezTo>
                  <a:lnTo>
                    <a:pt x="11328" y="0"/>
                  </a:lnTo>
                  <a:cubicBezTo>
                    <a:pt x="15816" y="0"/>
                    <a:pt x="19735" y="6663"/>
                    <a:pt x="20857" y="16200"/>
                  </a:cubicBezTo>
                  <a:lnTo>
                    <a:pt x="21600" y="16200"/>
                  </a:lnTo>
                  <a:close/>
                  <a:moveTo>
                    <a:pt x="10585" y="62"/>
                  </a:moveTo>
                  <a:lnTo>
                    <a:pt x="10585" y="62"/>
                  </a:lnTo>
                  <a:cubicBezTo>
                    <a:pt x="5452" y="914"/>
                    <a:pt x="1486" y="10303"/>
                    <a:pt x="1486" y="21600"/>
                  </a:cubicBezTo>
                  <a:lnTo>
                    <a:pt x="0" y="21600"/>
                  </a:lnTo>
                  <a:cubicBezTo>
                    <a:pt x="0" y="9671"/>
                    <a:pt x="4406" y="0"/>
                    <a:pt x="9842" y="0"/>
                  </a:cubicBezTo>
                  <a:cubicBezTo>
                    <a:pt x="10090" y="0"/>
                    <a:pt x="10338" y="21"/>
                    <a:pt x="10585" y="62"/>
                  </a:cubicBezTo>
                  <a:close/>
                </a:path>
              </a:pathLst>
            </a:custGeom>
            <a:solidFill>
              <a:srgbClr val="2BFC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81" name="Shape"/>
            <p:cNvSpPr/>
            <p:nvPr/>
          </p:nvSpPr>
          <p:spPr>
            <a:xfrm rot="19629928">
              <a:off x="71727" y="783588"/>
              <a:ext cx="991237" cy="556636"/>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lnTo>
                    <a:pt x="21600" y="62"/>
                  </a:lnTo>
                  <a:cubicBezTo>
                    <a:pt x="11126" y="914"/>
                    <a:pt x="3032" y="10303"/>
                    <a:pt x="3032" y="21600"/>
                  </a:cubicBezTo>
                  <a:lnTo>
                    <a:pt x="0" y="21600"/>
                  </a:lnTo>
                  <a:cubicBezTo>
                    <a:pt x="0" y="9671"/>
                    <a:pt x="8992" y="0"/>
                    <a:pt x="20084" y="0"/>
                  </a:cubicBezTo>
                  <a:cubicBezTo>
                    <a:pt x="20590" y="0"/>
                    <a:pt x="21096" y="21"/>
                    <a:pt x="21600" y="62"/>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82" name="Line"/>
            <p:cNvSpPr/>
            <p:nvPr/>
          </p:nvSpPr>
          <p:spPr>
            <a:xfrm rot="19629928">
              <a:off x="-10673" y="503927"/>
              <a:ext cx="2022785" cy="556636"/>
            </a:xfrm>
            <a:custGeom>
              <a:avLst/>
              <a:gdLst/>
              <a:ahLst/>
              <a:cxnLst>
                <a:cxn ang="0">
                  <a:pos x="wd2" y="hd2"/>
                </a:cxn>
                <a:cxn ang="5400000">
                  <a:pos x="wd2" y="hd2"/>
                </a:cxn>
                <a:cxn ang="10800000">
                  <a:pos x="wd2" y="hd2"/>
                </a:cxn>
                <a:cxn ang="16200000">
                  <a:pos x="wd2" y="hd2"/>
                </a:cxn>
              </a:cxnLst>
              <a:rect l="0" t="0" r="r" b="b"/>
              <a:pathLst>
                <a:path w="21600" h="21600" extrusionOk="0">
                  <a:moveTo>
                    <a:pt x="10585" y="62"/>
                  </a:moveTo>
                  <a:lnTo>
                    <a:pt x="10585" y="62"/>
                  </a:lnTo>
                  <a:cubicBezTo>
                    <a:pt x="5452" y="914"/>
                    <a:pt x="1486" y="10303"/>
                    <a:pt x="1486" y="21600"/>
                  </a:cubicBezTo>
                  <a:lnTo>
                    <a:pt x="0" y="21600"/>
                  </a:lnTo>
                  <a:cubicBezTo>
                    <a:pt x="0" y="9671"/>
                    <a:pt x="4406" y="0"/>
                    <a:pt x="9842" y="0"/>
                  </a:cubicBezTo>
                  <a:lnTo>
                    <a:pt x="11328" y="0"/>
                  </a:lnTo>
                  <a:cubicBezTo>
                    <a:pt x="15816" y="0"/>
                    <a:pt x="19735" y="6663"/>
                    <a:pt x="20857" y="16200"/>
                  </a:cubicBezTo>
                  <a:lnTo>
                    <a:pt x="21600" y="16200"/>
                  </a:lnTo>
                  <a:lnTo>
                    <a:pt x="20427" y="21600"/>
                  </a:lnTo>
                  <a:lnTo>
                    <a:pt x="18628" y="16200"/>
                  </a:lnTo>
                  <a:lnTo>
                    <a:pt x="19371" y="16200"/>
                  </a:lnTo>
                  <a:lnTo>
                    <a:pt x="19371" y="16200"/>
                  </a:lnTo>
                  <a:cubicBezTo>
                    <a:pt x="18249" y="6663"/>
                    <a:pt x="14330" y="0"/>
                    <a:pt x="9842" y="0"/>
                  </a:cubicBezTo>
                </a:path>
              </a:pathLst>
            </a:custGeom>
            <a:noFill/>
            <a:ln w="12700" cap="flat">
              <a:solidFill>
                <a:srgbClr val="3D732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grpSp>
        <p:nvGrpSpPr>
          <p:cNvPr id="387" name="Flèche : courbe vers le bas 17"/>
          <p:cNvGrpSpPr/>
          <p:nvPr/>
        </p:nvGrpSpPr>
        <p:grpSpPr>
          <a:xfrm>
            <a:off x="2664237" y="3692324"/>
            <a:ext cx="1787508" cy="1858222"/>
            <a:chOff x="0" y="0"/>
            <a:chExt cx="1787507" cy="1858220"/>
          </a:xfrm>
        </p:grpSpPr>
        <p:sp>
          <p:nvSpPr>
            <p:cNvPr id="384" name="Shape"/>
            <p:cNvSpPr/>
            <p:nvPr/>
          </p:nvSpPr>
          <p:spPr>
            <a:xfrm rot="18782736">
              <a:off x="-117639" y="650792"/>
              <a:ext cx="2022785" cy="556636"/>
            </a:xfrm>
            <a:custGeom>
              <a:avLst/>
              <a:gdLst/>
              <a:ahLst/>
              <a:cxnLst>
                <a:cxn ang="0">
                  <a:pos x="wd2" y="hd2"/>
                </a:cxn>
                <a:cxn ang="5400000">
                  <a:pos x="wd2" y="hd2"/>
                </a:cxn>
                <a:cxn ang="10800000">
                  <a:pos x="wd2" y="hd2"/>
                </a:cxn>
                <a:cxn ang="16200000">
                  <a:pos x="wd2" y="hd2"/>
                </a:cxn>
              </a:cxnLst>
              <a:rect l="0" t="0" r="r" b="b"/>
              <a:pathLst>
                <a:path w="21600" h="21600" extrusionOk="0">
                  <a:moveTo>
                    <a:pt x="20427" y="21600"/>
                  </a:moveTo>
                  <a:lnTo>
                    <a:pt x="18628" y="16200"/>
                  </a:lnTo>
                  <a:lnTo>
                    <a:pt x="19371" y="16200"/>
                  </a:lnTo>
                  <a:lnTo>
                    <a:pt x="19371" y="16200"/>
                  </a:lnTo>
                  <a:cubicBezTo>
                    <a:pt x="18249" y="6663"/>
                    <a:pt x="14330" y="0"/>
                    <a:pt x="9842" y="0"/>
                  </a:cubicBezTo>
                  <a:lnTo>
                    <a:pt x="11328" y="0"/>
                  </a:lnTo>
                  <a:cubicBezTo>
                    <a:pt x="15816" y="0"/>
                    <a:pt x="19735" y="6663"/>
                    <a:pt x="20857" y="16200"/>
                  </a:cubicBezTo>
                  <a:lnTo>
                    <a:pt x="21600" y="16200"/>
                  </a:lnTo>
                  <a:close/>
                  <a:moveTo>
                    <a:pt x="10585" y="62"/>
                  </a:moveTo>
                  <a:lnTo>
                    <a:pt x="10585" y="62"/>
                  </a:lnTo>
                  <a:cubicBezTo>
                    <a:pt x="5452" y="914"/>
                    <a:pt x="1486" y="10303"/>
                    <a:pt x="1486" y="21600"/>
                  </a:cubicBezTo>
                  <a:lnTo>
                    <a:pt x="0" y="21600"/>
                  </a:lnTo>
                  <a:cubicBezTo>
                    <a:pt x="0" y="9671"/>
                    <a:pt x="4406" y="0"/>
                    <a:pt x="9842" y="0"/>
                  </a:cubicBezTo>
                  <a:cubicBezTo>
                    <a:pt x="10090" y="0"/>
                    <a:pt x="10338" y="21"/>
                    <a:pt x="10585" y="62"/>
                  </a:cubicBezTo>
                  <a:close/>
                </a:path>
              </a:pathLst>
            </a:custGeom>
            <a:solidFill>
              <a:srgbClr val="2BFCC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85" name="Shape"/>
            <p:cNvSpPr/>
            <p:nvPr/>
          </p:nvSpPr>
          <p:spPr>
            <a:xfrm rot="18782736">
              <a:off x="46078" y="1027726"/>
              <a:ext cx="991236" cy="556636"/>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lnTo>
                    <a:pt x="21600" y="62"/>
                  </a:lnTo>
                  <a:cubicBezTo>
                    <a:pt x="11126" y="914"/>
                    <a:pt x="3032" y="10303"/>
                    <a:pt x="3032" y="21600"/>
                  </a:cubicBezTo>
                  <a:lnTo>
                    <a:pt x="0" y="21600"/>
                  </a:lnTo>
                  <a:cubicBezTo>
                    <a:pt x="0" y="9671"/>
                    <a:pt x="8992" y="0"/>
                    <a:pt x="20084" y="0"/>
                  </a:cubicBezTo>
                  <a:cubicBezTo>
                    <a:pt x="20590" y="0"/>
                    <a:pt x="21096" y="21"/>
                    <a:pt x="21600" y="62"/>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86" name="Line"/>
            <p:cNvSpPr/>
            <p:nvPr/>
          </p:nvSpPr>
          <p:spPr>
            <a:xfrm rot="18782736">
              <a:off x="-117639" y="650792"/>
              <a:ext cx="2022785" cy="556636"/>
            </a:xfrm>
            <a:custGeom>
              <a:avLst/>
              <a:gdLst/>
              <a:ahLst/>
              <a:cxnLst>
                <a:cxn ang="0">
                  <a:pos x="wd2" y="hd2"/>
                </a:cxn>
                <a:cxn ang="5400000">
                  <a:pos x="wd2" y="hd2"/>
                </a:cxn>
                <a:cxn ang="10800000">
                  <a:pos x="wd2" y="hd2"/>
                </a:cxn>
                <a:cxn ang="16200000">
                  <a:pos x="wd2" y="hd2"/>
                </a:cxn>
              </a:cxnLst>
              <a:rect l="0" t="0" r="r" b="b"/>
              <a:pathLst>
                <a:path w="21600" h="21600" extrusionOk="0">
                  <a:moveTo>
                    <a:pt x="10585" y="62"/>
                  </a:moveTo>
                  <a:lnTo>
                    <a:pt x="10585" y="62"/>
                  </a:lnTo>
                  <a:cubicBezTo>
                    <a:pt x="5452" y="914"/>
                    <a:pt x="1486" y="10303"/>
                    <a:pt x="1486" y="21600"/>
                  </a:cubicBezTo>
                  <a:lnTo>
                    <a:pt x="0" y="21600"/>
                  </a:lnTo>
                  <a:cubicBezTo>
                    <a:pt x="0" y="9671"/>
                    <a:pt x="4406" y="0"/>
                    <a:pt x="9842" y="0"/>
                  </a:cubicBezTo>
                  <a:lnTo>
                    <a:pt x="11328" y="0"/>
                  </a:lnTo>
                  <a:cubicBezTo>
                    <a:pt x="15816" y="0"/>
                    <a:pt x="19735" y="6663"/>
                    <a:pt x="20857" y="16200"/>
                  </a:cubicBezTo>
                  <a:lnTo>
                    <a:pt x="21600" y="16200"/>
                  </a:lnTo>
                  <a:lnTo>
                    <a:pt x="20427" y="21600"/>
                  </a:lnTo>
                  <a:lnTo>
                    <a:pt x="18628" y="16200"/>
                  </a:lnTo>
                  <a:lnTo>
                    <a:pt x="19371" y="16200"/>
                  </a:lnTo>
                  <a:lnTo>
                    <a:pt x="19371" y="16200"/>
                  </a:lnTo>
                  <a:cubicBezTo>
                    <a:pt x="18249" y="6663"/>
                    <a:pt x="14330" y="0"/>
                    <a:pt x="9842" y="0"/>
                  </a:cubicBezTo>
                </a:path>
              </a:pathLst>
            </a:custGeom>
            <a:noFill/>
            <a:ln w="12700" cap="flat">
              <a:solidFill>
                <a:srgbClr val="3D732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grpSp>
        <p:nvGrpSpPr>
          <p:cNvPr id="391" name="Flèche : courbe vers la droite 18"/>
          <p:cNvGrpSpPr/>
          <p:nvPr/>
        </p:nvGrpSpPr>
        <p:grpSpPr>
          <a:xfrm>
            <a:off x="7561957" y="954103"/>
            <a:ext cx="1815144" cy="1039285"/>
            <a:chOff x="0" y="0"/>
            <a:chExt cx="1815143" cy="1039284"/>
          </a:xfrm>
        </p:grpSpPr>
        <p:sp>
          <p:nvSpPr>
            <p:cNvPr id="388" name="Shape"/>
            <p:cNvSpPr/>
            <p:nvPr/>
          </p:nvSpPr>
          <p:spPr>
            <a:xfrm rot="6153066">
              <a:off x="565239" y="-333936"/>
              <a:ext cx="684665" cy="1707156"/>
            </a:xfrm>
            <a:custGeom>
              <a:avLst/>
              <a:gdLst/>
              <a:ahLst/>
              <a:cxnLst>
                <a:cxn ang="0">
                  <a:pos x="wd2" y="hd2"/>
                </a:cxn>
                <a:cxn ang="5400000">
                  <a:pos x="wd2" y="hd2"/>
                </a:cxn>
                <a:cxn ang="10800000">
                  <a:pos x="wd2" y="hd2"/>
                </a:cxn>
                <a:cxn ang="16200000">
                  <a:pos x="wd2" y="hd2"/>
                </a:cxn>
              </a:cxnLst>
              <a:rect l="0" t="0" r="r" b="b"/>
              <a:pathLst>
                <a:path w="20430" h="21600" extrusionOk="0">
                  <a:moveTo>
                    <a:pt x="2" y="9324"/>
                  </a:moveTo>
                  <a:cubicBezTo>
                    <a:pt x="2" y="13576"/>
                    <a:pt x="6304" y="17289"/>
                    <a:pt x="15323" y="18352"/>
                  </a:cubicBezTo>
                  <a:lnTo>
                    <a:pt x="15323" y="17269"/>
                  </a:lnTo>
                  <a:lnTo>
                    <a:pt x="20430" y="19731"/>
                  </a:lnTo>
                  <a:lnTo>
                    <a:pt x="15323" y="21600"/>
                  </a:lnTo>
                  <a:lnTo>
                    <a:pt x="15323" y="20517"/>
                  </a:lnTo>
                  <a:cubicBezTo>
                    <a:pt x="6304" y="19454"/>
                    <a:pt x="2" y="15741"/>
                    <a:pt x="2" y="11489"/>
                  </a:cubicBezTo>
                  <a:close/>
                  <a:moveTo>
                    <a:pt x="20430" y="2165"/>
                  </a:moveTo>
                  <a:cubicBezTo>
                    <a:pt x="10066" y="2165"/>
                    <a:pt x="1344" y="5708"/>
                    <a:pt x="140" y="10407"/>
                  </a:cubicBezTo>
                  <a:lnTo>
                    <a:pt x="140" y="10407"/>
                  </a:lnTo>
                  <a:cubicBezTo>
                    <a:pt x="-1170" y="5292"/>
                    <a:pt x="6852" y="661"/>
                    <a:pt x="18058" y="63"/>
                  </a:cubicBezTo>
                  <a:cubicBezTo>
                    <a:pt x="18845" y="21"/>
                    <a:pt x="19637" y="0"/>
                    <a:pt x="20430" y="0"/>
                  </a:cubicBezTo>
                  <a:close/>
                </a:path>
              </a:pathLst>
            </a:custGeom>
            <a:solidFill>
              <a:srgbClr val="72FD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89" name="Shape"/>
            <p:cNvSpPr/>
            <p:nvPr/>
          </p:nvSpPr>
          <p:spPr>
            <a:xfrm rot="6153066">
              <a:off x="997001" y="204520"/>
              <a:ext cx="684664" cy="822491"/>
            </a:xfrm>
            <a:custGeom>
              <a:avLst/>
              <a:gdLst/>
              <a:ahLst/>
              <a:cxnLst>
                <a:cxn ang="0">
                  <a:pos x="wd2" y="hd2"/>
                </a:cxn>
                <a:cxn ang="5400000">
                  <a:pos x="wd2" y="hd2"/>
                </a:cxn>
                <a:cxn ang="10800000">
                  <a:pos x="wd2" y="hd2"/>
                </a:cxn>
                <a:cxn ang="16200000">
                  <a:pos x="wd2" y="hd2"/>
                </a:cxn>
              </a:cxnLst>
              <a:rect l="0" t="0" r="r" b="b"/>
              <a:pathLst>
                <a:path w="20430" h="21600" extrusionOk="0">
                  <a:moveTo>
                    <a:pt x="20430" y="4495"/>
                  </a:moveTo>
                  <a:cubicBezTo>
                    <a:pt x="10066" y="4495"/>
                    <a:pt x="1344" y="11848"/>
                    <a:pt x="140" y="21600"/>
                  </a:cubicBezTo>
                  <a:lnTo>
                    <a:pt x="140" y="21600"/>
                  </a:lnTo>
                  <a:cubicBezTo>
                    <a:pt x="-1170" y="10984"/>
                    <a:pt x="6852" y="1372"/>
                    <a:pt x="18058" y="131"/>
                  </a:cubicBezTo>
                  <a:cubicBezTo>
                    <a:pt x="18845" y="44"/>
                    <a:pt x="19637" y="0"/>
                    <a:pt x="20430"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90" name="Line"/>
            <p:cNvSpPr/>
            <p:nvPr/>
          </p:nvSpPr>
          <p:spPr>
            <a:xfrm rot="6153066">
              <a:off x="565265" y="-333905"/>
              <a:ext cx="684599" cy="1707157"/>
            </a:xfrm>
            <a:custGeom>
              <a:avLst/>
              <a:gdLst/>
              <a:ahLst/>
              <a:cxnLst>
                <a:cxn ang="0">
                  <a:pos x="wd2" y="hd2"/>
                </a:cxn>
                <a:cxn ang="5400000">
                  <a:pos x="wd2" y="hd2"/>
                </a:cxn>
                <a:cxn ang="10800000">
                  <a:pos x="wd2" y="hd2"/>
                </a:cxn>
                <a:cxn ang="16200000">
                  <a:pos x="wd2" y="hd2"/>
                </a:cxn>
              </a:cxnLst>
              <a:rect l="0" t="0" r="r" b="b"/>
              <a:pathLst>
                <a:path w="21600" h="21600" extrusionOk="0">
                  <a:moveTo>
                    <a:pt x="0" y="9324"/>
                  </a:moveTo>
                  <a:cubicBezTo>
                    <a:pt x="0" y="13576"/>
                    <a:pt x="6663" y="17289"/>
                    <a:pt x="16200" y="18352"/>
                  </a:cubicBezTo>
                  <a:lnTo>
                    <a:pt x="16200" y="17269"/>
                  </a:lnTo>
                  <a:lnTo>
                    <a:pt x="21600" y="19731"/>
                  </a:lnTo>
                  <a:lnTo>
                    <a:pt x="16200" y="21600"/>
                  </a:lnTo>
                  <a:lnTo>
                    <a:pt x="16200" y="20517"/>
                  </a:lnTo>
                  <a:cubicBezTo>
                    <a:pt x="6663" y="19454"/>
                    <a:pt x="0" y="15741"/>
                    <a:pt x="0" y="11489"/>
                  </a:cubicBezTo>
                  <a:lnTo>
                    <a:pt x="0" y="9324"/>
                  </a:lnTo>
                  <a:cubicBezTo>
                    <a:pt x="0" y="4174"/>
                    <a:pt x="9671" y="0"/>
                    <a:pt x="21600" y="0"/>
                  </a:cubicBezTo>
                  <a:lnTo>
                    <a:pt x="21600" y="2165"/>
                  </a:lnTo>
                  <a:cubicBezTo>
                    <a:pt x="10641" y="2165"/>
                    <a:pt x="1419" y="5708"/>
                    <a:pt x="146" y="10407"/>
                  </a:cubicBezTo>
                </a:path>
              </a:pathLst>
            </a:custGeom>
            <a:noFill/>
            <a:ln w="12700" cap="flat">
              <a:solidFill>
                <a:srgbClr val="3D732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grpSp>
        <p:nvGrpSpPr>
          <p:cNvPr id="395" name="Flèche : courbe vers la droite 19"/>
          <p:cNvGrpSpPr/>
          <p:nvPr/>
        </p:nvGrpSpPr>
        <p:grpSpPr>
          <a:xfrm>
            <a:off x="7892793" y="2703071"/>
            <a:ext cx="1815144" cy="1039285"/>
            <a:chOff x="0" y="0"/>
            <a:chExt cx="1815143" cy="1039284"/>
          </a:xfrm>
        </p:grpSpPr>
        <p:sp>
          <p:nvSpPr>
            <p:cNvPr id="392" name="Shape"/>
            <p:cNvSpPr/>
            <p:nvPr/>
          </p:nvSpPr>
          <p:spPr>
            <a:xfrm rot="6153066">
              <a:off x="565239" y="-333936"/>
              <a:ext cx="684665" cy="1707156"/>
            </a:xfrm>
            <a:custGeom>
              <a:avLst/>
              <a:gdLst/>
              <a:ahLst/>
              <a:cxnLst>
                <a:cxn ang="0">
                  <a:pos x="wd2" y="hd2"/>
                </a:cxn>
                <a:cxn ang="5400000">
                  <a:pos x="wd2" y="hd2"/>
                </a:cxn>
                <a:cxn ang="10800000">
                  <a:pos x="wd2" y="hd2"/>
                </a:cxn>
                <a:cxn ang="16200000">
                  <a:pos x="wd2" y="hd2"/>
                </a:cxn>
              </a:cxnLst>
              <a:rect l="0" t="0" r="r" b="b"/>
              <a:pathLst>
                <a:path w="20430" h="21600" extrusionOk="0">
                  <a:moveTo>
                    <a:pt x="2" y="9324"/>
                  </a:moveTo>
                  <a:cubicBezTo>
                    <a:pt x="2" y="13576"/>
                    <a:pt x="6304" y="17289"/>
                    <a:pt x="15323" y="18352"/>
                  </a:cubicBezTo>
                  <a:lnTo>
                    <a:pt x="15323" y="17269"/>
                  </a:lnTo>
                  <a:lnTo>
                    <a:pt x="20430" y="19731"/>
                  </a:lnTo>
                  <a:lnTo>
                    <a:pt x="15323" y="21600"/>
                  </a:lnTo>
                  <a:lnTo>
                    <a:pt x="15323" y="20517"/>
                  </a:lnTo>
                  <a:cubicBezTo>
                    <a:pt x="6304" y="19454"/>
                    <a:pt x="2" y="15741"/>
                    <a:pt x="2" y="11489"/>
                  </a:cubicBezTo>
                  <a:close/>
                  <a:moveTo>
                    <a:pt x="20430" y="2165"/>
                  </a:moveTo>
                  <a:cubicBezTo>
                    <a:pt x="10066" y="2165"/>
                    <a:pt x="1344" y="5708"/>
                    <a:pt x="140" y="10407"/>
                  </a:cubicBezTo>
                  <a:lnTo>
                    <a:pt x="140" y="10407"/>
                  </a:lnTo>
                  <a:cubicBezTo>
                    <a:pt x="-1170" y="5292"/>
                    <a:pt x="6852" y="661"/>
                    <a:pt x="18058" y="63"/>
                  </a:cubicBezTo>
                  <a:cubicBezTo>
                    <a:pt x="18845" y="21"/>
                    <a:pt x="19637" y="0"/>
                    <a:pt x="20430" y="0"/>
                  </a:cubicBezTo>
                  <a:close/>
                </a:path>
              </a:pathLst>
            </a:custGeom>
            <a:solidFill>
              <a:srgbClr val="72FD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93" name="Shape"/>
            <p:cNvSpPr/>
            <p:nvPr/>
          </p:nvSpPr>
          <p:spPr>
            <a:xfrm rot="6153066">
              <a:off x="997001" y="204520"/>
              <a:ext cx="684664" cy="822491"/>
            </a:xfrm>
            <a:custGeom>
              <a:avLst/>
              <a:gdLst/>
              <a:ahLst/>
              <a:cxnLst>
                <a:cxn ang="0">
                  <a:pos x="wd2" y="hd2"/>
                </a:cxn>
                <a:cxn ang="5400000">
                  <a:pos x="wd2" y="hd2"/>
                </a:cxn>
                <a:cxn ang="10800000">
                  <a:pos x="wd2" y="hd2"/>
                </a:cxn>
                <a:cxn ang="16200000">
                  <a:pos x="wd2" y="hd2"/>
                </a:cxn>
              </a:cxnLst>
              <a:rect l="0" t="0" r="r" b="b"/>
              <a:pathLst>
                <a:path w="20430" h="21600" extrusionOk="0">
                  <a:moveTo>
                    <a:pt x="20430" y="4495"/>
                  </a:moveTo>
                  <a:cubicBezTo>
                    <a:pt x="10066" y="4495"/>
                    <a:pt x="1344" y="11848"/>
                    <a:pt x="140" y="21600"/>
                  </a:cubicBezTo>
                  <a:lnTo>
                    <a:pt x="140" y="21600"/>
                  </a:lnTo>
                  <a:cubicBezTo>
                    <a:pt x="-1170" y="10984"/>
                    <a:pt x="6852" y="1372"/>
                    <a:pt x="18058" y="131"/>
                  </a:cubicBezTo>
                  <a:cubicBezTo>
                    <a:pt x="18845" y="44"/>
                    <a:pt x="19637" y="0"/>
                    <a:pt x="20430"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94" name="Line"/>
            <p:cNvSpPr/>
            <p:nvPr/>
          </p:nvSpPr>
          <p:spPr>
            <a:xfrm rot="6153066">
              <a:off x="565265" y="-333905"/>
              <a:ext cx="684599" cy="1707157"/>
            </a:xfrm>
            <a:custGeom>
              <a:avLst/>
              <a:gdLst/>
              <a:ahLst/>
              <a:cxnLst>
                <a:cxn ang="0">
                  <a:pos x="wd2" y="hd2"/>
                </a:cxn>
                <a:cxn ang="5400000">
                  <a:pos x="wd2" y="hd2"/>
                </a:cxn>
                <a:cxn ang="10800000">
                  <a:pos x="wd2" y="hd2"/>
                </a:cxn>
                <a:cxn ang="16200000">
                  <a:pos x="wd2" y="hd2"/>
                </a:cxn>
              </a:cxnLst>
              <a:rect l="0" t="0" r="r" b="b"/>
              <a:pathLst>
                <a:path w="21600" h="21600" extrusionOk="0">
                  <a:moveTo>
                    <a:pt x="0" y="9324"/>
                  </a:moveTo>
                  <a:cubicBezTo>
                    <a:pt x="0" y="13576"/>
                    <a:pt x="6663" y="17289"/>
                    <a:pt x="16200" y="18352"/>
                  </a:cubicBezTo>
                  <a:lnTo>
                    <a:pt x="16200" y="17269"/>
                  </a:lnTo>
                  <a:lnTo>
                    <a:pt x="21600" y="19731"/>
                  </a:lnTo>
                  <a:lnTo>
                    <a:pt x="16200" y="21600"/>
                  </a:lnTo>
                  <a:lnTo>
                    <a:pt x="16200" y="20517"/>
                  </a:lnTo>
                  <a:cubicBezTo>
                    <a:pt x="6663" y="19454"/>
                    <a:pt x="0" y="15741"/>
                    <a:pt x="0" y="11489"/>
                  </a:cubicBezTo>
                  <a:lnTo>
                    <a:pt x="0" y="9324"/>
                  </a:lnTo>
                  <a:cubicBezTo>
                    <a:pt x="0" y="4174"/>
                    <a:pt x="9671" y="0"/>
                    <a:pt x="21600" y="0"/>
                  </a:cubicBezTo>
                  <a:lnTo>
                    <a:pt x="21600" y="2165"/>
                  </a:lnTo>
                  <a:cubicBezTo>
                    <a:pt x="10641" y="2165"/>
                    <a:pt x="1419" y="5708"/>
                    <a:pt x="146" y="10407"/>
                  </a:cubicBezTo>
                </a:path>
              </a:pathLst>
            </a:custGeom>
            <a:noFill/>
            <a:ln w="12700" cap="flat">
              <a:solidFill>
                <a:srgbClr val="3D732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pic>
        <p:nvPicPr>
          <p:cNvPr id="396" name="Picture 2" descr="Picture 2"/>
          <p:cNvPicPr>
            <a:picLocks noChangeAspect="1"/>
          </p:cNvPicPr>
          <p:nvPr/>
        </p:nvPicPr>
        <p:blipFill>
          <a:blip r:embed="rId9"/>
          <a:stretch>
            <a:fillRect/>
          </a:stretch>
        </p:blipFill>
        <p:spPr>
          <a:xfrm>
            <a:off x="9167118" y="4926674"/>
            <a:ext cx="2277053" cy="1275506"/>
          </a:xfrm>
          <a:prstGeom prst="rect">
            <a:avLst/>
          </a:prstGeom>
          <a:ln w="12700">
            <a:miter lim="400000"/>
          </a:ln>
        </p:spPr>
      </p:pic>
      <p:grpSp>
        <p:nvGrpSpPr>
          <p:cNvPr id="400" name="Flèche : courbe vers la droite 20"/>
          <p:cNvGrpSpPr/>
          <p:nvPr/>
        </p:nvGrpSpPr>
        <p:grpSpPr>
          <a:xfrm>
            <a:off x="7225494" y="3616748"/>
            <a:ext cx="2426877" cy="2098250"/>
            <a:chOff x="0" y="0"/>
            <a:chExt cx="2426875" cy="2098249"/>
          </a:xfrm>
        </p:grpSpPr>
        <p:sp>
          <p:nvSpPr>
            <p:cNvPr id="397" name="Shape"/>
            <p:cNvSpPr/>
            <p:nvPr/>
          </p:nvSpPr>
          <p:spPr>
            <a:xfrm rot="7668426">
              <a:off x="871123" y="-221125"/>
              <a:ext cx="684630" cy="2540499"/>
            </a:xfrm>
            <a:custGeom>
              <a:avLst/>
              <a:gdLst/>
              <a:ahLst/>
              <a:cxnLst>
                <a:cxn ang="0">
                  <a:pos x="wd2" y="hd2"/>
                </a:cxn>
                <a:cxn ang="5400000">
                  <a:pos x="wd2" y="hd2"/>
                </a:cxn>
                <a:cxn ang="10800000">
                  <a:pos x="wd2" y="hd2"/>
                </a:cxn>
                <a:cxn ang="16200000">
                  <a:pos x="wd2" y="hd2"/>
                </a:cxn>
              </a:cxnLst>
              <a:rect l="0" t="0" r="r" b="b"/>
              <a:pathLst>
                <a:path w="20810" h="21600" extrusionOk="0">
                  <a:moveTo>
                    <a:pt x="1" y="9865"/>
                  </a:moveTo>
                  <a:cubicBezTo>
                    <a:pt x="1" y="14364"/>
                    <a:pt x="6420" y="18293"/>
                    <a:pt x="15608" y="19417"/>
                  </a:cubicBezTo>
                  <a:lnTo>
                    <a:pt x="15608" y="18690"/>
                  </a:lnTo>
                  <a:lnTo>
                    <a:pt x="20810" y="20458"/>
                  </a:lnTo>
                  <a:lnTo>
                    <a:pt x="15608" y="21600"/>
                  </a:lnTo>
                  <a:lnTo>
                    <a:pt x="15608" y="20872"/>
                  </a:lnTo>
                  <a:lnTo>
                    <a:pt x="15608" y="20872"/>
                  </a:lnTo>
                  <a:cubicBezTo>
                    <a:pt x="6420" y="19748"/>
                    <a:pt x="1" y="15819"/>
                    <a:pt x="1" y="11320"/>
                  </a:cubicBezTo>
                  <a:close/>
                  <a:moveTo>
                    <a:pt x="20810" y="1455"/>
                  </a:moveTo>
                  <a:cubicBezTo>
                    <a:pt x="9913" y="1455"/>
                    <a:pt x="861" y="5441"/>
                    <a:pt x="58" y="10593"/>
                  </a:cubicBezTo>
                  <a:lnTo>
                    <a:pt x="58" y="10593"/>
                  </a:lnTo>
                  <a:cubicBezTo>
                    <a:pt x="-790" y="5159"/>
                    <a:pt x="7814" y="429"/>
                    <a:pt x="19275" y="27"/>
                  </a:cubicBezTo>
                  <a:cubicBezTo>
                    <a:pt x="19786" y="9"/>
                    <a:pt x="20298" y="0"/>
                    <a:pt x="20810" y="0"/>
                  </a:cubicBezTo>
                  <a:close/>
                </a:path>
              </a:pathLst>
            </a:custGeom>
            <a:solidFill>
              <a:srgbClr val="72FDD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98" name="Shape"/>
            <p:cNvSpPr/>
            <p:nvPr/>
          </p:nvSpPr>
          <p:spPr>
            <a:xfrm rot="7668426">
              <a:off x="1382546" y="822984"/>
              <a:ext cx="684630" cy="1245886"/>
            </a:xfrm>
            <a:custGeom>
              <a:avLst/>
              <a:gdLst/>
              <a:ahLst/>
              <a:cxnLst>
                <a:cxn ang="0">
                  <a:pos x="wd2" y="hd2"/>
                </a:cxn>
                <a:cxn ang="5400000">
                  <a:pos x="wd2" y="hd2"/>
                </a:cxn>
                <a:cxn ang="10800000">
                  <a:pos x="wd2" y="hd2"/>
                </a:cxn>
                <a:cxn ang="16200000">
                  <a:pos x="wd2" y="hd2"/>
                </a:cxn>
              </a:cxnLst>
              <a:rect l="0" t="0" r="r" b="b"/>
              <a:pathLst>
                <a:path w="20810" h="21600" extrusionOk="0">
                  <a:moveTo>
                    <a:pt x="20810" y="2967"/>
                  </a:moveTo>
                  <a:cubicBezTo>
                    <a:pt x="9913" y="2967"/>
                    <a:pt x="861" y="11094"/>
                    <a:pt x="58" y="21600"/>
                  </a:cubicBezTo>
                  <a:lnTo>
                    <a:pt x="58" y="21600"/>
                  </a:lnTo>
                  <a:cubicBezTo>
                    <a:pt x="-790" y="10520"/>
                    <a:pt x="7814" y="874"/>
                    <a:pt x="19275" y="55"/>
                  </a:cubicBezTo>
                  <a:cubicBezTo>
                    <a:pt x="19786" y="18"/>
                    <a:pt x="20298" y="0"/>
                    <a:pt x="20810" y="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399" name="Line"/>
            <p:cNvSpPr/>
            <p:nvPr/>
          </p:nvSpPr>
          <p:spPr>
            <a:xfrm rot="7668426">
              <a:off x="871129" y="-221113"/>
              <a:ext cx="684599" cy="2540500"/>
            </a:xfrm>
            <a:custGeom>
              <a:avLst/>
              <a:gdLst/>
              <a:ahLst/>
              <a:cxnLst>
                <a:cxn ang="0">
                  <a:pos x="wd2" y="hd2"/>
                </a:cxn>
                <a:cxn ang="5400000">
                  <a:pos x="wd2" y="hd2"/>
                </a:cxn>
                <a:cxn ang="10800000">
                  <a:pos x="wd2" y="hd2"/>
                </a:cxn>
                <a:cxn ang="16200000">
                  <a:pos x="wd2" y="hd2"/>
                </a:cxn>
              </a:cxnLst>
              <a:rect l="0" t="0" r="r" b="b"/>
              <a:pathLst>
                <a:path w="21600" h="21600" extrusionOk="0">
                  <a:moveTo>
                    <a:pt x="0" y="9865"/>
                  </a:moveTo>
                  <a:cubicBezTo>
                    <a:pt x="0" y="14364"/>
                    <a:pt x="6663" y="18293"/>
                    <a:pt x="16200" y="19417"/>
                  </a:cubicBezTo>
                  <a:lnTo>
                    <a:pt x="16200" y="18690"/>
                  </a:lnTo>
                  <a:lnTo>
                    <a:pt x="21600" y="20458"/>
                  </a:lnTo>
                  <a:lnTo>
                    <a:pt x="16200" y="21600"/>
                  </a:lnTo>
                  <a:lnTo>
                    <a:pt x="16200" y="20872"/>
                  </a:lnTo>
                  <a:lnTo>
                    <a:pt x="16200" y="20872"/>
                  </a:lnTo>
                  <a:cubicBezTo>
                    <a:pt x="6663" y="19748"/>
                    <a:pt x="0" y="15819"/>
                    <a:pt x="0" y="11320"/>
                  </a:cubicBezTo>
                  <a:lnTo>
                    <a:pt x="0" y="9865"/>
                  </a:lnTo>
                  <a:cubicBezTo>
                    <a:pt x="0" y="4417"/>
                    <a:pt x="9671" y="0"/>
                    <a:pt x="21600" y="0"/>
                  </a:cubicBezTo>
                  <a:lnTo>
                    <a:pt x="21600" y="1455"/>
                  </a:lnTo>
                  <a:cubicBezTo>
                    <a:pt x="10289" y="1455"/>
                    <a:pt x="893" y="5441"/>
                    <a:pt x="59" y="10593"/>
                  </a:cubicBezTo>
                </a:path>
              </a:pathLst>
            </a:custGeom>
            <a:noFill/>
            <a:ln w="12700" cap="flat">
              <a:solidFill>
                <a:srgbClr val="3D732A"/>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pic>
        <p:nvPicPr>
          <p:cNvPr id="401" name="Image 21" descr="Image 21"/>
          <p:cNvPicPr>
            <a:picLocks noChangeAspect="1"/>
          </p:cNvPicPr>
          <p:nvPr/>
        </p:nvPicPr>
        <p:blipFill>
          <a:blip r:embed="rId10"/>
          <a:stretch>
            <a:fillRect/>
          </a:stretch>
        </p:blipFill>
        <p:spPr>
          <a:xfrm rot="914475">
            <a:off x="557741" y="4005410"/>
            <a:ext cx="1895101" cy="1263401"/>
          </a:xfrm>
          <a:prstGeom prst="rect">
            <a:avLst/>
          </a:prstGeom>
          <a:ln w="12700">
            <a:miter lim="400000"/>
          </a:ln>
        </p:spPr>
      </p:pic>
      <p:sp>
        <p:nvSpPr>
          <p:cNvPr id="402" name="ZoneTexte 22"/>
          <p:cNvSpPr txBox="1"/>
          <p:nvPr/>
        </p:nvSpPr>
        <p:spPr>
          <a:xfrm>
            <a:off x="3926357" y="404594"/>
            <a:ext cx="4396948" cy="1196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b="1" u="sng">
                <a:solidFill>
                  <a:srgbClr val="FFFFFF"/>
                </a:solidFill>
              </a:defRPr>
            </a:pPr>
            <a:r>
              <a:t>THE SOUL / THE SPIRIT</a:t>
            </a:r>
            <a:r>
              <a:rPr u="none"/>
              <a:t>:</a:t>
            </a:r>
          </a:p>
          <a:p>
            <a:pPr algn="ctr">
              <a:defRPr sz="2400" b="1">
                <a:solidFill>
                  <a:srgbClr val="FFFFFF"/>
                </a:solidFill>
              </a:defRPr>
            </a:pPr>
            <a:r>
              <a:t>SEAT OF OUR HIGHER POWERS</a:t>
            </a:r>
          </a:p>
        </p:txBody>
      </p:sp>
      <p:sp>
        <p:nvSpPr>
          <p:cNvPr id="403" name="ZoneTexte 23"/>
          <p:cNvSpPr txBox="1"/>
          <p:nvPr/>
        </p:nvSpPr>
        <p:spPr>
          <a:xfrm>
            <a:off x="2421619" y="560006"/>
            <a:ext cx="173159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C1EEFC"/>
                </a:solidFill>
              </a:defRPr>
            </a:lvl1pPr>
          </a:lstStyle>
          <a:p>
            <a:r>
              <a:t>TEMPERANCE</a:t>
            </a:r>
          </a:p>
        </p:txBody>
      </p:sp>
      <p:sp>
        <p:nvSpPr>
          <p:cNvPr id="404" name="ZoneTexte 24"/>
          <p:cNvSpPr txBox="1"/>
          <p:nvPr/>
        </p:nvSpPr>
        <p:spPr>
          <a:xfrm>
            <a:off x="11028458" y="1286567"/>
            <a:ext cx="72430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C1EEFC"/>
                </a:solidFill>
              </a:defRPr>
            </a:lvl1pPr>
          </a:lstStyle>
          <a:p>
            <a:r>
              <a:t>FAITH</a:t>
            </a:r>
          </a:p>
        </p:txBody>
      </p:sp>
      <p:sp>
        <p:nvSpPr>
          <p:cNvPr id="405" name="ZoneTexte 25"/>
          <p:cNvSpPr txBox="1"/>
          <p:nvPr/>
        </p:nvSpPr>
        <p:spPr>
          <a:xfrm>
            <a:off x="10063576" y="3867741"/>
            <a:ext cx="189769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C1EEFC"/>
                </a:solidFill>
              </a:defRPr>
            </a:lvl1pPr>
          </a:lstStyle>
          <a:p>
            <a:r>
              <a:t>COMPASSION</a:t>
            </a:r>
          </a:p>
        </p:txBody>
      </p:sp>
      <p:sp>
        <p:nvSpPr>
          <p:cNvPr id="406" name="ZoneTexte 26"/>
          <p:cNvSpPr txBox="1"/>
          <p:nvPr/>
        </p:nvSpPr>
        <p:spPr>
          <a:xfrm>
            <a:off x="1993857" y="3757983"/>
            <a:ext cx="173159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C1EEFC"/>
                </a:solidFill>
              </a:defRPr>
            </a:lvl1pPr>
          </a:lstStyle>
          <a:p>
            <a:r>
              <a:t>WISDOM</a:t>
            </a:r>
          </a:p>
        </p:txBody>
      </p:sp>
      <p:sp>
        <p:nvSpPr>
          <p:cNvPr id="407" name="ZoneTexte 27"/>
          <p:cNvSpPr txBox="1"/>
          <p:nvPr/>
        </p:nvSpPr>
        <p:spPr>
          <a:xfrm>
            <a:off x="499738" y="6017514"/>
            <a:ext cx="2169367"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C1EEFC"/>
                </a:solidFill>
              </a:defRPr>
            </a:lvl1pPr>
          </a:lstStyle>
          <a:p>
            <a:r>
              <a:t>KNOWLEDGE</a:t>
            </a:r>
          </a:p>
        </p:txBody>
      </p:sp>
      <p:sp>
        <p:nvSpPr>
          <p:cNvPr id="408" name="ZoneTexte 28"/>
          <p:cNvSpPr txBox="1"/>
          <p:nvPr/>
        </p:nvSpPr>
        <p:spPr>
          <a:xfrm>
            <a:off x="564439" y="2424963"/>
            <a:ext cx="173159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C1EEFC"/>
                </a:solidFill>
              </a:defRPr>
            </a:lvl1pPr>
          </a:lstStyle>
          <a:p>
            <a:r>
              <a:t>OBEDIENCE</a:t>
            </a:r>
          </a:p>
        </p:txBody>
      </p:sp>
      <p:sp>
        <p:nvSpPr>
          <p:cNvPr id="409" name="ZoneTexte 29"/>
          <p:cNvSpPr txBox="1"/>
          <p:nvPr/>
        </p:nvSpPr>
        <p:spPr>
          <a:xfrm>
            <a:off x="9413827" y="2346281"/>
            <a:ext cx="173159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C1EEFC"/>
                </a:solidFill>
              </a:defRPr>
            </a:lvl1pPr>
          </a:lstStyle>
          <a:p>
            <a:r>
              <a:t>PEACE</a:t>
            </a:r>
          </a:p>
        </p:txBody>
      </p:sp>
      <p:sp>
        <p:nvSpPr>
          <p:cNvPr id="410" name="ZoneTexte 30"/>
          <p:cNvSpPr txBox="1"/>
          <p:nvPr/>
        </p:nvSpPr>
        <p:spPr>
          <a:xfrm>
            <a:off x="7875038" y="5806323"/>
            <a:ext cx="173159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solidFill>
                  <a:srgbClr val="C1EEFC"/>
                </a:solidFill>
              </a:defRPr>
            </a:lvl1pPr>
          </a:lstStyle>
          <a:p>
            <a:r>
              <a:t>WILL</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
          <p:cNvSpPr txBox="1"/>
          <p:nvPr/>
        </p:nvSpPr>
        <p:spPr>
          <a:xfrm>
            <a:off x="1067972" y="1366896"/>
            <a:ext cx="6004561" cy="411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solidFill>
                  <a:srgbClr val="46CCF6"/>
                </a:solidFill>
              </a:defRPr>
            </a:pPr>
            <a:r>
              <a:t>558. Deux mains pour servir</a:t>
            </a:r>
            <a:endParaRPr>
              <a:solidFill>
                <a:srgbClr val="FFFFFF"/>
              </a:solidFill>
            </a:endParaRPr>
          </a:p>
          <a:p>
            <a:pPr algn="ctr">
              <a:defRPr>
                <a:solidFill>
                  <a:srgbClr val="FFFFFF"/>
                </a:solidFill>
              </a:defRPr>
            </a:pPr>
            <a:endParaRPr>
              <a:solidFill>
                <a:srgbClr val="FFFFFF"/>
              </a:solidFill>
            </a:endParaRPr>
          </a:p>
          <a:p>
            <a:pPr algn="ctr">
              <a:defRPr sz="2400">
                <a:solidFill>
                  <a:srgbClr val="FFFFFF"/>
                </a:solidFill>
              </a:defRPr>
            </a:pPr>
            <a:r>
              <a:t>Deux oreilles pour entendre</a:t>
            </a:r>
          </a:p>
          <a:p>
            <a:pPr algn="ctr">
              <a:defRPr sz="2400">
                <a:solidFill>
                  <a:srgbClr val="FFFFFF"/>
                </a:solidFill>
              </a:defRPr>
            </a:pPr>
            <a:r>
              <a:t>Le vrai message du ciel;</a:t>
            </a:r>
          </a:p>
          <a:p>
            <a:pPr algn="ctr">
              <a:defRPr sz="2400">
                <a:solidFill>
                  <a:srgbClr val="FFFFFF"/>
                </a:solidFill>
              </a:defRPr>
            </a:pPr>
            <a:r>
              <a:t>La mémoire pour apprendre</a:t>
            </a:r>
          </a:p>
          <a:p>
            <a:pPr algn="ctr">
              <a:defRPr sz="2400">
                <a:solidFill>
                  <a:srgbClr val="FFFFFF"/>
                </a:solidFill>
              </a:defRPr>
            </a:pPr>
            <a:r>
              <a:t>Les leçons de l'Éternel.</a:t>
            </a:r>
          </a:p>
          <a:p>
            <a:pPr algn="ctr">
              <a:defRPr sz="2400">
                <a:solidFill>
                  <a:srgbClr val="FFFFFF"/>
                </a:solidFill>
              </a:defRPr>
            </a:pPr>
            <a:endParaRPr/>
          </a:p>
          <a:p>
            <a:pPr algn="ctr">
              <a:defRPr sz="2400" b="1">
                <a:solidFill>
                  <a:srgbClr val="FFFFFF"/>
                </a:solidFill>
              </a:defRPr>
            </a:pPr>
            <a:r>
              <a:t>Seigneur, prends toute ma vie,</a:t>
            </a:r>
          </a:p>
          <a:p>
            <a:pPr algn="ctr">
              <a:defRPr sz="2400" b="1">
                <a:solidFill>
                  <a:srgbClr val="FFFFFF"/>
                </a:solidFill>
              </a:defRPr>
            </a:pPr>
            <a:r>
              <a:t>Mon cœur et ma volonté;</a:t>
            </a:r>
          </a:p>
          <a:p>
            <a:pPr algn="ctr">
              <a:defRPr sz="2400" b="1">
                <a:solidFill>
                  <a:srgbClr val="FFFFFF"/>
                </a:solidFill>
              </a:defRPr>
            </a:pPr>
            <a:r>
              <a:t>Que jamais je ne t'oublie,</a:t>
            </a:r>
          </a:p>
          <a:p>
            <a:pPr algn="ctr">
              <a:defRPr sz="2400" b="1">
                <a:solidFill>
                  <a:srgbClr val="FFFFFF"/>
                </a:solidFill>
              </a:defRPr>
            </a:pPr>
            <a:r>
              <a:t>Dieu de grâce et de bonté.</a:t>
            </a:r>
          </a:p>
        </p:txBody>
      </p:sp>
      <p:pic>
        <p:nvPicPr>
          <p:cNvPr id="142" name="Picture 2" descr="Picture 2"/>
          <p:cNvPicPr>
            <a:picLocks noChangeAspect="1"/>
          </p:cNvPicPr>
          <p:nvPr/>
        </p:nvPicPr>
        <p:blipFill>
          <a:blip r:embed="rId2"/>
          <a:stretch>
            <a:fillRect/>
          </a:stretch>
        </p:blipFill>
        <p:spPr>
          <a:xfrm>
            <a:off x="7387150" y="2168133"/>
            <a:ext cx="3782598" cy="2521732"/>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Image 1" descr="Image 1"/>
          <p:cNvPicPr>
            <a:picLocks noChangeAspect="1"/>
          </p:cNvPicPr>
          <p:nvPr/>
        </p:nvPicPr>
        <p:blipFill>
          <a:blip r:embed="rId2"/>
          <a:stretch>
            <a:fillRect/>
          </a:stretch>
        </p:blipFill>
        <p:spPr>
          <a:xfrm>
            <a:off x="1176996" y="879705"/>
            <a:ext cx="5828283" cy="3883490"/>
          </a:xfrm>
          <a:prstGeom prst="rect">
            <a:avLst/>
          </a:prstGeom>
          <a:ln w="12700">
            <a:miter lim="400000"/>
          </a:ln>
        </p:spPr>
      </p:pic>
      <p:pic>
        <p:nvPicPr>
          <p:cNvPr id="413" name="Image 2" descr="Image 2"/>
          <p:cNvPicPr>
            <a:picLocks noChangeAspect="1"/>
          </p:cNvPicPr>
          <p:nvPr/>
        </p:nvPicPr>
        <p:blipFill>
          <a:blip r:embed="rId3"/>
          <a:stretch>
            <a:fillRect/>
          </a:stretch>
        </p:blipFill>
        <p:spPr>
          <a:xfrm>
            <a:off x="5837799" y="1921985"/>
            <a:ext cx="5177204" cy="3451470"/>
          </a:xfrm>
          <a:prstGeom prst="rect">
            <a:avLst/>
          </a:prstGeom>
          <a:ln w="12700">
            <a:miter lim="400000"/>
          </a:ln>
        </p:spPr>
      </p:pic>
      <p:sp>
        <p:nvSpPr>
          <p:cNvPr id="414" name="ZoneTexte 3"/>
          <p:cNvSpPr txBox="1"/>
          <p:nvPr/>
        </p:nvSpPr>
        <p:spPr>
          <a:xfrm>
            <a:off x="7222419" y="872267"/>
            <a:ext cx="2847044"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800" b="1">
                <a:solidFill>
                  <a:srgbClr val="FFFFFF"/>
                </a:solidFill>
              </a:defRPr>
            </a:lvl1pPr>
          </a:lstStyle>
          <a:p>
            <a:r>
              <a:t>EQUALITY</a:t>
            </a:r>
          </a:p>
        </p:txBody>
      </p:sp>
      <p:sp>
        <p:nvSpPr>
          <p:cNvPr id="415" name="ZoneTexte 4"/>
          <p:cNvSpPr txBox="1"/>
          <p:nvPr/>
        </p:nvSpPr>
        <p:spPr>
          <a:xfrm>
            <a:off x="777240" y="5373454"/>
            <a:ext cx="4220392"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u="sng">
                <a:solidFill>
                  <a:srgbClr val="FFFFFF"/>
                </a:solidFill>
              </a:defRPr>
            </a:pPr>
            <a:r>
              <a:t>For example</a:t>
            </a:r>
            <a:r>
              <a:rPr u="none"/>
              <a:t>:</a:t>
            </a:r>
          </a:p>
          <a:p>
            <a:pPr>
              <a:defRPr>
                <a:solidFill>
                  <a:srgbClr val="FFFFFF"/>
                </a:solidFill>
              </a:defRPr>
            </a:pPr>
            <a:r>
              <a:t>My knowledge </a:t>
            </a:r>
            <a:r>
              <a:rPr b="1"/>
              <a:t>on equality </a:t>
            </a:r>
            <a:r>
              <a:t>allows me</a:t>
            </a:r>
          </a:p>
          <a:p>
            <a:pPr>
              <a:defRPr>
                <a:solidFill>
                  <a:srgbClr val="FFFFFF"/>
                </a:solidFill>
              </a:defRPr>
            </a:pPr>
            <a:r>
              <a:t>To make good behavioural choices.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7" name="Freeform: Shape 10"/>
          <p:cNvSpPr/>
          <p:nvPr/>
        </p:nvSpPr>
        <p:spPr>
          <a:xfrm>
            <a:off x="0" y="1"/>
            <a:ext cx="6050279" cy="34009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1606"/>
                </a:lnTo>
                <a:lnTo>
                  <a:pt x="13896" y="11606"/>
                </a:lnTo>
                <a:lnTo>
                  <a:pt x="13896" y="21600"/>
                </a:lnTo>
                <a:lnTo>
                  <a:pt x="0" y="21600"/>
                </a:lnTo>
                <a:close/>
              </a:path>
            </a:pathLst>
          </a:custGeom>
          <a:solidFill>
            <a:srgbClr val="404040"/>
          </a:solidFill>
          <a:ln w="12700">
            <a:miter lim="400000"/>
          </a:ln>
        </p:spPr>
        <p:txBody>
          <a:bodyPr lIns="45719" rIns="45719" anchor="ctr"/>
          <a:lstStyle/>
          <a:p>
            <a:pPr algn="ctr">
              <a:defRPr>
                <a:solidFill>
                  <a:srgbClr val="FFFFFF"/>
                </a:solidFill>
              </a:defRPr>
            </a:pPr>
            <a:endParaRPr/>
          </a:p>
        </p:txBody>
      </p:sp>
      <p:pic>
        <p:nvPicPr>
          <p:cNvPr id="418" name="Image 1" descr="Image 1"/>
          <p:cNvPicPr>
            <a:picLocks noChangeAspect="1"/>
          </p:cNvPicPr>
          <p:nvPr/>
        </p:nvPicPr>
        <p:blipFill>
          <a:blip r:embed="rId2"/>
          <a:stretch>
            <a:fillRect/>
          </a:stretch>
        </p:blipFill>
        <p:spPr>
          <a:xfrm>
            <a:off x="643467" y="814901"/>
            <a:ext cx="2927074" cy="2092857"/>
          </a:xfrm>
          <a:prstGeom prst="rect">
            <a:avLst/>
          </a:prstGeom>
          <a:ln w="12700">
            <a:miter lim="400000"/>
          </a:ln>
        </p:spPr>
      </p:pic>
      <p:sp>
        <p:nvSpPr>
          <p:cNvPr id="419" name="Freeform: Shape 12"/>
          <p:cNvSpPr/>
          <p:nvPr/>
        </p:nvSpPr>
        <p:spPr>
          <a:xfrm>
            <a:off x="6141722" y="1"/>
            <a:ext cx="6050279" cy="34009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7704" y="21600"/>
                </a:lnTo>
                <a:lnTo>
                  <a:pt x="7704" y="11606"/>
                </a:lnTo>
                <a:lnTo>
                  <a:pt x="0" y="11606"/>
                </a:lnTo>
                <a:close/>
              </a:path>
            </a:pathLst>
          </a:custGeom>
          <a:solidFill>
            <a:srgbClr val="404040"/>
          </a:solidFill>
          <a:ln w="12700">
            <a:miter lim="400000"/>
          </a:ln>
        </p:spPr>
        <p:txBody>
          <a:bodyPr lIns="45719" rIns="45719" anchor="ctr"/>
          <a:lstStyle/>
          <a:p>
            <a:pPr algn="ctr">
              <a:defRPr>
                <a:solidFill>
                  <a:srgbClr val="FFFFFF"/>
                </a:solidFill>
              </a:defRPr>
            </a:pPr>
            <a:endParaRPr/>
          </a:p>
        </p:txBody>
      </p:sp>
      <p:sp>
        <p:nvSpPr>
          <p:cNvPr id="420" name="Freeform: Shape 14"/>
          <p:cNvSpPr/>
          <p:nvPr/>
        </p:nvSpPr>
        <p:spPr>
          <a:xfrm>
            <a:off x="0" y="3489159"/>
            <a:ext cx="6050279" cy="33688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896" y="0"/>
                </a:lnTo>
                <a:lnTo>
                  <a:pt x="13896" y="9884"/>
                </a:lnTo>
                <a:lnTo>
                  <a:pt x="21600" y="9884"/>
                </a:lnTo>
                <a:lnTo>
                  <a:pt x="21600" y="21600"/>
                </a:lnTo>
                <a:lnTo>
                  <a:pt x="0" y="21600"/>
                </a:lnTo>
                <a:close/>
              </a:path>
            </a:pathLst>
          </a:custGeom>
          <a:solidFill>
            <a:srgbClr val="404040"/>
          </a:solidFill>
          <a:ln w="12700">
            <a:miter lim="400000"/>
          </a:ln>
        </p:spPr>
        <p:txBody>
          <a:bodyPr lIns="45719" rIns="45719" anchor="ctr"/>
          <a:lstStyle/>
          <a:p>
            <a:pPr algn="ctr">
              <a:defRPr>
                <a:solidFill>
                  <a:srgbClr val="FFFFFF"/>
                </a:solidFill>
              </a:defRPr>
            </a:pPr>
            <a:endParaRPr/>
          </a:p>
        </p:txBody>
      </p:sp>
      <p:pic>
        <p:nvPicPr>
          <p:cNvPr id="421" name="Image 2" descr="Image 2"/>
          <p:cNvPicPr>
            <a:picLocks noChangeAspect="1"/>
          </p:cNvPicPr>
          <p:nvPr/>
        </p:nvPicPr>
        <p:blipFill>
          <a:blip r:embed="rId3"/>
          <a:stretch>
            <a:fillRect/>
          </a:stretch>
        </p:blipFill>
        <p:spPr>
          <a:xfrm>
            <a:off x="643467" y="4049600"/>
            <a:ext cx="2927072" cy="1953821"/>
          </a:xfrm>
          <a:prstGeom prst="rect">
            <a:avLst/>
          </a:prstGeom>
          <a:ln w="12700">
            <a:miter lim="400000"/>
          </a:ln>
        </p:spPr>
      </p:pic>
      <p:sp>
        <p:nvSpPr>
          <p:cNvPr id="422" name="Freeform: Shape 16"/>
          <p:cNvSpPr/>
          <p:nvPr/>
        </p:nvSpPr>
        <p:spPr>
          <a:xfrm>
            <a:off x="6141722" y="3489159"/>
            <a:ext cx="6050279" cy="3368841"/>
          </a:xfrm>
          <a:custGeom>
            <a:avLst/>
            <a:gdLst/>
            <a:ahLst/>
            <a:cxnLst>
              <a:cxn ang="0">
                <a:pos x="wd2" y="hd2"/>
              </a:cxn>
              <a:cxn ang="5400000">
                <a:pos x="wd2" y="hd2"/>
              </a:cxn>
              <a:cxn ang="10800000">
                <a:pos x="wd2" y="hd2"/>
              </a:cxn>
              <a:cxn ang="16200000">
                <a:pos x="wd2" y="hd2"/>
              </a:cxn>
            </a:cxnLst>
            <a:rect l="0" t="0" r="r" b="b"/>
            <a:pathLst>
              <a:path w="21600" h="21600" extrusionOk="0">
                <a:moveTo>
                  <a:pt x="7704" y="0"/>
                </a:moveTo>
                <a:lnTo>
                  <a:pt x="21600" y="0"/>
                </a:lnTo>
                <a:lnTo>
                  <a:pt x="21600" y="21600"/>
                </a:lnTo>
                <a:lnTo>
                  <a:pt x="0" y="21600"/>
                </a:lnTo>
                <a:lnTo>
                  <a:pt x="0" y="9884"/>
                </a:lnTo>
                <a:lnTo>
                  <a:pt x="7704" y="9884"/>
                </a:lnTo>
                <a:close/>
              </a:path>
            </a:pathLst>
          </a:custGeom>
          <a:solidFill>
            <a:srgbClr val="404040"/>
          </a:solidFill>
          <a:ln w="12700">
            <a:miter lim="400000"/>
          </a:ln>
        </p:spPr>
        <p:txBody>
          <a:bodyPr lIns="45719" rIns="45719" anchor="ctr"/>
          <a:lstStyle/>
          <a:p>
            <a:pPr algn="ctr">
              <a:defRPr>
                <a:solidFill>
                  <a:srgbClr val="FFFFFF"/>
                </a:solidFill>
              </a:defRPr>
            </a:pPr>
            <a:endParaRPr/>
          </a:p>
        </p:txBody>
      </p:sp>
      <p:sp>
        <p:nvSpPr>
          <p:cNvPr id="423" name="Freeform: Shape 18"/>
          <p:cNvSpPr/>
          <p:nvPr/>
        </p:nvSpPr>
        <p:spPr>
          <a:xfrm>
            <a:off x="3983735" y="1918637"/>
            <a:ext cx="4224529" cy="3020726"/>
          </a:xfrm>
          <a:prstGeom prst="rect">
            <a:avLst/>
          </a:prstGeom>
          <a:solidFill>
            <a:srgbClr val="404040"/>
          </a:solidFill>
          <a:ln w="12700">
            <a:miter lim="400000"/>
          </a:ln>
        </p:spPr>
        <p:txBody>
          <a:bodyPr lIns="45719" rIns="45719" anchor="ctr"/>
          <a:lstStyle/>
          <a:p>
            <a:pPr algn="ctr">
              <a:defRPr>
                <a:solidFill>
                  <a:srgbClr val="FFFFFF"/>
                </a:solidFill>
              </a:defRPr>
            </a:pPr>
            <a:endParaRPr/>
          </a:p>
        </p:txBody>
      </p:sp>
      <p:pic>
        <p:nvPicPr>
          <p:cNvPr id="424" name="Image 3" descr="Image 3"/>
          <p:cNvPicPr>
            <a:picLocks noChangeAspect="1"/>
          </p:cNvPicPr>
          <p:nvPr/>
        </p:nvPicPr>
        <p:blipFill>
          <a:blip r:embed="rId4"/>
          <a:stretch>
            <a:fillRect/>
          </a:stretch>
        </p:blipFill>
        <p:spPr>
          <a:xfrm>
            <a:off x="4315281" y="2240371"/>
            <a:ext cx="3561437" cy="2377259"/>
          </a:xfrm>
          <a:prstGeom prst="rect">
            <a:avLst/>
          </a:prstGeom>
          <a:ln w="12700">
            <a:miter lim="400000"/>
          </a:ln>
        </p:spPr>
      </p:pic>
      <p:pic>
        <p:nvPicPr>
          <p:cNvPr id="425" name="Image 4" descr="Image 4"/>
          <p:cNvPicPr>
            <a:picLocks noChangeAspect="1"/>
          </p:cNvPicPr>
          <p:nvPr/>
        </p:nvPicPr>
        <p:blipFill>
          <a:blip r:embed="rId5"/>
          <a:stretch>
            <a:fillRect/>
          </a:stretch>
        </p:blipFill>
        <p:spPr>
          <a:xfrm>
            <a:off x="8621459" y="865218"/>
            <a:ext cx="2927073" cy="1953822"/>
          </a:xfrm>
          <a:prstGeom prst="rect">
            <a:avLst/>
          </a:prstGeom>
          <a:ln w="12700">
            <a:miter lim="400000"/>
          </a:ln>
        </p:spPr>
      </p:pic>
      <p:pic>
        <p:nvPicPr>
          <p:cNvPr id="426" name="Image 5" descr="Image 5"/>
          <p:cNvPicPr>
            <a:picLocks noChangeAspect="1"/>
          </p:cNvPicPr>
          <p:nvPr/>
        </p:nvPicPr>
        <p:blipFill>
          <a:blip r:embed="rId6"/>
          <a:stretch>
            <a:fillRect/>
          </a:stretch>
        </p:blipFill>
        <p:spPr>
          <a:xfrm>
            <a:off x="8621459" y="4041685"/>
            <a:ext cx="2927072" cy="1953820"/>
          </a:xfrm>
          <a:prstGeom prst="rect">
            <a:avLst/>
          </a:prstGeom>
          <a:ln w="12700">
            <a:miter lim="400000"/>
          </a:ln>
        </p:spPr>
      </p:pic>
      <p:sp>
        <p:nvSpPr>
          <p:cNvPr id="427" name="ZoneTexte 6"/>
          <p:cNvSpPr txBox="1"/>
          <p:nvPr/>
        </p:nvSpPr>
        <p:spPr>
          <a:xfrm>
            <a:off x="4447272" y="140513"/>
            <a:ext cx="3619214" cy="195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4000" b="1">
                <a:solidFill>
                  <a:srgbClr val="2BFCCF"/>
                </a:solidFill>
              </a:defRPr>
            </a:pPr>
            <a:r>
              <a:t>DIFFERENT BUT </a:t>
            </a:r>
          </a:p>
          <a:p>
            <a:pPr algn="ctr">
              <a:defRPr sz="4000" b="1">
                <a:solidFill>
                  <a:srgbClr val="2BFCCF"/>
                </a:solidFill>
              </a:defRPr>
            </a:pPr>
            <a:r>
              <a:t>ALL 	EQUAL</a:t>
            </a:r>
          </a:p>
        </p:txBody>
      </p:sp>
      <p:sp>
        <p:nvSpPr>
          <p:cNvPr id="428" name="ZoneTexte 7"/>
          <p:cNvSpPr txBox="1"/>
          <p:nvPr/>
        </p:nvSpPr>
        <p:spPr>
          <a:xfrm>
            <a:off x="689186" y="2969675"/>
            <a:ext cx="1302171"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2BFCCF"/>
                </a:solidFill>
              </a:defRPr>
            </a:lvl1pPr>
          </a:lstStyle>
          <a:p>
            <a:r>
              <a:t>Handicaps</a:t>
            </a:r>
          </a:p>
        </p:txBody>
      </p:sp>
      <p:sp>
        <p:nvSpPr>
          <p:cNvPr id="429" name="ZoneTexte 8"/>
          <p:cNvSpPr txBox="1"/>
          <p:nvPr/>
        </p:nvSpPr>
        <p:spPr>
          <a:xfrm>
            <a:off x="689187" y="6344529"/>
            <a:ext cx="108249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2BFCCF"/>
                </a:solidFill>
              </a:defRPr>
            </a:lvl1pPr>
          </a:lstStyle>
          <a:p>
            <a:r>
              <a:t>Religions</a:t>
            </a:r>
          </a:p>
        </p:txBody>
      </p:sp>
      <p:sp>
        <p:nvSpPr>
          <p:cNvPr id="430" name="ZoneTexte 9"/>
          <p:cNvSpPr txBox="1"/>
          <p:nvPr/>
        </p:nvSpPr>
        <p:spPr>
          <a:xfrm>
            <a:off x="8603279" y="2942563"/>
            <a:ext cx="153523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2BFCCF"/>
                </a:solidFill>
              </a:defRPr>
            </a:lvl1pPr>
          </a:lstStyle>
          <a:p>
            <a:r>
              <a:t>Occupations</a:t>
            </a:r>
          </a:p>
        </p:txBody>
      </p:sp>
      <p:sp>
        <p:nvSpPr>
          <p:cNvPr id="431" name="ZoneTexte 11"/>
          <p:cNvSpPr txBox="1"/>
          <p:nvPr/>
        </p:nvSpPr>
        <p:spPr>
          <a:xfrm>
            <a:off x="8603279" y="6342446"/>
            <a:ext cx="175903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2BFCCF"/>
                </a:solidFill>
              </a:defRPr>
            </a:lvl1pPr>
          </a:lstStyle>
          <a:p>
            <a:r>
              <a:t>Responsibilities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33" name="Image 5" descr="Image 5"/>
          <p:cNvPicPr>
            <a:picLocks noChangeAspect="1"/>
          </p:cNvPicPr>
          <p:nvPr/>
        </p:nvPicPr>
        <p:blipFill>
          <a:blip r:embed="rId2"/>
          <a:srcRect l="21154"/>
          <a:stretch>
            <a:fillRect/>
          </a:stretch>
        </p:blipFill>
        <p:spPr>
          <a:xfrm>
            <a:off x="20" y="10"/>
            <a:ext cx="4002816" cy="3388748"/>
          </a:xfrm>
          <a:prstGeom prst="rect">
            <a:avLst/>
          </a:prstGeom>
          <a:ln w="12700">
            <a:miter lim="400000"/>
          </a:ln>
        </p:spPr>
      </p:pic>
      <p:pic>
        <p:nvPicPr>
          <p:cNvPr id="434" name="Image 3" descr="Image 3"/>
          <p:cNvPicPr>
            <a:picLocks noChangeAspect="1"/>
          </p:cNvPicPr>
          <p:nvPr/>
        </p:nvPicPr>
        <p:blipFill>
          <a:blip r:embed="rId3"/>
          <a:srcRect l="9741" r="11410"/>
          <a:stretch>
            <a:fillRect/>
          </a:stretch>
        </p:blipFill>
        <p:spPr>
          <a:xfrm>
            <a:off x="20" y="3469101"/>
            <a:ext cx="4003019" cy="3388759"/>
          </a:xfrm>
          <a:prstGeom prst="rect">
            <a:avLst/>
          </a:prstGeom>
          <a:ln w="12700">
            <a:miter lim="400000"/>
          </a:ln>
        </p:spPr>
      </p:pic>
      <p:pic>
        <p:nvPicPr>
          <p:cNvPr id="435" name="Image 1" descr="Image 1"/>
          <p:cNvPicPr>
            <a:picLocks noChangeAspect="1"/>
          </p:cNvPicPr>
          <p:nvPr/>
        </p:nvPicPr>
        <p:blipFill>
          <a:blip r:embed="rId4"/>
          <a:srcRect l="12313"/>
          <a:stretch>
            <a:fillRect/>
          </a:stretch>
        </p:blipFill>
        <p:spPr>
          <a:xfrm>
            <a:off x="4094479" y="9"/>
            <a:ext cx="4014047" cy="6857991"/>
          </a:xfrm>
          <a:prstGeom prst="rect">
            <a:avLst/>
          </a:prstGeom>
          <a:ln w="12700">
            <a:miter lim="400000"/>
          </a:ln>
        </p:spPr>
      </p:pic>
      <p:pic>
        <p:nvPicPr>
          <p:cNvPr id="436" name="Image 4" descr="Image 4"/>
          <p:cNvPicPr>
            <a:picLocks noChangeAspect="1"/>
          </p:cNvPicPr>
          <p:nvPr/>
        </p:nvPicPr>
        <p:blipFill>
          <a:blip r:embed="rId5"/>
          <a:srcRect l="887" r="20132"/>
          <a:stretch>
            <a:fillRect/>
          </a:stretch>
        </p:blipFill>
        <p:spPr>
          <a:xfrm>
            <a:off x="8188959" y="10"/>
            <a:ext cx="4003040" cy="3383169"/>
          </a:xfrm>
          <a:prstGeom prst="rect">
            <a:avLst/>
          </a:prstGeom>
          <a:ln w="12700">
            <a:miter lim="400000"/>
          </a:ln>
        </p:spPr>
      </p:pic>
      <p:pic>
        <p:nvPicPr>
          <p:cNvPr id="437" name="Image 2" descr="Image 2"/>
          <p:cNvPicPr>
            <a:picLocks noChangeAspect="1"/>
          </p:cNvPicPr>
          <p:nvPr/>
        </p:nvPicPr>
        <p:blipFill>
          <a:blip r:embed="rId6"/>
          <a:srcRect l="17863" r="3801"/>
          <a:stretch>
            <a:fillRect/>
          </a:stretch>
        </p:blipFill>
        <p:spPr>
          <a:xfrm>
            <a:off x="8199966" y="3469101"/>
            <a:ext cx="3992035" cy="3388827"/>
          </a:xfrm>
          <a:prstGeom prst="rect">
            <a:avLst/>
          </a:prstGeom>
          <a:ln w="12700">
            <a:miter lim="400000"/>
          </a:ln>
        </p:spPr>
      </p:pic>
      <p:sp>
        <p:nvSpPr>
          <p:cNvPr id="438" name="ZoneTexte 6"/>
          <p:cNvSpPr txBox="1"/>
          <p:nvPr/>
        </p:nvSpPr>
        <p:spPr>
          <a:xfrm>
            <a:off x="4747843" y="0"/>
            <a:ext cx="316875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600" b="1">
                <a:solidFill>
                  <a:srgbClr val="FFFFFF"/>
                </a:solidFill>
              </a:defRPr>
            </a:lvl1pPr>
          </a:lstStyle>
          <a:p>
            <a:r>
              <a:t>THE PARENTS</a:t>
            </a:r>
          </a:p>
        </p:txBody>
      </p:sp>
      <p:sp>
        <p:nvSpPr>
          <p:cNvPr id="439" name="ZoneTexte 8"/>
          <p:cNvSpPr txBox="1"/>
          <p:nvPr/>
        </p:nvSpPr>
        <p:spPr>
          <a:xfrm>
            <a:off x="4511624" y="5657660"/>
            <a:ext cx="3168750" cy="1209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600" b="1">
                <a:solidFill>
                  <a:srgbClr val="FFFFFF"/>
                </a:solidFill>
              </a:defRPr>
            </a:lvl1pPr>
          </a:lstStyle>
          <a:p>
            <a:r>
              <a:t>PRECIOUS HELPS</a:t>
            </a:r>
          </a:p>
        </p:txBody>
      </p:sp>
      <p:sp>
        <p:nvSpPr>
          <p:cNvPr id="440" name="ZoneTexte 7"/>
          <p:cNvSpPr txBox="1"/>
          <p:nvPr/>
        </p:nvSpPr>
        <p:spPr>
          <a:xfrm>
            <a:off x="45720" y="0"/>
            <a:ext cx="3776394"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1"/>
            </a:pPr>
            <a:r>
              <a:t>Parents can help us to fill out our library</a:t>
            </a:r>
          </a:p>
          <a:p>
            <a:pPr>
              <a:defRPr b="1"/>
            </a:pPr>
            <a:r>
              <a:t>Or exercise our will.</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Image 1" descr="Image 1"/>
          <p:cNvPicPr>
            <a:picLocks noChangeAspect="1"/>
          </p:cNvPicPr>
          <p:nvPr/>
        </p:nvPicPr>
        <p:blipFill>
          <a:blip r:embed="rId2"/>
          <a:stretch>
            <a:fillRect/>
          </a:stretch>
        </p:blipFill>
        <p:spPr>
          <a:xfrm>
            <a:off x="3444240" y="612202"/>
            <a:ext cx="8131127" cy="5527042"/>
          </a:xfrm>
          <a:prstGeom prst="rect">
            <a:avLst/>
          </a:prstGeom>
          <a:ln w="12700">
            <a:miter lim="400000"/>
          </a:ln>
        </p:spPr>
      </p:pic>
      <p:sp>
        <p:nvSpPr>
          <p:cNvPr id="443" name="ZoneTexte 2"/>
          <p:cNvSpPr txBox="1"/>
          <p:nvPr/>
        </p:nvSpPr>
        <p:spPr>
          <a:xfrm>
            <a:off x="8038515" y="3254054"/>
            <a:ext cx="3683391"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800">
                <a:solidFill>
                  <a:srgbClr val="FFFFFF"/>
                </a:solidFill>
                <a:latin typeface="Arial Black"/>
                <a:ea typeface="Arial Black"/>
                <a:cs typeface="Arial Black"/>
                <a:sym typeface="Arial Black"/>
              </a:defRPr>
            </a:lvl1pPr>
          </a:lstStyle>
          <a:p>
            <a:r>
              <a:t>EQUALITY</a:t>
            </a:r>
          </a:p>
        </p:txBody>
      </p:sp>
      <p:sp>
        <p:nvSpPr>
          <p:cNvPr id="444" name="ZoneTexte 3"/>
          <p:cNvSpPr txBox="1"/>
          <p:nvPr/>
        </p:nvSpPr>
        <p:spPr>
          <a:xfrm>
            <a:off x="7555522" y="718756"/>
            <a:ext cx="2246143"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800">
                <a:solidFill>
                  <a:srgbClr val="FFFFFF"/>
                </a:solidFill>
                <a:latin typeface="Arial Black"/>
                <a:ea typeface="Arial Black"/>
                <a:cs typeface="Arial Black"/>
                <a:sym typeface="Arial Black"/>
              </a:defRPr>
            </a:lvl1pPr>
          </a:lstStyle>
          <a:p>
            <a:r>
              <a:t>BIBLE</a:t>
            </a:r>
          </a:p>
        </p:txBody>
      </p:sp>
      <p:sp>
        <p:nvSpPr>
          <p:cNvPr id="445" name="ZoneTexte 4"/>
          <p:cNvSpPr txBox="1"/>
          <p:nvPr/>
        </p:nvSpPr>
        <p:spPr>
          <a:xfrm>
            <a:off x="4664612" y="4603730"/>
            <a:ext cx="3683391"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800">
                <a:solidFill>
                  <a:srgbClr val="FFFFFF"/>
                </a:solidFill>
                <a:latin typeface="Arial Black"/>
                <a:ea typeface="Arial Black"/>
                <a:cs typeface="Arial Black"/>
                <a:sym typeface="Arial Black"/>
              </a:defRPr>
            </a:lvl1pPr>
          </a:lstStyle>
          <a:p>
            <a:r>
              <a:t>SCIENCES</a:t>
            </a:r>
          </a:p>
        </p:txBody>
      </p:sp>
      <p:sp>
        <p:nvSpPr>
          <p:cNvPr id="446" name="ZoneTexte 5"/>
          <p:cNvSpPr txBox="1"/>
          <p:nvPr/>
        </p:nvSpPr>
        <p:spPr>
          <a:xfrm>
            <a:off x="3489960" y="3254054"/>
            <a:ext cx="2940149"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800">
                <a:solidFill>
                  <a:srgbClr val="FFFFFF"/>
                </a:solidFill>
                <a:latin typeface="Arial Black"/>
                <a:ea typeface="Arial Black"/>
                <a:cs typeface="Arial Black"/>
                <a:sym typeface="Arial Black"/>
              </a:defRPr>
            </a:lvl1pPr>
          </a:lstStyle>
          <a:p>
            <a:r>
              <a:t>NATURE</a:t>
            </a:r>
          </a:p>
        </p:txBody>
      </p:sp>
      <p:sp>
        <p:nvSpPr>
          <p:cNvPr id="447" name="ZoneTexte 6"/>
          <p:cNvSpPr txBox="1"/>
          <p:nvPr/>
        </p:nvSpPr>
        <p:spPr>
          <a:xfrm>
            <a:off x="4134728" y="1904380"/>
            <a:ext cx="5666937"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800">
                <a:solidFill>
                  <a:srgbClr val="FFFFFF"/>
                </a:solidFill>
                <a:latin typeface="Arial Black"/>
                <a:ea typeface="Arial Black"/>
                <a:cs typeface="Arial Black"/>
                <a:sym typeface="Arial Black"/>
              </a:defRPr>
            </a:lvl1pPr>
          </a:lstStyle>
          <a:p>
            <a:r>
              <a:t>METHODOLOGY</a:t>
            </a:r>
          </a:p>
        </p:txBody>
      </p:sp>
      <p:sp>
        <p:nvSpPr>
          <p:cNvPr id="448" name="Ellipse 7"/>
          <p:cNvSpPr/>
          <p:nvPr/>
        </p:nvSpPr>
        <p:spPr>
          <a:xfrm>
            <a:off x="616633" y="1758461"/>
            <a:ext cx="2407922" cy="2845271"/>
          </a:xfrm>
          <a:prstGeom prst="ellipse">
            <a:avLst/>
          </a:prstGeom>
          <a:solidFill>
            <a:srgbClr val="FFC000"/>
          </a:solidFill>
          <a:ln w="12700">
            <a:solidFill>
              <a:srgbClr val="3D732A"/>
            </a:solidFill>
          </a:ln>
        </p:spPr>
        <p:txBody>
          <a:bodyPr lIns="45719" rIns="45719" anchor="ctr"/>
          <a:lstStyle/>
          <a:p>
            <a:pPr algn="ctr">
              <a:defRPr>
                <a:solidFill>
                  <a:srgbClr val="FFFFFF"/>
                </a:solidFill>
              </a:defRPr>
            </a:pPr>
            <a:endParaRPr/>
          </a:p>
        </p:txBody>
      </p:sp>
      <p:sp>
        <p:nvSpPr>
          <p:cNvPr id="449" name="Ellipse 8"/>
          <p:cNvSpPr/>
          <p:nvPr/>
        </p:nvSpPr>
        <p:spPr>
          <a:xfrm>
            <a:off x="1526345" y="3049172"/>
            <a:ext cx="246185" cy="379829"/>
          </a:xfrm>
          <a:prstGeom prst="ellipse">
            <a:avLst/>
          </a:pr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450" name="Ellipse 9"/>
          <p:cNvSpPr/>
          <p:nvPr/>
        </p:nvSpPr>
        <p:spPr>
          <a:xfrm>
            <a:off x="2192215" y="2735377"/>
            <a:ext cx="246185" cy="379829"/>
          </a:xfrm>
          <a:prstGeom prst="ellipse">
            <a:avLst/>
          </a:pr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451" name="Lune 10"/>
          <p:cNvSpPr/>
          <p:nvPr/>
        </p:nvSpPr>
        <p:spPr>
          <a:xfrm rot="14819073">
            <a:off x="2135650" y="3494788"/>
            <a:ext cx="253219" cy="9566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lnTo>
                  <a:pt x="21600" y="0"/>
                </a:lnTo>
                <a:cubicBezTo>
                  <a:pt x="9671" y="4473"/>
                  <a:pt x="7253" y="12935"/>
                  <a:pt x="16200" y="18900"/>
                </a:cubicBezTo>
                <a:cubicBezTo>
                  <a:pt x="17735" y="19923"/>
                  <a:pt x="19553" y="20832"/>
                  <a:pt x="21600" y="21600"/>
                </a:cubicBezTo>
                <a:close/>
              </a:path>
            </a:pathLst>
          </a:cu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452" name="ZoneTexte 11"/>
          <p:cNvSpPr txBox="1"/>
          <p:nvPr/>
        </p:nvSpPr>
        <p:spPr>
          <a:xfrm>
            <a:off x="814581" y="659371"/>
            <a:ext cx="2180789"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sz="2800" b="1">
                <a:solidFill>
                  <a:srgbClr val="FFFFFF"/>
                </a:solidFill>
              </a:defRPr>
            </a:pPr>
            <a:r>
              <a:t>SOUL/SPIRIT</a:t>
            </a:r>
          </a:p>
          <a:p>
            <a:pPr algn="ctr">
              <a:defRPr sz="2800" b="1">
                <a:solidFill>
                  <a:srgbClr val="FFFFFF"/>
                </a:solidFill>
              </a:defRPr>
            </a:pPr>
            <a:r>
              <a:t>MUST BE FED</a:t>
            </a:r>
          </a:p>
        </p:txBody>
      </p:sp>
      <p:sp>
        <p:nvSpPr>
          <p:cNvPr id="453" name="ZoneTexte 12"/>
          <p:cNvSpPr txBox="1"/>
          <p:nvPr/>
        </p:nvSpPr>
        <p:spPr>
          <a:xfrm>
            <a:off x="4458695" y="5434727"/>
            <a:ext cx="7070952"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800">
                <a:solidFill>
                  <a:srgbClr val="FFFFFF"/>
                </a:solidFill>
                <a:latin typeface="Arial Black"/>
                <a:ea typeface="Arial Black"/>
                <a:cs typeface="Arial Black"/>
                <a:sym typeface="Arial Black"/>
              </a:defRPr>
            </a:lvl1pPr>
          </a:lstStyle>
          <a:p>
            <a:r>
              <a:t>8 LAWS OF HEALTH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42"/>
                                        </p:tgtEl>
                                        <p:attrNameLst>
                                          <p:attrName>style.visibility</p:attrName>
                                        </p:attrNameLst>
                                      </p:cBhvr>
                                      <p:to>
                                        <p:strVal val="visible"/>
                                      </p:to>
                                    </p:set>
                                    <p:anim calcmode="lin" valueType="num">
                                      <p:cBhvr>
                                        <p:cTn id="7" dur="1000" fill="hold"/>
                                        <p:tgtEl>
                                          <p:spTgt spid="442"/>
                                        </p:tgtEl>
                                        <p:attrNameLst>
                                          <p:attrName>ppt_x</p:attrName>
                                        </p:attrNameLst>
                                      </p:cBhvr>
                                      <p:tavLst>
                                        <p:tav tm="0">
                                          <p:val>
                                            <p:strVal val="#ppt_x"/>
                                          </p:val>
                                        </p:tav>
                                        <p:tav tm="100000">
                                          <p:val>
                                            <p:strVal val="#ppt_x"/>
                                          </p:val>
                                        </p:tav>
                                      </p:tavLst>
                                    </p:anim>
                                    <p:anim calcmode="lin" valueType="num">
                                      <p:cBhvr>
                                        <p:cTn id="8" dur="1000" fill="hold"/>
                                        <p:tgtEl>
                                          <p:spTgt spid="4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444"/>
                                        </p:tgtEl>
                                        <p:attrNameLst>
                                          <p:attrName>style.visibility</p:attrName>
                                        </p:attrNameLst>
                                      </p:cBhvr>
                                      <p:to>
                                        <p:strVal val="visible"/>
                                      </p:to>
                                    </p:set>
                                    <p:anim calcmode="lin" valueType="num">
                                      <p:cBhvr>
                                        <p:cTn id="13" dur="911" fill="hold"/>
                                        <p:tgtEl>
                                          <p:spTgt spid="444"/>
                                        </p:tgtEl>
                                        <p:attrNameLst>
                                          <p:attrName>ppt_x</p:attrName>
                                        </p:attrNameLst>
                                      </p:cBhvr>
                                      <p:tavLst>
                                        <p:tav tm="0">
                                          <p:val>
                                            <p:strVal val="#ppt_x"/>
                                          </p:val>
                                        </p:tav>
                                        <p:tav tm="100000">
                                          <p:val>
                                            <p:strVal val="#ppt_x"/>
                                          </p:val>
                                        </p:tav>
                                      </p:tavLst>
                                    </p:anim>
                                    <p:anim calcmode="lin" valueType="num">
                                      <p:cBhvr>
                                        <p:cTn id="14" dur="911" fill="hold"/>
                                        <p:tgtEl>
                                          <p:spTgt spid="44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3" nodeType="clickEffect">
                                  <p:stCondLst>
                                    <p:cond delay="0"/>
                                  </p:stCondLst>
                                  <p:iterate>
                                    <p:tmAbs val="0"/>
                                  </p:iterate>
                                  <p:childTnLst>
                                    <p:set>
                                      <p:cBhvr>
                                        <p:cTn id="18" fill="hold"/>
                                        <p:tgtEl>
                                          <p:spTgt spid="447"/>
                                        </p:tgtEl>
                                        <p:attrNameLst>
                                          <p:attrName>style.visibility</p:attrName>
                                        </p:attrNameLst>
                                      </p:cBhvr>
                                      <p:to>
                                        <p:strVal val="visible"/>
                                      </p:to>
                                    </p:set>
                                    <p:anim calcmode="lin" valueType="num">
                                      <p:cBhvr>
                                        <p:cTn id="19" dur="911" fill="hold"/>
                                        <p:tgtEl>
                                          <p:spTgt spid="447"/>
                                        </p:tgtEl>
                                        <p:attrNameLst>
                                          <p:attrName>ppt_x</p:attrName>
                                        </p:attrNameLst>
                                      </p:cBhvr>
                                      <p:tavLst>
                                        <p:tav tm="0">
                                          <p:val>
                                            <p:strVal val="#ppt_x"/>
                                          </p:val>
                                        </p:tav>
                                        <p:tav tm="100000">
                                          <p:val>
                                            <p:strVal val="#ppt_x"/>
                                          </p:val>
                                        </p:tav>
                                      </p:tavLst>
                                    </p:anim>
                                    <p:anim calcmode="lin" valueType="num">
                                      <p:cBhvr>
                                        <p:cTn id="20" dur="911" fill="hold"/>
                                        <p:tgtEl>
                                          <p:spTgt spid="44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4" nodeType="clickEffect">
                                  <p:stCondLst>
                                    <p:cond delay="0"/>
                                  </p:stCondLst>
                                  <p:iterate>
                                    <p:tmAbs val="0"/>
                                  </p:iterate>
                                  <p:childTnLst>
                                    <p:set>
                                      <p:cBhvr>
                                        <p:cTn id="24" fill="hold"/>
                                        <p:tgtEl>
                                          <p:spTgt spid="446"/>
                                        </p:tgtEl>
                                        <p:attrNameLst>
                                          <p:attrName>style.visibility</p:attrName>
                                        </p:attrNameLst>
                                      </p:cBhvr>
                                      <p:to>
                                        <p:strVal val="visible"/>
                                      </p:to>
                                    </p:set>
                                    <p:anim calcmode="lin" valueType="num">
                                      <p:cBhvr>
                                        <p:cTn id="25" dur="911" fill="hold"/>
                                        <p:tgtEl>
                                          <p:spTgt spid="446"/>
                                        </p:tgtEl>
                                        <p:attrNameLst>
                                          <p:attrName>ppt_x</p:attrName>
                                        </p:attrNameLst>
                                      </p:cBhvr>
                                      <p:tavLst>
                                        <p:tav tm="0">
                                          <p:val>
                                            <p:strVal val="#ppt_x"/>
                                          </p:val>
                                        </p:tav>
                                        <p:tav tm="100000">
                                          <p:val>
                                            <p:strVal val="#ppt_x"/>
                                          </p:val>
                                        </p:tav>
                                      </p:tavLst>
                                    </p:anim>
                                    <p:anim calcmode="lin" valueType="num">
                                      <p:cBhvr>
                                        <p:cTn id="26" dur="911" fill="hold"/>
                                        <p:tgtEl>
                                          <p:spTgt spid="44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5" nodeType="clickEffect">
                                  <p:stCondLst>
                                    <p:cond delay="0"/>
                                  </p:stCondLst>
                                  <p:iterate>
                                    <p:tmAbs val="0"/>
                                  </p:iterate>
                                  <p:childTnLst>
                                    <p:set>
                                      <p:cBhvr>
                                        <p:cTn id="30" fill="hold"/>
                                        <p:tgtEl>
                                          <p:spTgt spid="443"/>
                                        </p:tgtEl>
                                        <p:attrNameLst>
                                          <p:attrName>style.visibility</p:attrName>
                                        </p:attrNameLst>
                                      </p:cBhvr>
                                      <p:to>
                                        <p:strVal val="visible"/>
                                      </p:to>
                                    </p:set>
                                    <p:anim calcmode="lin" valueType="num">
                                      <p:cBhvr>
                                        <p:cTn id="31" dur="911" fill="hold"/>
                                        <p:tgtEl>
                                          <p:spTgt spid="443"/>
                                        </p:tgtEl>
                                        <p:attrNameLst>
                                          <p:attrName>ppt_x</p:attrName>
                                        </p:attrNameLst>
                                      </p:cBhvr>
                                      <p:tavLst>
                                        <p:tav tm="0">
                                          <p:val>
                                            <p:strVal val="#ppt_x"/>
                                          </p:val>
                                        </p:tav>
                                        <p:tav tm="100000">
                                          <p:val>
                                            <p:strVal val="#ppt_x"/>
                                          </p:val>
                                        </p:tav>
                                      </p:tavLst>
                                    </p:anim>
                                    <p:anim calcmode="lin" valueType="num">
                                      <p:cBhvr>
                                        <p:cTn id="32" dur="911" fill="hold"/>
                                        <p:tgtEl>
                                          <p:spTgt spid="44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6" nodeType="clickEffect">
                                  <p:stCondLst>
                                    <p:cond delay="0"/>
                                  </p:stCondLst>
                                  <p:iterate>
                                    <p:tmAbs val="0"/>
                                  </p:iterate>
                                  <p:childTnLst>
                                    <p:set>
                                      <p:cBhvr>
                                        <p:cTn id="36" fill="hold"/>
                                        <p:tgtEl>
                                          <p:spTgt spid="445"/>
                                        </p:tgtEl>
                                        <p:attrNameLst>
                                          <p:attrName>style.visibility</p:attrName>
                                        </p:attrNameLst>
                                      </p:cBhvr>
                                      <p:to>
                                        <p:strVal val="visible"/>
                                      </p:to>
                                    </p:set>
                                    <p:anim calcmode="lin" valueType="num">
                                      <p:cBhvr>
                                        <p:cTn id="37" dur="911" fill="hold"/>
                                        <p:tgtEl>
                                          <p:spTgt spid="445"/>
                                        </p:tgtEl>
                                        <p:attrNameLst>
                                          <p:attrName>ppt_x</p:attrName>
                                        </p:attrNameLst>
                                      </p:cBhvr>
                                      <p:tavLst>
                                        <p:tav tm="0">
                                          <p:val>
                                            <p:strVal val="#ppt_x"/>
                                          </p:val>
                                        </p:tav>
                                        <p:tav tm="100000">
                                          <p:val>
                                            <p:strVal val="#ppt_x"/>
                                          </p:val>
                                        </p:tav>
                                      </p:tavLst>
                                    </p:anim>
                                    <p:anim calcmode="lin" valueType="num">
                                      <p:cBhvr>
                                        <p:cTn id="38" dur="911" fill="hold"/>
                                        <p:tgtEl>
                                          <p:spTgt spid="44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7" nodeType="clickEffect">
                                  <p:stCondLst>
                                    <p:cond delay="0"/>
                                  </p:stCondLst>
                                  <p:iterate>
                                    <p:tmAbs val="0"/>
                                  </p:iterate>
                                  <p:childTnLst>
                                    <p:set>
                                      <p:cBhvr>
                                        <p:cTn id="42" fill="hold"/>
                                        <p:tgtEl>
                                          <p:spTgt spid="453"/>
                                        </p:tgtEl>
                                        <p:attrNameLst>
                                          <p:attrName>style.visibility</p:attrName>
                                        </p:attrNameLst>
                                      </p:cBhvr>
                                      <p:to>
                                        <p:strVal val="visible"/>
                                      </p:to>
                                    </p:set>
                                    <p:anim calcmode="lin" valueType="num">
                                      <p:cBhvr>
                                        <p:cTn id="43" dur="911" fill="hold"/>
                                        <p:tgtEl>
                                          <p:spTgt spid="453"/>
                                        </p:tgtEl>
                                        <p:attrNameLst>
                                          <p:attrName>ppt_x</p:attrName>
                                        </p:attrNameLst>
                                      </p:cBhvr>
                                      <p:tavLst>
                                        <p:tav tm="0">
                                          <p:val>
                                            <p:strVal val="#ppt_x"/>
                                          </p:val>
                                        </p:tav>
                                        <p:tav tm="100000">
                                          <p:val>
                                            <p:strVal val="#ppt_x"/>
                                          </p:val>
                                        </p:tav>
                                      </p:tavLst>
                                    </p:anim>
                                    <p:anim calcmode="lin" valueType="num">
                                      <p:cBhvr>
                                        <p:cTn id="44" dur="911" fill="hold"/>
                                        <p:tgtEl>
                                          <p:spTgt spid="4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1" animBg="1" advAuto="0"/>
      <p:bldP spid="443" grpId="5" animBg="1" advAuto="0"/>
      <p:bldP spid="444" grpId="2" animBg="1" advAuto="0"/>
      <p:bldP spid="445" grpId="6" animBg="1" advAuto="0"/>
      <p:bldP spid="446" grpId="4" animBg="1" advAuto="0"/>
      <p:bldP spid="447" grpId="3" animBg="1" advAuto="0"/>
      <p:bldP spid="453" grpId="7"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Ellipse 3"/>
          <p:cNvSpPr/>
          <p:nvPr/>
        </p:nvSpPr>
        <p:spPr>
          <a:xfrm rot="5400000">
            <a:off x="5805889" y="1456742"/>
            <a:ext cx="841719" cy="685801"/>
          </a:xfrm>
          <a:prstGeom prst="ellipse">
            <a:avLst/>
          </a:prstGeom>
          <a:solidFill>
            <a:srgbClr val="FFFF00"/>
          </a:solidFill>
          <a:ln w="57150">
            <a:solidFill>
              <a:srgbClr val="FFFFFF"/>
            </a:solidFill>
          </a:ln>
        </p:spPr>
        <p:txBody>
          <a:bodyPr lIns="45719" rIns="45719" anchor="ctr"/>
          <a:lstStyle/>
          <a:p>
            <a:pPr algn="ctr">
              <a:defRPr>
                <a:solidFill>
                  <a:srgbClr val="FFFFFF"/>
                </a:solidFill>
              </a:defRPr>
            </a:pPr>
            <a:endParaRPr/>
          </a:p>
        </p:txBody>
      </p:sp>
      <p:sp>
        <p:nvSpPr>
          <p:cNvPr id="456" name="Connecteur droit 4"/>
          <p:cNvSpPr/>
          <p:nvPr/>
        </p:nvSpPr>
        <p:spPr>
          <a:xfrm>
            <a:off x="6596686" y="2375761"/>
            <a:ext cx="524023" cy="1366912"/>
          </a:xfrm>
          <a:prstGeom prst="line">
            <a:avLst/>
          </a:prstGeom>
          <a:ln w="57150">
            <a:solidFill>
              <a:srgbClr val="FFFFFF"/>
            </a:solidFill>
          </a:ln>
        </p:spPr>
        <p:txBody>
          <a:bodyPr lIns="45719" rIns="45719"/>
          <a:lstStyle/>
          <a:p>
            <a:pPr>
              <a:defRPr>
                <a:solidFill>
                  <a:srgbClr val="FFFFFF"/>
                </a:solidFill>
              </a:defRPr>
            </a:pPr>
            <a:endParaRPr/>
          </a:p>
        </p:txBody>
      </p:sp>
      <p:sp>
        <p:nvSpPr>
          <p:cNvPr id="457" name="Connecteur droit 5"/>
          <p:cNvSpPr/>
          <p:nvPr/>
        </p:nvSpPr>
        <p:spPr>
          <a:xfrm flipH="1">
            <a:off x="5543917" y="2430274"/>
            <a:ext cx="262012" cy="1366911"/>
          </a:xfrm>
          <a:prstGeom prst="line">
            <a:avLst/>
          </a:prstGeom>
          <a:ln w="57150">
            <a:solidFill>
              <a:srgbClr val="FFFFFF"/>
            </a:solidFill>
          </a:ln>
        </p:spPr>
        <p:txBody>
          <a:bodyPr lIns="45719" rIns="45719"/>
          <a:lstStyle/>
          <a:p>
            <a:pPr>
              <a:defRPr>
                <a:solidFill>
                  <a:srgbClr val="FFFFFF"/>
                </a:solidFill>
              </a:defRPr>
            </a:pPr>
            <a:endParaRPr/>
          </a:p>
        </p:txBody>
      </p:sp>
      <p:sp>
        <p:nvSpPr>
          <p:cNvPr id="458" name="Connecteur droit 6"/>
          <p:cNvSpPr/>
          <p:nvPr/>
        </p:nvSpPr>
        <p:spPr>
          <a:xfrm>
            <a:off x="6426337" y="3935808"/>
            <a:ext cx="149469" cy="1380980"/>
          </a:xfrm>
          <a:prstGeom prst="line">
            <a:avLst/>
          </a:prstGeom>
          <a:ln w="57150">
            <a:solidFill>
              <a:srgbClr val="FFFFFF"/>
            </a:solidFill>
          </a:ln>
        </p:spPr>
        <p:txBody>
          <a:bodyPr lIns="45719" rIns="45719"/>
          <a:lstStyle/>
          <a:p>
            <a:pPr>
              <a:defRPr>
                <a:solidFill>
                  <a:srgbClr val="FFFFFF"/>
                </a:solidFill>
              </a:defRPr>
            </a:pPr>
            <a:endParaRPr/>
          </a:p>
        </p:txBody>
      </p:sp>
      <p:sp>
        <p:nvSpPr>
          <p:cNvPr id="459" name="Connecteur droit 7"/>
          <p:cNvSpPr/>
          <p:nvPr/>
        </p:nvSpPr>
        <p:spPr>
          <a:xfrm flipH="1">
            <a:off x="5883849" y="3924964"/>
            <a:ext cx="73858" cy="1380980"/>
          </a:xfrm>
          <a:prstGeom prst="line">
            <a:avLst/>
          </a:prstGeom>
          <a:ln w="57150">
            <a:solidFill>
              <a:srgbClr val="FFFFFF"/>
            </a:solidFill>
          </a:ln>
        </p:spPr>
        <p:txBody>
          <a:bodyPr lIns="45719" rIns="45719"/>
          <a:lstStyle/>
          <a:p>
            <a:pPr>
              <a:defRPr>
                <a:solidFill>
                  <a:srgbClr val="FFFFFF"/>
                </a:solidFill>
              </a:defRPr>
            </a:pPr>
            <a:endParaRPr/>
          </a:p>
        </p:txBody>
      </p:sp>
      <p:sp>
        <p:nvSpPr>
          <p:cNvPr id="460" name="Rectangle 8"/>
          <p:cNvSpPr/>
          <p:nvPr/>
        </p:nvSpPr>
        <p:spPr>
          <a:xfrm rot="5400000">
            <a:off x="5414050" y="2658986"/>
            <a:ext cx="1547447" cy="731521"/>
          </a:xfrm>
          <a:prstGeom prst="rect">
            <a:avLst/>
          </a:prstGeom>
          <a:solidFill>
            <a:schemeClr val="accent1"/>
          </a:solidFill>
          <a:ln w="12700">
            <a:solidFill>
              <a:srgbClr val="3D732A"/>
            </a:solidFill>
          </a:ln>
        </p:spPr>
        <p:txBody>
          <a:bodyPr lIns="45719" rIns="45719" anchor="ctr"/>
          <a:lstStyle/>
          <a:p>
            <a:pPr algn="ctr">
              <a:defRPr>
                <a:solidFill>
                  <a:srgbClr val="FFFFFF"/>
                </a:solidFill>
              </a:defRPr>
            </a:pPr>
            <a:endParaRPr/>
          </a:p>
        </p:txBody>
      </p:sp>
      <p:sp>
        <p:nvSpPr>
          <p:cNvPr id="461" name="Connecteur droit 9"/>
          <p:cNvSpPr/>
          <p:nvPr/>
        </p:nvSpPr>
        <p:spPr>
          <a:xfrm flipV="1">
            <a:off x="5543917" y="5305945"/>
            <a:ext cx="317660" cy="262011"/>
          </a:xfrm>
          <a:prstGeom prst="line">
            <a:avLst/>
          </a:prstGeom>
          <a:ln w="57150">
            <a:solidFill>
              <a:srgbClr val="FFFFFF"/>
            </a:solidFill>
          </a:ln>
        </p:spPr>
        <p:txBody>
          <a:bodyPr lIns="45719" rIns="45719"/>
          <a:lstStyle/>
          <a:p>
            <a:pPr>
              <a:defRPr>
                <a:solidFill>
                  <a:srgbClr val="FFFFFF"/>
                </a:solidFill>
              </a:defRPr>
            </a:pPr>
            <a:endParaRPr/>
          </a:p>
        </p:txBody>
      </p:sp>
      <p:sp>
        <p:nvSpPr>
          <p:cNvPr id="462" name="Connecteur droit 10"/>
          <p:cNvSpPr/>
          <p:nvPr/>
        </p:nvSpPr>
        <p:spPr>
          <a:xfrm flipH="1" flipV="1">
            <a:off x="6575511" y="5253483"/>
            <a:ext cx="283186" cy="314472"/>
          </a:xfrm>
          <a:prstGeom prst="line">
            <a:avLst/>
          </a:prstGeom>
          <a:ln w="57150">
            <a:solidFill>
              <a:srgbClr val="FFFFFF"/>
            </a:solidFill>
          </a:ln>
        </p:spPr>
        <p:txBody>
          <a:bodyPr lIns="45719" rIns="45719"/>
          <a:lstStyle/>
          <a:p>
            <a:pPr>
              <a:defRPr>
                <a:solidFill>
                  <a:srgbClr val="FFFFFF"/>
                </a:solidFill>
              </a:defRPr>
            </a:pPr>
            <a:endParaRPr/>
          </a:p>
        </p:txBody>
      </p:sp>
      <p:pic>
        <p:nvPicPr>
          <p:cNvPr id="463" name="Image 13" descr="Image 13"/>
          <p:cNvPicPr>
            <a:picLocks noChangeAspect="1"/>
          </p:cNvPicPr>
          <p:nvPr/>
        </p:nvPicPr>
        <p:blipFill>
          <a:blip r:embed="rId2"/>
          <a:stretch>
            <a:fillRect/>
          </a:stretch>
        </p:blipFill>
        <p:spPr>
          <a:xfrm>
            <a:off x="9245842" y="2849434"/>
            <a:ext cx="2202801" cy="1652101"/>
          </a:xfrm>
          <a:prstGeom prst="rect">
            <a:avLst/>
          </a:prstGeom>
          <a:ln w="12700">
            <a:miter lim="400000"/>
          </a:ln>
        </p:spPr>
      </p:pic>
      <p:pic>
        <p:nvPicPr>
          <p:cNvPr id="464" name="Image 14" descr="Image 14"/>
          <p:cNvPicPr>
            <a:picLocks noChangeAspect="1"/>
          </p:cNvPicPr>
          <p:nvPr/>
        </p:nvPicPr>
        <p:blipFill>
          <a:blip r:embed="rId3"/>
          <a:stretch>
            <a:fillRect/>
          </a:stretch>
        </p:blipFill>
        <p:spPr>
          <a:xfrm rot="21105189">
            <a:off x="8599919" y="546048"/>
            <a:ext cx="3070603" cy="2047070"/>
          </a:xfrm>
          <a:prstGeom prst="rect">
            <a:avLst/>
          </a:prstGeom>
          <a:ln w="12700">
            <a:miter lim="400000"/>
          </a:ln>
        </p:spPr>
      </p:pic>
      <p:pic>
        <p:nvPicPr>
          <p:cNvPr id="465" name="Image 16" descr="Image 16"/>
          <p:cNvPicPr>
            <a:picLocks noChangeAspect="1"/>
          </p:cNvPicPr>
          <p:nvPr/>
        </p:nvPicPr>
        <p:blipFill>
          <a:blip r:embed="rId4"/>
          <a:stretch>
            <a:fillRect/>
          </a:stretch>
        </p:blipFill>
        <p:spPr>
          <a:xfrm rot="780524">
            <a:off x="8782195" y="4475560"/>
            <a:ext cx="2478151" cy="1652101"/>
          </a:xfrm>
          <a:prstGeom prst="rect">
            <a:avLst/>
          </a:prstGeom>
          <a:ln w="12700">
            <a:miter lim="400000"/>
          </a:ln>
        </p:spPr>
      </p:pic>
      <p:pic>
        <p:nvPicPr>
          <p:cNvPr id="466" name="Image 17" descr="Image 17"/>
          <p:cNvPicPr>
            <a:picLocks noChangeAspect="1"/>
          </p:cNvPicPr>
          <p:nvPr/>
        </p:nvPicPr>
        <p:blipFill>
          <a:blip r:embed="rId5"/>
          <a:stretch>
            <a:fillRect/>
          </a:stretch>
        </p:blipFill>
        <p:spPr>
          <a:xfrm rot="791303">
            <a:off x="2347480" y="733465"/>
            <a:ext cx="2371036" cy="1580691"/>
          </a:xfrm>
          <a:prstGeom prst="rect">
            <a:avLst/>
          </a:prstGeom>
          <a:ln w="12700">
            <a:miter lim="400000"/>
          </a:ln>
        </p:spPr>
      </p:pic>
      <p:pic>
        <p:nvPicPr>
          <p:cNvPr id="467" name="Image 19" descr="Image 19"/>
          <p:cNvPicPr>
            <a:picLocks noChangeAspect="1"/>
          </p:cNvPicPr>
          <p:nvPr/>
        </p:nvPicPr>
        <p:blipFill>
          <a:blip r:embed="rId6"/>
          <a:stretch>
            <a:fillRect/>
          </a:stretch>
        </p:blipFill>
        <p:spPr>
          <a:xfrm>
            <a:off x="753395" y="1737739"/>
            <a:ext cx="2478153" cy="1652102"/>
          </a:xfrm>
          <a:prstGeom prst="rect">
            <a:avLst/>
          </a:prstGeom>
          <a:ln w="12700">
            <a:miter lim="400000"/>
          </a:ln>
        </p:spPr>
      </p:pic>
      <p:sp>
        <p:nvSpPr>
          <p:cNvPr id="468" name="ZoneTexte 15"/>
          <p:cNvSpPr txBox="1"/>
          <p:nvPr/>
        </p:nvSpPr>
        <p:spPr>
          <a:xfrm>
            <a:off x="4531624" y="381526"/>
            <a:ext cx="4342518"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800" b="1">
                <a:solidFill>
                  <a:srgbClr val="FFFFFF"/>
                </a:solidFill>
              </a:defRPr>
            </a:pPr>
            <a:r>
              <a:t>THE BODY AND THE SPIRIT</a:t>
            </a:r>
          </a:p>
          <a:p>
            <a:pPr algn="ctr">
              <a:defRPr b="1">
                <a:solidFill>
                  <a:srgbClr val="FFC000"/>
                </a:solidFill>
              </a:defRPr>
            </a:pPr>
            <a:r>
              <a:t>THE 8 LAWS OF HEALTH</a:t>
            </a:r>
          </a:p>
        </p:txBody>
      </p:sp>
      <p:pic>
        <p:nvPicPr>
          <p:cNvPr id="469" name="Picture 2" descr="Picture 2"/>
          <p:cNvPicPr>
            <a:picLocks noChangeAspect="1"/>
          </p:cNvPicPr>
          <p:nvPr/>
        </p:nvPicPr>
        <p:blipFill>
          <a:blip r:embed="rId7"/>
          <a:stretch>
            <a:fillRect/>
          </a:stretch>
        </p:blipFill>
        <p:spPr>
          <a:xfrm rot="1039893">
            <a:off x="622513" y="3428960"/>
            <a:ext cx="2288144" cy="1577774"/>
          </a:xfrm>
          <a:prstGeom prst="rect">
            <a:avLst/>
          </a:prstGeom>
          <a:ln w="12700">
            <a:miter lim="400000"/>
          </a:ln>
        </p:spPr>
      </p:pic>
      <p:pic>
        <p:nvPicPr>
          <p:cNvPr id="470" name="Image 12" descr="Image 12"/>
          <p:cNvPicPr>
            <a:picLocks noChangeAspect="1"/>
          </p:cNvPicPr>
          <p:nvPr/>
        </p:nvPicPr>
        <p:blipFill>
          <a:blip r:embed="rId8"/>
          <a:stretch>
            <a:fillRect/>
          </a:stretch>
        </p:blipFill>
        <p:spPr>
          <a:xfrm rot="20856445">
            <a:off x="9741040" y="1243124"/>
            <a:ext cx="1901113" cy="1204647"/>
          </a:xfrm>
          <a:prstGeom prst="rect">
            <a:avLst/>
          </a:prstGeom>
          <a:ln w="12700">
            <a:miter lim="400000"/>
          </a:ln>
        </p:spPr>
      </p:pic>
      <p:pic>
        <p:nvPicPr>
          <p:cNvPr id="471" name="Picture 4" descr="Picture 4"/>
          <p:cNvPicPr>
            <a:picLocks noChangeAspect="1"/>
          </p:cNvPicPr>
          <p:nvPr/>
        </p:nvPicPr>
        <p:blipFill>
          <a:blip r:embed="rId9"/>
          <a:stretch>
            <a:fillRect/>
          </a:stretch>
        </p:blipFill>
        <p:spPr>
          <a:xfrm>
            <a:off x="2701032" y="4699361"/>
            <a:ext cx="2321170" cy="1547447"/>
          </a:xfrm>
          <a:prstGeom prst="rect">
            <a:avLst/>
          </a:prstGeom>
          <a:ln w="12700">
            <a:miter lim="400000"/>
          </a:ln>
        </p:spPr>
      </p:pic>
      <p:sp>
        <p:nvSpPr>
          <p:cNvPr id="472" name="Ellipse 18"/>
          <p:cNvSpPr/>
          <p:nvPr/>
        </p:nvSpPr>
        <p:spPr>
          <a:xfrm>
            <a:off x="6007894" y="1754770"/>
            <a:ext cx="78765" cy="133265"/>
          </a:xfrm>
          <a:prstGeom prst="ellipse">
            <a:avLst/>
          </a:pr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473" name="Ellipse 20"/>
          <p:cNvSpPr/>
          <p:nvPr/>
        </p:nvSpPr>
        <p:spPr>
          <a:xfrm>
            <a:off x="6347573" y="1754770"/>
            <a:ext cx="78765" cy="133265"/>
          </a:xfrm>
          <a:prstGeom prst="ellipse">
            <a:avLst/>
          </a:pr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474" name="Lune 21"/>
          <p:cNvSpPr/>
          <p:nvPr/>
        </p:nvSpPr>
        <p:spPr>
          <a:xfrm rot="16200000">
            <a:off x="6171973" y="1945159"/>
            <a:ext cx="109552" cy="2607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475" name="ZoneTexte 1"/>
          <p:cNvSpPr txBox="1"/>
          <p:nvPr/>
        </p:nvSpPr>
        <p:spPr>
          <a:xfrm>
            <a:off x="6364940" y="5696636"/>
            <a:ext cx="201807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2BFCCF"/>
                </a:solidFill>
              </a:defRPr>
            </a:lvl1pPr>
          </a:lstStyle>
          <a:p>
            <a:r>
              <a:t>TEMPERANCE</a:t>
            </a:r>
          </a:p>
        </p:txBody>
      </p:sp>
      <p:sp>
        <p:nvSpPr>
          <p:cNvPr id="476" name="ZoneTexte 22"/>
          <p:cNvSpPr txBox="1"/>
          <p:nvPr/>
        </p:nvSpPr>
        <p:spPr>
          <a:xfrm>
            <a:off x="10199949" y="5957925"/>
            <a:ext cx="1445231"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2BFCCF"/>
                </a:solidFill>
              </a:defRPr>
            </a:lvl1pPr>
          </a:lstStyle>
          <a:p>
            <a:r>
              <a:t>EXERCISE</a:t>
            </a:r>
          </a:p>
        </p:txBody>
      </p:sp>
      <p:sp>
        <p:nvSpPr>
          <p:cNvPr id="477" name="ZoneTexte 23"/>
          <p:cNvSpPr txBox="1"/>
          <p:nvPr/>
        </p:nvSpPr>
        <p:spPr>
          <a:xfrm>
            <a:off x="8164019" y="3213819"/>
            <a:ext cx="1067207"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2BFCCF"/>
                </a:solidFill>
              </a:defRPr>
            </a:lvl1pPr>
          </a:lstStyle>
          <a:p>
            <a:r>
              <a:t>WATER</a:t>
            </a:r>
          </a:p>
        </p:txBody>
      </p:sp>
      <p:sp>
        <p:nvSpPr>
          <p:cNvPr id="478" name="ZoneTexte 24"/>
          <p:cNvSpPr txBox="1"/>
          <p:nvPr/>
        </p:nvSpPr>
        <p:spPr>
          <a:xfrm>
            <a:off x="7008908" y="1427587"/>
            <a:ext cx="1609538"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2BFCCF"/>
                </a:solidFill>
              </a:defRPr>
            </a:lvl1pPr>
          </a:lstStyle>
          <a:p>
            <a:r>
              <a:t>NUTRITION</a:t>
            </a:r>
          </a:p>
        </p:txBody>
      </p:sp>
      <p:sp>
        <p:nvSpPr>
          <p:cNvPr id="479" name="ZoneTexte 25"/>
          <p:cNvSpPr txBox="1"/>
          <p:nvPr/>
        </p:nvSpPr>
        <p:spPr>
          <a:xfrm>
            <a:off x="4031420" y="1955546"/>
            <a:ext cx="1518306"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2BFCCF"/>
                </a:solidFill>
              </a:defRPr>
            </a:lvl1pPr>
          </a:lstStyle>
          <a:p>
            <a:r>
              <a:t>SUNSHINE</a:t>
            </a:r>
          </a:p>
        </p:txBody>
      </p:sp>
      <p:sp>
        <p:nvSpPr>
          <p:cNvPr id="480" name="ZoneTexte 26"/>
          <p:cNvSpPr txBox="1"/>
          <p:nvPr/>
        </p:nvSpPr>
        <p:spPr>
          <a:xfrm>
            <a:off x="882497" y="1383782"/>
            <a:ext cx="725945"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2BFCCF"/>
                </a:solidFill>
              </a:defRPr>
            </a:lvl1pPr>
          </a:lstStyle>
          <a:p>
            <a:r>
              <a:t>REST</a:t>
            </a:r>
          </a:p>
        </p:txBody>
      </p:sp>
      <p:sp>
        <p:nvSpPr>
          <p:cNvPr id="481" name="ZoneTexte 28"/>
          <p:cNvSpPr txBox="1"/>
          <p:nvPr/>
        </p:nvSpPr>
        <p:spPr>
          <a:xfrm>
            <a:off x="3060144" y="3842301"/>
            <a:ext cx="2097247"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b="1">
                <a:solidFill>
                  <a:srgbClr val="2BFCCF"/>
                </a:solidFill>
              </a:defRPr>
            </a:lvl1pPr>
          </a:lstStyle>
          <a:p>
            <a:r>
              <a:t>TRUST IN GOD</a:t>
            </a:r>
          </a:p>
        </p:txBody>
      </p:sp>
      <p:sp>
        <p:nvSpPr>
          <p:cNvPr id="482" name="ZoneTexte 29"/>
          <p:cNvSpPr txBox="1"/>
          <p:nvPr/>
        </p:nvSpPr>
        <p:spPr>
          <a:xfrm>
            <a:off x="2083490" y="5726341"/>
            <a:ext cx="591702"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2BFCCF"/>
                </a:solidFill>
              </a:defRPr>
            </a:lvl1pPr>
          </a:lstStyle>
          <a:p>
            <a:r>
              <a:t>AIR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79"/>
                                        </p:tgtEl>
                                        <p:attrNameLst>
                                          <p:attrName>style.visibility</p:attrName>
                                        </p:attrNameLst>
                                      </p:cBhvr>
                                      <p:to>
                                        <p:strVal val="visible"/>
                                      </p:to>
                                    </p:set>
                                    <p:animEffect transition="in" filter="fade">
                                      <p:cBhvr>
                                        <p:cTn id="7" dur="10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480"/>
                                        </p:tgtEl>
                                        <p:attrNameLst>
                                          <p:attrName>style.visibility</p:attrName>
                                        </p:attrNameLst>
                                      </p:cBhvr>
                                      <p:to>
                                        <p:strVal val="visible"/>
                                      </p:to>
                                    </p:set>
                                    <p:animEffect transition="in" filter="fade">
                                      <p:cBhvr>
                                        <p:cTn id="12" dur="1000"/>
                                        <p:tgtEl>
                                          <p:spTgt spid="4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481"/>
                                        </p:tgtEl>
                                        <p:attrNameLst>
                                          <p:attrName>style.visibility</p:attrName>
                                        </p:attrNameLst>
                                      </p:cBhvr>
                                      <p:to>
                                        <p:strVal val="visible"/>
                                      </p:to>
                                    </p:set>
                                    <p:animEffect transition="in" filter="fade">
                                      <p:cBhvr>
                                        <p:cTn id="17" dur="1000"/>
                                        <p:tgtEl>
                                          <p:spTgt spid="4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482"/>
                                        </p:tgtEl>
                                        <p:attrNameLst>
                                          <p:attrName>style.visibility</p:attrName>
                                        </p:attrNameLst>
                                      </p:cBhvr>
                                      <p:to>
                                        <p:strVal val="visible"/>
                                      </p:to>
                                    </p:set>
                                    <p:animEffect transition="in" filter="fade">
                                      <p:cBhvr>
                                        <p:cTn id="22" dur="1000"/>
                                        <p:tgtEl>
                                          <p:spTgt spid="4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478"/>
                                        </p:tgtEl>
                                        <p:attrNameLst>
                                          <p:attrName>style.visibility</p:attrName>
                                        </p:attrNameLst>
                                      </p:cBhvr>
                                      <p:to>
                                        <p:strVal val="visible"/>
                                      </p:to>
                                    </p:set>
                                    <p:animEffect transition="in" filter="fade">
                                      <p:cBhvr>
                                        <p:cTn id="27" dur="1000"/>
                                        <p:tgtEl>
                                          <p:spTgt spid="4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477"/>
                                        </p:tgtEl>
                                        <p:attrNameLst>
                                          <p:attrName>style.visibility</p:attrName>
                                        </p:attrNameLst>
                                      </p:cBhvr>
                                      <p:to>
                                        <p:strVal val="visible"/>
                                      </p:to>
                                    </p:set>
                                    <p:animEffect transition="in" filter="fade">
                                      <p:cBhvr>
                                        <p:cTn id="32" dur="1000"/>
                                        <p:tgtEl>
                                          <p:spTgt spid="4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7" nodeType="clickEffect">
                                  <p:stCondLst>
                                    <p:cond delay="0"/>
                                  </p:stCondLst>
                                  <p:iterate>
                                    <p:tmAbs val="0"/>
                                  </p:iterate>
                                  <p:childTnLst>
                                    <p:set>
                                      <p:cBhvr>
                                        <p:cTn id="36" fill="hold"/>
                                        <p:tgtEl>
                                          <p:spTgt spid="476"/>
                                        </p:tgtEl>
                                        <p:attrNameLst>
                                          <p:attrName>style.visibility</p:attrName>
                                        </p:attrNameLst>
                                      </p:cBhvr>
                                      <p:to>
                                        <p:strVal val="visible"/>
                                      </p:to>
                                    </p:set>
                                    <p:animEffect transition="in" filter="fade">
                                      <p:cBhvr>
                                        <p:cTn id="37" dur="1000"/>
                                        <p:tgtEl>
                                          <p:spTgt spid="4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fill="hold" grpId="8" nodeType="clickEffect">
                                  <p:stCondLst>
                                    <p:cond delay="0"/>
                                  </p:stCondLst>
                                  <p:iterate>
                                    <p:tmAbs val="0"/>
                                  </p:iterate>
                                  <p:childTnLst>
                                    <p:set>
                                      <p:cBhvr>
                                        <p:cTn id="41" fill="hold"/>
                                        <p:tgtEl>
                                          <p:spTgt spid="475"/>
                                        </p:tgtEl>
                                        <p:attrNameLst>
                                          <p:attrName>style.visibility</p:attrName>
                                        </p:attrNameLst>
                                      </p:cBhvr>
                                      <p:to>
                                        <p:strVal val="visible"/>
                                      </p:to>
                                    </p:set>
                                    <p:animEffect transition="in" filter="fade">
                                      <p:cBhvr>
                                        <p:cTn id="42" dur="10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8" animBg="1" advAuto="0"/>
      <p:bldP spid="476" grpId="7" animBg="1" advAuto="0"/>
      <p:bldP spid="477" grpId="6" animBg="1" advAuto="0"/>
      <p:bldP spid="478" grpId="5" animBg="1" advAuto="0"/>
      <p:bldP spid="479" grpId="1" animBg="1" advAuto="0"/>
      <p:bldP spid="480" grpId="2" animBg="1" advAuto="0"/>
      <p:bldP spid="481" grpId="3" animBg="1" advAuto="0"/>
      <p:bldP spid="482" grpId="4"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4" name="Image 2" descr="Image 2"/>
          <p:cNvPicPr>
            <a:picLocks noChangeAspect="1"/>
          </p:cNvPicPr>
          <p:nvPr/>
        </p:nvPicPr>
        <p:blipFill>
          <a:blip r:embed="rId3"/>
          <a:srcRect t="9248" r="1" b="5962"/>
          <a:stretch>
            <a:fillRect/>
          </a:stretch>
        </p:blipFill>
        <p:spPr>
          <a:xfrm>
            <a:off x="643466" y="667472"/>
            <a:ext cx="10905068" cy="5571068"/>
          </a:xfrm>
          <a:prstGeom prst="rect">
            <a:avLst/>
          </a:prstGeom>
          <a:ln w="12700">
            <a:miter lim="400000"/>
          </a:ln>
        </p:spPr>
      </p:pic>
      <p:sp>
        <p:nvSpPr>
          <p:cNvPr id="485" name="ZoneTexte 1"/>
          <p:cNvSpPr txBox="1"/>
          <p:nvPr/>
        </p:nvSpPr>
        <p:spPr>
          <a:xfrm>
            <a:off x="1178169" y="530925"/>
            <a:ext cx="9835662"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000" b="1" u="sng"/>
            </a:pPr>
            <a:r>
              <a:t>CONCLUSION:</a:t>
            </a:r>
            <a:endParaRPr>
              <a:solidFill>
                <a:srgbClr val="FFFFFF"/>
              </a:solidFill>
            </a:endParaRPr>
          </a:p>
          <a:p>
            <a:pPr algn="ctr">
              <a:defRPr sz="2000" b="1"/>
            </a:pPr>
            <a:r>
              <a:t>HAPPY, TOLERANT, OBEDIENT AND WISE CHILDREN : IN THE IMAGE OF GOD!</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Rectangle 2"/>
          <p:cNvSpPr txBox="1"/>
          <p:nvPr/>
        </p:nvSpPr>
        <p:spPr>
          <a:xfrm>
            <a:off x="439614" y="463457"/>
            <a:ext cx="11247121" cy="552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solidFill>
                  <a:srgbClr val="46CCF6"/>
                </a:solidFill>
              </a:defRPr>
            </a:pPr>
            <a:r>
              <a:rPr dirty="0"/>
              <a:t>THERE’S A TRANSFORMATION IN MY LIFE</a:t>
            </a:r>
            <a:endParaRPr dirty="0">
              <a:solidFill>
                <a:srgbClr val="FFFFFF"/>
              </a:solidFill>
            </a:endParaRPr>
          </a:p>
          <a:p>
            <a:pPr algn="ctr">
              <a:defRPr sz="2800" b="1">
                <a:solidFill>
                  <a:srgbClr val="46CCF6"/>
                </a:solidFill>
              </a:defRPr>
            </a:pPr>
            <a:endParaRPr dirty="0">
              <a:solidFill>
                <a:srgbClr val="FFFFFF"/>
              </a:solidFill>
            </a:endParaRPr>
          </a:p>
          <a:p>
            <a:pPr algn="ctr">
              <a:defRPr sz="2000">
                <a:solidFill>
                  <a:srgbClr val="FFFFFF"/>
                </a:solidFill>
              </a:defRPr>
            </a:pPr>
            <a:r>
              <a:rPr dirty="0"/>
              <a:t>THE THINGS I </a:t>
            </a:r>
            <a:r>
              <a:rPr lang="en-CA" dirty="0"/>
              <a:t>USED TO DO</a:t>
            </a:r>
            <a:endParaRPr dirty="0"/>
          </a:p>
          <a:p>
            <a:pPr algn="ctr">
              <a:defRPr sz="2000">
                <a:solidFill>
                  <a:srgbClr val="FFFFFF"/>
                </a:solidFill>
              </a:defRPr>
            </a:pPr>
            <a:r>
              <a:rPr dirty="0"/>
              <a:t> I WON’T DO </a:t>
            </a:r>
            <a:r>
              <a:rPr lang="en-CA" dirty="0"/>
              <a:t>IT</a:t>
            </a:r>
            <a:r>
              <a:rPr dirty="0"/>
              <a:t> A</a:t>
            </a:r>
            <a:r>
              <a:rPr lang="en-CA" dirty="0"/>
              <a:t>GAIN</a:t>
            </a:r>
            <a:endParaRPr dirty="0"/>
          </a:p>
          <a:p>
            <a:pPr algn="ctr">
              <a:defRPr sz="2000" b="1">
                <a:solidFill>
                  <a:srgbClr val="FFFFFF"/>
                </a:solidFill>
              </a:defRPr>
            </a:pPr>
            <a:r>
              <a:rPr dirty="0"/>
              <a:t>THERE’S A TRANSFORMATION IN MY LIFE }</a:t>
            </a:r>
          </a:p>
          <a:p>
            <a:pPr algn="ctr">
              <a:defRPr sz="2000">
                <a:solidFill>
                  <a:srgbClr val="FFFFFF"/>
                </a:solidFill>
              </a:defRPr>
            </a:pPr>
            <a:endParaRPr dirty="0"/>
          </a:p>
          <a:p>
            <a:pPr algn="ctr">
              <a:defRPr sz="2000">
                <a:solidFill>
                  <a:srgbClr val="FFFFFF"/>
                </a:solidFill>
              </a:defRPr>
            </a:pPr>
            <a:r>
              <a:rPr dirty="0"/>
              <a:t>THE THINGS I </a:t>
            </a:r>
            <a:r>
              <a:rPr lang="en-CA" dirty="0"/>
              <a:t>USE TO EAT</a:t>
            </a:r>
            <a:endParaRPr dirty="0"/>
          </a:p>
          <a:p>
            <a:pPr algn="ctr">
              <a:defRPr sz="2000">
                <a:solidFill>
                  <a:srgbClr val="FFFFFF"/>
                </a:solidFill>
              </a:defRPr>
            </a:pPr>
            <a:r>
              <a:rPr lang="en-CA" dirty="0"/>
              <a:t>I WON’T EAT IT AGAIN</a:t>
            </a:r>
          </a:p>
          <a:p>
            <a:pPr algn="ctr">
              <a:defRPr sz="2000" b="1">
                <a:solidFill>
                  <a:srgbClr val="FFFFFF"/>
                </a:solidFill>
              </a:defRPr>
            </a:pPr>
            <a:r>
              <a:rPr lang="en-CA" dirty="0"/>
              <a:t>THERE’S A TRANSFORMATION IN MY LIFE }</a:t>
            </a:r>
          </a:p>
          <a:p>
            <a:pPr algn="ctr">
              <a:defRPr sz="2000">
                <a:solidFill>
                  <a:srgbClr val="FFFFFF"/>
                </a:solidFill>
              </a:defRPr>
            </a:pPr>
            <a:endParaRPr dirty="0"/>
          </a:p>
          <a:p>
            <a:pPr algn="ctr">
              <a:defRPr sz="2000">
                <a:solidFill>
                  <a:srgbClr val="FFFFFF"/>
                </a:solidFill>
              </a:defRPr>
            </a:pPr>
            <a:r>
              <a:rPr dirty="0"/>
              <a:t>THE THINGS I</a:t>
            </a:r>
            <a:r>
              <a:rPr lang="en-CA" dirty="0"/>
              <a:t> USED TO</a:t>
            </a:r>
            <a:r>
              <a:rPr dirty="0"/>
              <a:t> DR</a:t>
            </a:r>
            <a:r>
              <a:rPr lang="en-CA" dirty="0"/>
              <a:t>I</a:t>
            </a:r>
            <a:r>
              <a:rPr dirty="0"/>
              <a:t>NK</a:t>
            </a:r>
          </a:p>
          <a:p>
            <a:pPr algn="ctr">
              <a:defRPr sz="2000">
                <a:solidFill>
                  <a:srgbClr val="FFFFFF"/>
                </a:solidFill>
              </a:defRPr>
            </a:pPr>
            <a:r>
              <a:rPr lang="en-CA" dirty="0"/>
              <a:t>I WON’T DRINK IT AGAIN</a:t>
            </a:r>
            <a:endParaRPr dirty="0"/>
          </a:p>
          <a:p>
            <a:pPr algn="ctr">
              <a:defRPr sz="2000" b="1">
                <a:solidFill>
                  <a:srgbClr val="FFFFFF"/>
                </a:solidFill>
              </a:defRPr>
            </a:pPr>
            <a:r>
              <a:rPr dirty="0"/>
              <a:t>THERE’S A TRANSFORMATION IN MY LIFE }</a:t>
            </a:r>
          </a:p>
          <a:p>
            <a:pPr algn="ctr">
              <a:defRPr sz="2000" b="1">
                <a:solidFill>
                  <a:srgbClr val="FFFFFF"/>
                </a:solidFill>
              </a:defRPr>
            </a:pPr>
            <a:endParaRPr dirty="0"/>
          </a:p>
          <a:p>
            <a:pPr algn="ctr">
              <a:defRPr sz="2000">
                <a:solidFill>
                  <a:srgbClr val="FFFFFF"/>
                </a:solidFill>
              </a:defRPr>
            </a:pPr>
            <a:r>
              <a:rPr dirty="0"/>
              <a:t>THE THINGS I </a:t>
            </a:r>
            <a:r>
              <a:rPr lang="en-CA" dirty="0"/>
              <a:t> USED TO SAY</a:t>
            </a:r>
            <a:endParaRPr dirty="0"/>
          </a:p>
          <a:p>
            <a:pPr algn="ctr">
              <a:defRPr sz="2000">
                <a:solidFill>
                  <a:srgbClr val="FFFFFF"/>
                </a:solidFill>
              </a:defRPr>
            </a:pPr>
            <a:r>
              <a:rPr lang="en-CA" dirty="0"/>
              <a:t>I </a:t>
            </a:r>
            <a:r>
              <a:rPr dirty="0"/>
              <a:t>WON’T SAY </a:t>
            </a:r>
            <a:r>
              <a:rPr lang="en-CA" dirty="0"/>
              <a:t>IT</a:t>
            </a:r>
            <a:r>
              <a:rPr dirty="0"/>
              <a:t> A</a:t>
            </a:r>
            <a:r>
              <a:rPr lang="en-CA" dirty="0"/>
              <a:t>GAIN</a:t>
            </a:r>
            <a:endParaRPr dirty="0"/>
          </a:p>
          <a:p>
            <a:pPr algn="ctr">
              <a:defRPr sz="2000" b="1">
                <a:solidFill>
                  <a:srgbClr val="FFFFFF"/>
                </a:solidFill>
              </a:defRPr>
            </a:pPr>
            <a:r>
              <a:rPr dirty="0"/>
              <a:t>THERE’S A TRANSFORMATION IN MY LIFE }</a:t>
            </a:r>
          </a:p>
        </p:txBody>
      </p:sp>
      <p:sp>
        <p:nvSpPr>
          <p:cNvPr id="490" name="Accolade fermante 3"/>
          <p:cNvSpPr/>
          <p:nvPr/>
        </p:nvSpPr>
        <p:spPr>
          <a:xfrm>
            <a:off x="8046718" y="1336428"/>
            <a:ext cx="316183" cy="6172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13"/>
                  <a:pt x="10800" y="922"/>
                </a:cubicBezTo>
                <a:lnTo>
                  <a:pt x="10800" y="9878"/>
                </a:lnTo>
                <a:cubicBezTo>
                  <a:pt x="10800" y="10387"/>
                  <a:pt x="15635" y="10800"/>
                  <a:pt x="21600" y="10800"/>
                </a:cubicBezTo>
                <a:cubicBezTo>
                  <a:pt x="15635" y="10800"/>
                  <a:pt x="10800" y="11213"/>
                  <a:pt x="10800" y="11722"/>
                </a:cubicBezTo>
                <a:lnTo>
                  <a:pt x="10800" y="20678"/>
                </a:lnTo>
                <a:cubicBezTo>
                  <a:pt x="10800" y="21187"/>
                  <a:pt x="5965" y="21600"/>
                  <a:pt x="0" y="21600"/>
                </a:cubicBezTo>
              </a:path>
            </a:pathLst>
          </a:custGeom>
          <a:ln w="6350">
            <a:solidFill>
              <a:srgbClr val="FFFFFF"/>
            </a:solidFill>
            <a:miter/>
          </a:ln>
        </p:spPr>
        <p:txBody>
          <a:bodyPr lIns="45719" rIns="45719" anchor="ctr"/>
          <a:lstStyle/>
          <a:p>
            <a:pPr>
              <a:defRPr>
                <a:solidFill>
                  <a:srgbClr val="FFFFFF"/>
                </a:solidFill>
              </a:defRPr>
            </a:pPr>
            <a:endParaRPr/>
          </a:p>
        </p:txBody>
      </p:sp>
      <p:sp>
        <p:nvSpPr>
          <p:cNvPr id="491" name="Zone de texte 6"/>
          <p:cNvSpPr txBox="1"/>
          <p:nvPr/>
        </p:nvSpPr>
        <p:spPr>
          <a:xfrm>
            <a:off x="8599536" y="1479328"/>
            <a:ext cx="316283" cy="225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107000"/>
              </a:lnSpc>
              <a:spcBef>
                <a:spcPts val="800"/>
              </a:spcBef>
              <a:defRPr sz="1100">
                <a:solidFill>
                  <a:srgbClr val="FFFFFF"/>
                </a:solidFill>
                <a:latin typeface="+mn-lt"/>
                <a:ea typeface="+mn-ea"/>
                <a:cs typeface="+mn-cs"/>
                <a:sym typeface="Calibri"/>
              </a:defRPr>
            </a:lvl1pPr>
          </a:lstStyle>
          <a:p>
            <a:r>
              <a:t>TER</a:t>
            </a:r>
          </a:p>
        </p:txBody>
      </p:sp>
      <p:sp>
        <p:nvSpPr>
          <p:cNvPr id="492" name="Accolade fermante 5"/>
          <p:cNvSpPr/>
          <p:nvPr/>
        </p:nvSpPr>
        <p:spPr>
          <a:xfrm>
            <a:off x="8237635" y="2518034"/>
            <a:ext cx="316183" cy="6172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13"/>
                  <a:pt x="10800" y="922"/>
                </a:cubicBezTo>
                <a:lnTo>
                  <a:pt x="10800" y="9878"/>
                </a:lnTo>
                <a:cubicBezTo>
                  <a:pt x="10800" y="10387"/>
                  <a:pt x="15635" y="10800"/>
                  <a:pt x="21600" y="10800"/>
                </a:cubicBezTo>
                <a:cubicBezTo>
                  <a:pt x="15635" y="10800"/>
                  <a:pt x="10800" y="11213"/>
                  <a:pt x="10800" y="11722"/>
                </a:cubicBezTo>
                <a:lnTo>
                  <a:pt x="10800" y="20678"/>
                </a:lnTo>
                <a:cubicBezTo>
                  <a:pt x="10800" y="21187"/>
                  <a:pt x="5965" y="21600"/>
                  <a:pt x="0" y="21600"/>
                </a:cubicBezTo>
              </a:path>
            </a:pathLst>
          </a:custGeom>
          <a:ln w="6350">
            <a:solidFill>
              <a:srgbClr val="FFFFFF"/>
            </a:solidFill>
            <a:miter/>
          </a:ln>
        </p:spPr>
        <p:txBody>
          <a:bodyPr lIns="45719" rIns="45719" anchor="ctr"/>
          <a:lstStyle/>
          <a:p>
            <a:pPr>
              <a:defRPr>
                <a:solidFill>
                  <a:srgbClr val="FFFFFF"/>
                </a:solidFill>
              </a:defRPr>
            </a:pPr>
            <a:endParaRPr/>
          </a:p>
        </p:txBody>
      </p:sp>
      <p:sp>
        <p:nvSpPr>
          <p:cNvPr id="493" name="Accolade fermante 6"/>
          <p:cNvSpPr/>
          <p:nvPr/>
        </p:nvSpPr>
        <p:spPr>
          <a:xfrm>
            <a:off x="8237635" y="3756771"/>
            <a:ext cx="316183" cy="6172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13"/>
                  <a:pt x="10800" y="922"/>
                </a:cubicBezTo>
                <a:lnTo>
                  <a:pt x="10800" y="9878"/>
                </a:lnTo>
                <a:cubicBezTo>
                  <a:pt x="10800" y="10387"/>
                  <a:pt x="15635" y="10800"/>
                  <a:pt x="21600" y="10800"/>
                </a:cubicBezTo>
                <a:cubicBezTo>
                  <a:pt x="15635" y="10800"/>
                  <a:pt x="10800" y="11213"/>
                  <a:pt x="10800" y="11722"/>
                </a:cubicBezTo>
                <a:lnTo>
                  <a:pt x="10800" y="20678"/>
                </a:lnTo>
                <a:cubicBezTo>
                  <a:pt x="10800" y="21187"/>
                  <a:pt x="5965" y="21600"/>
                  <a:pt x="0" y="21600"/>
                </a:cubicBezTo>
              </a:path>
            </a:pathLst>
          </a:custGeom>
          <a:ln w="6350">
            <a:solidFill>
              <a:srgbClr val="FFFFFF"/>
            </a:solidFill>
            <a:miter/>
          </a:ln>
        </p:spPr>
        <p:txBody>
          <a:bodyPr lIns="45719" rIns="45719" anchor="ctr"/>
          <a:lstStyle/>
          <a:p>
            <a:pPr>
              <a:defRPr>
                <a:solidFill>
                  <a:srgbClr val="FFFFFF"/>
                </a:solidFill>
              </a:defRPr>
            </a:pPr>
            <a:endParaRPr/>
          </a:p>
        </p:txBody>
      </p:sp>
      <p:sp>
        <p:nvSpPr>
          <p:cNvPr id="494" name="Accolade fermante 7"/>
          <p:cNvSpPr/>
          <p:nvPr/>
        </p:nvSpPr>
        <p:spPr>
          <a:xfrm>
            <a:off x="8261739" y="4995466"/>
            <a:ext cx="316183" cy="6172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413"/>
                  <a:pt x="10800" y="922"/>
                </a:cubicBezTo>
                <a:lnTo>
                  <a:pt x="10800" y="9878"/>
                </a:lnTo>
                <a:cubicBezTo>
                  <a:pt x="10800" y="10387"/>
                  <a:pt x="15635" y="10800"/>
                  <a:pt x="21600" y="10800"/>
                </a:cubicBezTo>
                <a:cubicBezTo>
                  <a:pt x="15635" y="10800"/>
                  <a:pt x="10800" y="11213"/>
                  <a:pt x="10800" y="11722"/>
                </a:cubicBezTo>
                <a:lnTo>
                  <a:pt x="10800" y="20678"/>
                </a:lnTo>
                <a:cubicBezTo>
                  <a:pt x="10800" y="21187"/>
                  <a:pt x="5965" y="21600"/>
                  <a:pt x="0" y="21600"/>
                </a:cubicBezTo>
              </a:path>
            </a:pathLst>
          </a:custGeom>
          <a:ln w="6350">
            <a:solidFill>
              <a:srgbClr val="FFFFFF"/>
            </a:solidFill>
            <a:miter/>
          </a:ln>
        </p:spPr>
        <p:txBody>
          <a:bodyPr lIns="45719" rIns="45719" anchor="ctr"/>
          <a:lstStyle/>
          <a:p>
            <a:pPr>
              <a:defRPr>
                <a:solidFill>
                  <a:srgbClr val="FFFFFF"/>
                </a:solidFill>
              </a:defRPr>
            </a:pPr>
            <a:endParaRPr/>
          </a:p>
        </p:txBody>
      </p:sp>
      <p:sp>
        <p:nvSpPr>
          <p:cNvPr id="495" name="Zone de texte 6"/>
          <p:cNvSpPr txBox="1"/>
          <p:nvPr/>
        </p:nvSpPr>
        <p:spPr>
          <a:xfrm>
            <a:off x="8795165" y="2660169"/>
            <a:ext cx="316283" cy="225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107000"/>
              </a:lnSpc>
              <a:spcBef>
                <a:spcPts val="800"/>
              </a:spcBef>
              <a:defRPr sz="1100">
                <a:solidFill>
                  <a:srgbClr val="FFFFFF"/>
                </a:solidFill>
                <a:latin typeface="+mn-lt"/>
                <a:ea typeface="+mn-ea"/>
                <a:cs typeface="+mn-cs"/>
                <a:sym typeface="Calibri"/>
              </a:defRPr>
            </a:lvl1pPr>
          </a:lstStyle>
          <a:p>
            <a:r>
              <a:t>TER</a:t>
            </a:r>
          </a:p>
        </p:txBody>
      </p:sp>
      <p:sp>
        <p:nvSpPr>
          <p:cNvPr id="496" name="Zone de texte 6"/>
          <p:cNvSpPr txBox="1"/>
          <p:nvPr/>
        </p:nvSpPr>
        <p:spPr>
          <a:xfrm>
            <a:off x="8858837" y="3899670"/>
            <a:ext cx="316283"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107000"/>
              </a:lnSpc>
              <a:spcBef>
                <a:spcPts val="800"/>
              </a:spcBef>
              <a:defRPr sz="1100">
                <a:solidFill>
                  <a:srgbClr val="FFFFFF"/>
                </a:solidFill>
                <a:latin typeface="+mn-lt"/>
                <a:ea typeface="+mn-ea"/>
                <a:cs typeface="+mn-cs"/>
                <a:sym typeface="Calibri"/>
              </a:defRPr>
            </a:lvl1pPr>
          </a:lstStyle>
          <a:p>
            <a:r>
              <a:t>TER</a:t>
            </a:r>
          </a:p>
        </p:txBody>
      </p:sp>
      <p:sp>
        <p:nvSpPr>
          <p:cNvPr id="497" name="Zone de texte 6"/>
          <p:cNvSpPr txBox="1"/>
          <p:nvPr/>
        </p:nvSpPr>
        <p:spPr>
          <a:xfrm>
            <a:off x="8858837" y="5139518"/>
            <a:ext cx="316283" cy="225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107000"/>
              </a:lnSpc>
              <a:spcBef>
                <a:spcPts val="800"/>
              </a:spcBef>
              <a:defRPr sz="1100">
                <a:solidFill>
                  <a:srgbClr val="FFFFFF"/>
                </a:solidFill>
                <a:latin typeface="+mn-lt"/>
                <a:ea typeface="+mn-ea"/>
                <a:cs typeface="+mn-cs"/>
                <a:sym typeface="Calibri"/>
              </a:defRPr>
            </a:lvl1pPr>
          </a:lstStyle>
          <a:p>
            <a:r>
              <a:t>TER</a:t>
            </a:r>
          </a:p>
        </p:txBody>
      </p:sp>
      <p:sp>
        <p:nvSpPr>
          <p:cNvPr id="498" name="Ellipse 11"/>
          <p:cNvSpPr/>
          <p:nvPr/>
        </p:nvSpPr>
        <p:spPr>
          <a:xfrm rot="5400000">
            <a:off x="1417319" y="1999240"/>
            <a:ext cx="841719" cy="685801"/>
          </a:xfrm>
          <a:prstGeom prst="ellipse">
            <a:avLst/>
          </a:prstGeom>
          <a:solidFill>
            <a:srgbClr val="FFFF00"/>
          </a:solidFill>
          <a:ln w="57150">
            <a:solidFill>
              <a:srgbClr val="FFFFFF"/>
            </a:solidFill>
          </a:ln>
        </p:spPr>
        <p:txBody>
          <a:bodyPr lIns="45719" rIns="45719" anchor="ctr"/>
          <a:lstStyle/>
          <a:p>
            <a:pPr algn="ctr">
              <a:defRPr>
                <a:solidFill>
                  <a:srgbClr val="FFFFFF"/>
                </a:solidFill>
              </a:defRPr>
            </a:pPr>
            <a:endParaRPr/>
          </a:p>
        </p:txBody>
      </p:sp>
      <p:sp>
        <p:nvSpPr>
          <p:cNvPr id="499" name="Connecteur droit 12"/>
          <p:cNvSpPr/>
          <p:nvPr/>
        </p:nvSpPr>
        <p:spPr>
          <a:xfrm flipV="1">
            <a:off x="2208115" y="1645065"/>
            <a:ext cx="768815" cy="1256634"/>
          </a:xfrm>
          <a:prstGeom prst="line">
            <a:avLst/>
          </a:prstGeom>
          <a:ln w="57150">
            <a:solidFill>
              <a:srgbClr val="FFFFFF"/>
            </a:solidFill>
          </a:ln>
        </p:spPr>
        <p:txBody>
          <a:bodyPr lIns="45719" rIns="45719"/>
          <a:lstStyle/>
          <a:p>
            <a:pPr>
              <a:defRPr>
                <a:solidFill>
                  <a:srgbClr val="FFFFFF"/>
                </a:solidFill>
              </a:defRPr>
            </a:pPr>
            <a:endParaRPr/>
          </a:p>
        </p:txBody>
      </p:sp>
      <p:sp>
        <p:nvSpPr>
          <p:cNvPr id="500" name="Connecteur droit 13"/>
          <p:cNvSpPr/>
          <p:nvPr/>
        </p:nvSpPr>
        <p:spPr>
          <a:xfrm flipH="1" flipV="1">
            <a:off x="784492" y="1479328"/>
            <a:ext cx="632867" cy="1471685"/>
          </a:xfrm>
          <a:prstGeom prst="line">
            <a:avLst/>
          </a:prstGeom>
          <a:ln w="57150">
            <a:solidFill>
              <a:srgbClr val="FFFFFF"/>
            </a:solidFill>
          </a:ln>
        </p:spPr>
        <p:txBody>
          <a:bodyPr lIns="45719" rIns="45719"/>
          <a:lstStyle/>
          <a:p>
            <a:pPr>
              <a:defRPr>
                <a:solidFill>
                  <a:srgbClr val="FFFFFF"/>
                </a:solidFill>
              </a:defRPr>
            </a:pPr>
            <a:endParaRPr/>
          </a:p>
        </p:txBody>
      </p:sp>
      <p:sp>
        <p:nvSpPr>
          <p:cNvPr id="501" name="Connecteur droit 14"/>
          <p:cNvSpPr/>
          <p:nvPr/>
        </p:nvSpPr>
        <p:spPr>
          <a:xfrm>
            <a:off x="2037766" y="4456545"/>
            <a:ext cx="149469" cy="1380980"/>
          </a:xfrm>
          <a:prstGeom prst="line">
            <a:avLst/>
          </a:prstGeom>
          <a:ln w="57150">
            <a:solidFill>
              <a:srgbClr val="FFFFFF"/>
            </a:solidFill>
          </a:ln>
        </p:spPr>
        <p:txBody>
          <a:bodyPr lIns="45719" rIns="45719"/>
          <a:lstStyle/>
          <a:p>
            <a:pPr>
              <a:defRPr>
                <a:solidFill>
                  <a:srgbClr val="FFFFFF"/>
                </a:solidFill>
              </a:defRPr>
            </a:pPr>
            <a:endParaRPr/>
          </a:p>
        </p:txBody>
      </p:sp>
      <p:sp>
        <p:nvSpPr>
          <p:cNvPr id="502" name="Connecteur droit 15"/>
          <p:cNvSpPr/>
          <p:nvPr/>
        </p:nvSpPr>
        <p:spPr>
          <a:xfrm flipH="1">
            <a:off x="1495278" y="4445702"/>
            <a:ext cx="73858" cy="1380980"/>
          </a:xfrm>
          <a:prstGeom prst="line">
            <a:avLst/>
          </a:prstGeom>
          <a:ln w="57150">
            <a:solidFill>
              <a:srgbClr val="FFFFFF"/>
            </a:solidFill>
          </a:ln>
        </p:spPr>
        <p:txBody>
          <a:bodyPr lIns="45719" rIns="45719"/>
          <a:lstStyle/>
          <a:p>
            <a:pPr>
              <a:defRPr>
                <a:solidFill>
                  <a:srgbClr val="FFFFFF"/>
                </a:solidFill>
              </a:defRPr>
            </a:pPr>
            <a:endParaRPr/>
          </a:p>
        </p:txBody>
      </p:sp>
      <p:sp>
        <p:nvSpPr>
          <p:cNvPr id="503" name="Rectangle 16"/>
          <p:cNvSpPr/>
          <p:nvPr/>
        </p:nvSpPr>
        <p:spPr>
          <a:xfrm rot="5400000">
            <a:off x="1029140" y="3187959"/>
            <a:ext cx="1547447" cy="731521"/>
          </a:xfrm>
          <a:prstGeom prst="rect">
            <a:avLst/>
          </a:prstGeom>
          <a:solidFill>
            <a:schemeClr val="accent1"/>
          </a:solidFill>
          <a:ln w="12700">
            <a:solidFill>
              <a:srgbClr val="3D732A"/>
            </a:solidFill>
          </a:ln>
        </p:spPr>
        <p:txBody>
          <a:bodyPr lIns="45719" rIns="45719" anchor="ctr"/>
          <a:lstStyle/>
          <a:p>
            <a:pPr algn="ctr">
              <a:defRPr>
                <a:solidFill>
                  <a:srgbClr val="FFFFFF"/>
                </a:solidFill>
              </a:defRPr>
            </a:pPr>
            <a:endParaRPr/>
          </a:p>
        </p:txBody>
      </p:sp>
      <p:sp>
        <p:nvSpPr>
          <p:cNvPr id="504" name="Connecteur droit 17"/>
          <p:cNvSpPr/>
          <p:nvPr/>
        </p:nvSpPr>
        <p:spPr>
          <a:xfrm flipV="1">
            <a:off x="1155345" y="5826681"/>
            <a:ext cx="317660" cy="262011"/>
          </a:xfrm>
          <a:prstGeom prst="line">
            <a:avLst/>
          </a:prstGeom>
          <a:ln w="57150">
            <a:solidFill>
              <a:srgbClr val="FFFFFF"/>
            </a:solidFill>
          </a:ln>
        </p:spPr>
        <p:txBody>
          <a:bodyPr lIns="45719" rIns="45719"/>
          <a:lstStyle/>
          <a:p>
            <a:pPr>
              <a:defRPr>
                <a:solidFill>
                  <a:srgbClr val="FFFFFF"/>
                </a:solidFill>
              </a:defRPr>
            </a:pPr>
            <a:endParaRPr/>
          </a:p>
        </p:txBody>
      </p:sp>
      <p:sp>
        <p:nvSpPr>
          <p:cNvPr id="505" name="Connecteur droit 18"/>
          <p:cNvSpPr/>
          <p:nvPr/>
        </p:nvSpPr>
        <p:spPr>
          <a:xfrm flipH="1" flipV="1">
            <a:off x="2186940" y="5774221"/>
            <a:ext cx="283186" cy="314472"/>
          </a:xfrm>
          <a:prstGeom prst="line">
            <a:avLst/>
          </a:prstGeom>
          <a:ln w="57150">
            <a:solidFill>
              <a:srgbClr val="FFFFFF"/>
            </a:solidFill>
          </a:ln>
        </p:spPr>
        <p:txBody>
          <a:bodyPr lIns="45719" rIns="45719"/>
          <a:lstStyle/>
          <a:p>
            <a:pPr>
              <a:defRPr>
                <a:solidFill>
                  <a:srgbClr val="FFFFFF"/>
                </a:solidFill>
              </a:defRPr>
            </a:pPr>
            <a:endParaRPr/>
          </a:p>
        </p:txBody>
      </p:sp>
      <p:sp>
        <p:nvSpPr>
          <p:cNvPr id="506" name="Ellipse 19"/>
          <p:cNvSpPr/>
          <p:nvPr/>
        </p:nvSpPr>
        <p:spPr>
          <a:xfrm>
            <a:off x="1619322" y="2275508"/>
            <a:ext cx="78765" cy="133265"/>
          </a:xfrm>
          <a:prstGeom prst="ellipse">
            <a:avLst/>
          </a:pr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507" name="Ellipse 20"/>
          <p:cNvSpPr/>
          <p:nvPr/>
        </p:nvSpPr>
        <p:spPr>
          <a:xfrm>
            <a:off x="1959001" y="2275508"/>
            <a:ext cx="78765" cy="133265"/>
          </a:xfrm>
          <a:prstGeom prst="ellipse">
            <a:avLst/>
          </a:pr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508" name="Lune 21"/>
          <p:cNvSpPr/>
          <p:nvPr/>
        </p:nvSpPr>
        <p:spPr>
          <a:xfrm rot="16200000">
            <a:off x="1783401" y="2465896"/>
            <a:ext cx="109552" cy="2607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671" y="21600"/>
                  <a:pt x="0" y="16765"/>
                  <a:pt x="0" y="10800"/>
                </a:cubicBezTo>
                <a:cubicBezTo>
                  <a:pt x="0" y="4835"/>
                  <a:pt x="9671" y="0"/>
                  <a:pt x="21600" y="0"/>
                </a:cubicBezTo>
                <a:cubicBezTo>
                  <a:pt x="9671" y="4474"/>
                  <a:pt x="7253" y="12935"/>
                  <a:pt x="16200" y="18900"/>
                </a:cubicBezTo>
                <a:cubicBezTo>
                  <a:pt x="17735" y="19923"/>
                  <a:pt x="19553" y="20832"/>
                  <a:pt x="21600" y="21600"/>
                </a:cubicBezTo>
                <a:close/>
              </a:path>
            </a:pathLst>
          </a:custGeom>
          <a:solidFill>
            <a:srgbClr val="000000"/>
          </a:solidFill>
          <a:ln w="12700">
            <a:solidFill>
              <a:srgbClr val="3D732A"/>
            </a:solidFill>
          </a:ln>
        </p:spPr>
        <p:txBody>
          <a:bodyPr lIns="45719" rIns="45719" anchor="ctr"/>
          <a:lstStyle/>
          <a:p>
            <a:pPr algn="ctr">
              <a:defRPr>
                <a:solidFill>
                  <a:srgbClr val="FFFFFF"/>
                </a:solidFill>
              </a:defRPr>
            </a:pPr>
            <a:endParaRPr/>
          </a:p>
        </p:txBody>
      </p:sp>
      <p:sp>
        <p:nvSpPr>
          <p:cNvPr id="509" name="Zone de texte 6"/>
          <p:cNvSpPr txBox="1"/>
          <p:nvPr/>
        </p:nvSpPr>
        <p:spPr>
          <a:xfrm>
            <a:off x="8552551" y="2018596"/>
            <a:ext cx="320103" cy="225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107000"/>
              </a:lnSpc>
              <a:spcBef>
                <a:spcPts val="800"/>
              </a:spcBef>
              <a:defRPr sz="1100" b="1">
                <a:solidFill>
                  <a:srgbClr val="FFFFFF"/>
                </a:solidFill>
                <a:latin typeface="+mn-lt"/>
                <a:ea typeface="+mn-ea"/>
                <a:cs typeface="+mn-cs"/>
                <a:sym typeface="Calibri"/>
              </a:defRPr>
            </a:lvl1pPr>
          </a:lstStyle>
          <a:p>
            <a:r>
              <a:t>TER</a:t>
            </a:r>
          </a:p>
        </p:txBody>
      </p:sp>
      <p:sp>
        <p:nvSpPr>
          <p:cNvPr id="510" name="Zone de texte 6"/>
          <p:cNvSpPr txBox="1"/>
          <p:nvPr/>
        </p:nvSpPr>
        <p:spPr>
          <a:xfrm>
            <a:off x="8552550" y="3219855"/>
            <a:ext cx="320103" cy="225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107000"/>
              </a:lnSpc>
              <a:spcBef>
                <a:spcPts val="800"/>
              </a:spcBef>
              <a:defRPr sz="1100" b="1">
                <a:solidFill>
                  <a:srgbClr val="FFFFFF"/>
                </a:solidFill>
                <a:latin typeface="+mn-lt"/>
                <a:ea typeface="+mn-ea"/>
                <a:cs typeface="+mn-cs"/>
                <a:sym typeface="Calibri"/>
              </a:defRPr>
            </a:lvl1pPr>
          </a:lstStyle>
          <a:p>
            <a:r>
              <a:t>TER</a:t>
            </a:r>
          </a:p>
        </p:txBody>
      </p:sp>
      <p:sp>
        <p:nvSpPr>
          <p:cNvPr id="511" name="Zone de texte 6"/>
          <p:cNvSpPr txBox="1"/>
          <p:nvPr/>
        </p:nvSpPr>
        <p:spPr>
          <a:xfrm>
            <a:off x="8757065" y="4442407"/>
            <a:ext cx="320103" cy="22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107000"/>
              </a:lnSpc>
              <a:spcBef>
                <a:spcPts val="800"/>
              </a:spcBef>
              <a:defRPr sz="1100" b="1">
                <a:solidFill>
                  <a:srgbClr val="FFFFFF"/>
                </a:solidFill>
                <a:latin typeface="+mn-lt"/>
                <a:ea typeface="+mn-ea"/>
                <a:cs typeface="+mn-cs"/>
                <a:sym typeface="Calibri"/>
              </a:defRPr>
            </a:lvl1pPr>
          </a:lstStyle>
          <a:p>
            <a:r>
              <a:t>TER</a:t>
            </a:r>
          </a:p>
        </p:txBody>
      </p:sp>
      <p:sp>
        <p:nvSpPr>
          <p:cNvPr id="512" name="Zone de texte 6"/>
          <p:cNvSpPr txBox="1"/>
          <p:nvPr/>
        </p:nvSpPr>
        <p:spPr>
          <a:xfrm>
            <a:off x="8733034" y="5651591"/>
            <a:ext cx="320103" cy="225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nSpc>
                <a:spcPct val="107000"/>
              </a:lnSpc>
              <a:spcBef>
                <a:spcPts val="800"/>
              </a:spcBef>
              <a:defRPr sz="1100" b="1">
                <a:solidFill>
                  <a:srgbClr val="FFFFFF"/>
                </a:solidFill>
                <a:latin typeface="+mn-lt"/>
                <a:ea typeface="+mn-ea"/>
                <a:cs typeface="+mn-cs"/>
                <a:sym typeface="Calibri"/>
              </a:defRPr>
            </a:lvl1pPr>
          </a:lstStyle>
          <a:p>
            <a:r>
              <a:t>TER</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4" name="Rectangle 7"/>
          <p:cNvSpPr/>
          <p:nvPr/>
        </p:nvSpPr>
        <p:spPr>
          <a:xfrm>
            <a:off x="0" y="0"/>
            <a:ext cx="12192000" cy="6858000"/>
          </a:xfrm>
          <a:prstGeom prst="rect">
            <a:avLst/>
          </a:prstGeom>
          <a:gradFill>
            <a:gsLst>
              <a:gs pos="0">
                <a:srgbClr val="F7EBCD"/>
              </a:gs>
              <a:gs pos="100000">
                <a:srgbClr val="898374"/>
              </a:gs>
            </a:gsLst>
            <a:path path="circle">
              <a:fillToRect l="37721" t="-19636" r="62278" b="119636"/>
            </a:path>
          </a:gradFill>
          <a:ln w="12700">
            <a:miter lim="400000"/>
          </a:ln>
        </p:spPr>
        <p:txBody>
          <a:bodyPr lIns="45719" rIns="45719" anchor="ctr"/>
          <a:lstStyle/>
          <a:p>
            <a:pPr algn="ctr">
              <a:defRPr>
                <a:solidFill>
                  <a:srgbClr val="FFFFFF"/>
                </a:solidFill>
              </a:defRPr>
            </a:pPr>
            <a:endParaRPr/>
          </a:p>
        </p:txBody>
      </p:sp>
      <p:sp>
        <p:nvSpPr>
          <p:cNvPr id="515" name="Rectangle 9"/>
          <p:cNvSpPr/>
          <p:nvPr/>
        </p:nvSpPr>
        <p:spPr>
          <a:xfrm>
            <a:off x="477011" y="480060"/>
            <a:ext cx="11237978" cy="5897880"/>
          </a:xfrm>
          <a:prstGeom prst="rect">
            <a:avLst/>
          </a:prstGeom>
          <a:solidFill>
            <a:srgbClr val="000000"/>
          </a:solidFill>
          <a:ln w="12700">
            <a:miter lim="400000"/>
          </a:ln>
          <a:effectLst>
            <a:outerShdw blurRad="50800" rotWithShape="0">
              <a:srgbClr val="000000">
                <a:alpha val="66000"/>
              </a:srgbClr>
            </a:outerShdw>
          </a:effectLst>
        </p:spPr>
        <p:txBody>
          <a:bodyPr lIns="45719" rIns="45719" anchor="ctr"/>
          <a:lstStyle/>
          <a:p>
            <a:pPr algn="ctr">
              <a:defRPr>
                <a:solidFill>
                  <a:srgbClr val="FFFFFF"/>
                </a:solidFill>
              </a:defRPr>
            </a:pPr>
            <a:endParaRPr/>
          </a:p>
        </p:txBody>
      </p:sp>
      <p:pic>
        <p:nvPicPr>
          <p:cNvPr id="516" name="Image 2" descr="Image 2"/>
          <p:cNvPicPr>
            <a:picLocks noChangeAspect="1"/>
          </p:cNvPicPr>
          <p:nvPr/>
        </p:nvPicPr>
        <p:blipFill>
          <a:blip r:embed="rId2"/>
          <a:srcRect t="15524" r="1" b="7942"/>
          <a:stretch>
            <a:fillRect/>
          </a:stretch>
        </p:blipFill>
        <p:spPr>
          <a:xfrm>
            <a:off x="643466" y="643466"/>
            <a:ext cx="10905068" cy="5571068"/>
          </a:xfrm>
          <a:prstGeom prst="rect">
            <a:avLst/>
          </a:prstGeom>
          <a:ln w="12700">
            <a:miter lim="400000"/>
          </a:ln>
        </p:spPr>
      </p:pic>
      <p:sp>
        <p:nvSpPr>
          <p:cNvPr id="517" name="ZoneTexte 3"/>
          <p:cNvSpPr txBox="1"/>
          <p:nvPr/>
        </p:nvSpPr>
        <p:spPr>
          <a:xfrm>
            <a:off x="7206175" y="4431322"/>
            <a:ext cx="2777046" cy="1186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5400">
                <a:solidFill>
                  <a:srgbClr val="0D0D0D"/>
                </a:solidFill>
                <a:latin typeface="Bradley Hand ITC"/>
                <a:ea typeface="Bradley Hand ITC"/>
                <a:cs typeface="Bradley Hand ITC"/>
                <a:sym typeface="Bradley Hand ITC"/>
              </a:defRPr>
            </a:lvl1pPr>
          </a:lstStyle>
          <a:p>
            <a:r>
              <a:t>THE END</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Titre 1"/>
          <p:cNvSpPr txBox="1">
            <a:spLocks noGrp="1"/>
          </p:cNvSpPr>
          <p:nvPr>
            <p:ph type="title"/>
          </p:nvPr>
        </p:nvSpPr>
        <p:spPr>
          <a:xfrm>
            <a:off x="1563623" y="2094308"/>
            <a:ext cx="9070848" cy="2587754"/>
          </a:xfrm>
          <a:prstGeom prst="rect">
            <a:avLst/>
          </a:prstGeom>
        </p:spPr>
        <p:txBody>
          <a:bodyPr/>
          <a:lstStyle/>
          <a:p>
            <a:r>
              <a:t>PRAYER</a:t>
            </a:r>
          </a:p>
        </p:txBody>
      </p:sp>
      <p:sp>
        <p:nvSpPr>
          <p:cNvPr id="520" name="Espace réservé du texte 2"/>
          <p:cNvSpPr txBox="1">
            <a:spLocks noGrp="1"/>
          </p:cNvSpPr>
          <p:nvPr>
            <p:ph type="body" sz="quarter" idx="1"/>
          </p:nvPr>
        </p:nvSpPr>
        <p:spPr>
          <a:xfrm>
            <a:off x="1563624" y="4682061"/>
            <a:ext cx="9070848" cy="457201"/>
          </a:xfrm>
          <a:prstGeom prst="rect">
            <a:avLst/>
          </a:prstGeom>
        </p:spPr>
        <p:txBody>
          <a:bodyPr/>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
          <p:cNvSpPr txBox="1"/>
          <p:nvPr/>
        </p:nvSpPr>
        <p:spPr>
          <a:xfrm>
            <a:off x="1067972" y="1366896"/>
            <a:ext cx="6004561" cy="411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solidFill>
                  <a:srgbClr val="46CCF6"/>
                </a:solidFill>
              </a:defRPr>
            </a:pPr>
            <a:r>
              <a:t>558. Deux mains pour servir</a:t>
            </a:r>
            <a:endParaRPr>
              <a:solidFill>
                <a:srgbClr val="FFFFFF"/>
              </a:solidFill>
            </a:endParaRPr>
          </a:p>
          <a:p>
            <a:pPr algn="ctr">
              <a:defRPr>
                <a:solidFill>
                  <a:srgbClr val="FFFFFF"/>
                </a:solidFill>
              </a:defRPr>
            </a:pPr>
            <a:endParaRPr>
              <a:solidFill>
                <a:srgbClr val="FFFFFF"/>
              </a:solidFill>
            </a:endParaRPr>
          </a:p>
          <a:p>
            <a:pPr algn="ctr">
              <a:defRPr sz="2400">
                <a:solidFill>
                  <a:srgbClr val="FFFFFF"/>
                </a:solidFill>
              </a:defRPr>
            </a:pPr>
            <a:r>
              <a:t>Deux yeux pour lire le livre</a:t>
            </a:r>
          </a:p>
          <a:p>
            <a:pPr algn="ctr">
              <a:defRPr sz="2400">
                <a:solidFill>
                  <a:srgbClr val="FFFFFF"/>
                </a:solidFill>
              </a:defRPr>
            </a:pPr>
            <a:r>
              <a:t>Qu'il faut aimer toujours plus;</a:t>
            </a:r>
          </a:p>
          <a:p>
            <a:pPr algn="ctr">
              <a:defRPr sz="2400">
                <a:solidFill>
                  <a:srgbClr val="FFFFFF"/>
                </a:solidFill>
              </a:defRPr>
            </a:pPr>
            <a:r>
              <a:t>C'est le pain qui nous fait vivre,</a:t>
            </a:r>
          </a:p>
          <a:p>
            <a:pPr algn="ctr">
              <a:defRPr sz="2400">
                <a:solidFill>
                  <a:srgbClr val="FFFFFF"/>
                </a:solidFill>
              </a:defRPr>
            </a:pPr>
            <a:r>
              <a:t>Qui nous rend forts en Jésus.</a:t>
            </a:r>
          </a:p>
          <a:p>
            <a:pPr algn="ctr">
              <a:defRPr sz="2400">
                <a:solidFill>
                  <a:srgbClr val="FFFFFF"/>
                </a:solidFill>
              </a:defRPr>
            </a:pPr>
            <a:endParaRPr/>
          </a:p>
          <a:p>
            <a:pPr algn="ctr">
              <a:defRPr sz="2400" b="1">
                <a:solidFill>
                  <a:srgbClr val="FFFFFF"/>
                </a:solidFill>
              </a:defRPr>
            </a:pPr>
            <a:r>
              <a:t>Seigneur, prends toute ma vie,</a:t>
            </a:r>
          </a:p>
          <a:p>
            <a:pPr algn="ctr">
              <a:defRPr sz="2400" b="1">
                <a:solidFill>
                  <a:srgbClr val="FFFFFF"/>
                </a:solidFill>
              </a:defRPr>
            </a:pPr>
            <a:r>
              <a:t>Mon cœur et ma volonté;</a:t>
            </a:r>
          </a:p>
          <a:p>
            <a:pPr algn="ctr">
              <a:defRPr sz="2400" b="1">
                <a:solidFill>
                  <a:srgbClr val="FFFFFF"/>
                </a:solidFill>
              </a:defRPr>
            </a:pPr>
            <a:r>
              <a:t>Que jamais je ne t'oublie,</a:t>
            </a:r>
          </a:p>
          <a:p>
            <a:pPr algn="ctr">
              <a:defRPr sz="2400" b="1">
                <a:solidFill>
                  <a:srgbClr val="FFFFFF"/>
                </a:solidFill>
              </a:defRPr>
            </a:pPr>
            <a:r>
              <a:t>Dieu de grâce et de bonté.</a:t>
            </a:r>
          </a:p>
        </p:txBody>
      </p:sp>
      <p:pic>
        <p:nvPicPr>
          <p:cNvPr id="145" name="Picture 2" descr="Picture 2"/>
          <p:cNvPicPr>
            <a:picLocks noChangeAspect="1"/>
          </p:cNvPicPr>
          <p:nvPr/>
        </p:nvPicPr>
        <p:blipFill>
          <a:blip r:embed="rId2"/>
          <a:stretch>
            <a:fillRect/>
          </a:stretch>
        </p:blipFill>
        <p:spPr>
          <a:xfrm>
            <a:off x="7548195" y="817684"/>
            <a:ext cx="3621553" cy="2414369"/>
          </a:xfrm>
          <a:prstGeom prst="rect">
            <a:avLst/>
          </a:prstGeom>
          <a:ln w="12700">
            <a:miter lim="400000"/>
          </a:ln>
        </p:spPr>
      </p:pic>
      <p:pic>
        <p:nvPicPr>
          <p:cNvPr id="146" name="Picture 4" descr="Picture 4"/>
          <p:cNvPicPr>
            <a:picLocks noChangeAspect="1"/>
          </p:cNvPicPr>
          <p:nvPr/>
        </p:nvPicPr>
        <p:blipFill>
          <a:blip r:embed="rId3"/>
          <a:stretch>
            <a:fillRect/>
          </a:stretch>
        </p:blipFill>
        <p:spPr>
          <a:xfrm>
            <a:off x="7548195" y="3625946"/>
            <a:ext cx="3621553" cy="241436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
          <p:cNvSpPr txBox="1"/>
          <p:nvPr/>
        </p:nvSpPr>
        <p:spPr>
          <a:xfrm>
            <a:off x="1067972" y="1366896"/>
            <a:ext cx="6004561" cy="411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solidFill>
                  <a:srgbClr val="46CCF6"/>
                </a:solidFill>
              </a:defRPr>
            </a:pPr>
            <a:r>
              <a:t>558. Deux mains pour servir</a:t>
            </a:r>
            <a:endParaRPr>
              <a:solidFill>
                <a:srgbClr val="FFFFFF"/>
              </a:solidFill>
            </a:endParaRPr>
          </a:p>
          <a:p>
            <a:pPr algn="ctr">
              <a:defRPr>
                <a:solidFill>
                  <a:srgbClr val="FFFFFF"/>
                </a:solidFill>
              </a:defRPr>
            </a:pPr>
            <a:endParaRPr>
              <a:solidFill>
                <a:srgbClr val="FFFFFF"/>
              </a:solidFill>
            </a:endParaRPr>
          </a:p>
          <a:p>
            <a:pPr algn="ctr">
              <a:defRPr sz="2400">
                <a:solidFill>
                  <a:srgbClr val="FFFFFF"/>
                </a:solidFill>
              </a:defRPr>
            </a:pPr>
            <a:r>
              <a:t>Un cœur pour être le trône</a:t>
            </a:r>
          </a:p>
          <a:p>
            <a:pPr algn="ctr">
              <a:defRPr sz="2400">
                <a:solidFill>
                  <a:srgbClr val="FFFFFF"/>
                </a:solidFill>
              </a:defRPr>
            </a:pPr>
            <a:r>
              <a:t>Où doit régner le Seigneur,</a:t>
            </a:r>
          </a:p>
          <a:p>
            <a:pPr algn="ctr">
              <a:defRPr sz="2400">
                <a:solidFill>
                  <a:srgbClr val="FFFFFF"/>
                </a:solidFill>
              </a:defRPr>
            </a:pPr>
            <a:r>
              <a:t>Une vie à toi se donne</a:t>
            </a:r>
          </a:p>
          <a:p>
            <a:pPr algn="ctr">
              <a:defRPr sz="2400">
                <a:solidFill>
                  <a:srgbClr val="FFFFFF"/>
                </a:solidFill>
              </a:defRPr>
            </a:pPr>
            <a:r>
              <a:t>Toute entière, ô Créateur!</a:t>
            </a:r>
          </a:p>
          <a:p>
            <a:pPr algn="ctr">
              <a:defRPr sz="2400">
                <a:solidFill>
                  <a:srgbClr val="FFFFFF"/>
                </a:solidFill>
              </a:defRPr>
            </a:pPr>
            <a:endParaRPr/>
          </a:p>
          <a:p>
            <a:pPr algn="ctr">
              <a:defRPr sz="2400" b="1">
                <a:solidFill>
                  <a:srgbClr val="FFFFFF"/>
                </a:solidFill>
              </a:defRPr>
            </a:pPr>
            <a:r>
              <a:t>Seigneur, prends toute ma vie,</a:t>
            </a:r>
          </a:p>
          <a:p>
            <a:pPr algn="ctr">
              <a:defRPr sz="2400" b="1">
                <a:solidFill>
                  <a:srgbClr val="FFFFFF"/>
                </a:solidFill>
              </a:defRPr>
            </a:pPr>
            <a:r>
              <a:t>Mon cœur et ma volonté;</a:t>
            </a:r>
          </a:p>
          <a:p>
            <a:pPr algn="ctr">
              <a:defRPr sz="2400" b="1">
                <a:solidFill>
                  <a:srgbClr val="FFFFFF"/>
                </a:solidFill>
              </a:defRPr>
            </a:pPr>
            <a:r>
              <a:t>Que jamais je ne t'oublie,</a:t>
            </a:r>
          </a:p>
          <a:p>
            <a:pPr algn="ctr">
              <a:defRPr sz="2400" b="1">
                <a:solidFill>
                  <a:srgbClr val="FFFFFF"/>
                </a:solidFill>
              </a:defRPr>
            </a:pPr>
            <a:r>
              <a:t>Dieu de grâce et de bonté.</a:t>
            </a:r>
          </a:p>
        </p:txBody>
      </p:sp>
      <p:pic>
        <p:nvPicPr>
          <p:cNvPr id="149" name="Picture 2" descr="Picture 2"/>
          <p:cNvPicPr>
            <a:picLocks noChangeAspect="1"/>
          </p:cNvPicPr>
          <p:nvPr/>
        </p:nvPicPr>
        <p:blipFill>
          <a:blip r:embed="rId2"/>
          <a:stretch>
            <a:fillRect/>
          </a:stretch>
        </p:blipFill>
        <p:spPr>
          <a:xfrm>
            <a:off x="7329268" y="2377438"/>
            <a:ext cx="3605727" cy="240381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re 1"/>
          <p:cNvSpPr txBox="1">
            <a:spLocks noGrp="1"/>
          </p:cNvSpPr>
          <p:nvPr>
            <p:ph type="title"/>
          </p:nvPr>
        </p:nvSpPr>
        <p:spPr>
          <a:xfrm>
            <a:off x="1563623" y="2094308"/>
            <a:ext cx="9070848" cy="2587754"/>
          </a:xfrm>
          <a:prstGeom prst="rect">
            <a:avLst/>
          </a:prstGeom>
        </p:spPr>
        <p:txBody>
          <a:bodyPr/>
          <a:lstStyle/>
          <a:p>
            <a:r>
              <a:t>Prayer</a:t>
            </a:r>
          </a:p>
        </p:txBody>
      </p:sp>
      <p:sp>
        <p:nvSpPr>
          <p:cNvPr id="152" name="Espace réservé du texte 2"/>
          <p:cNvSpPr txBox="1">
            <a:spLocks noGrp="1"/>
          </p:cNvSpPr>
          <p:nvPr>
            <p:ph type="body" sz="quarter" idx="1"/>
          </p:nvPr>
        </p:nvSpPr>
        <p:spPr>
          <a:xfrm>
            <a:off x="1563624" y="4682061"/>
            <a:ext cx="9070848" cy="457201"/>
          </a:xfrm>
          <a:prstGeom prst="rect">
            <a:avLst/>
          </a:prstGeom>
        </p:spPr>
        <p:txBody>
          <a:bodyPr/>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itre 1"/>
          <p:cNvSpPr txBox="1">
            <a:spLocks noGrp="1"/>
          </p:cNvSpPr>
          <p:nvPr>
            <p:ph type="ctrTitle"/>
          </p:nvPr>
        </p:nvSpPr>
        <p:spPr>
          <a:xfrm>
            <a:off x="1561707" y="2091263"/>
            <a:ext cx="9068587" cy="2590801"/>
          </a:xfrm>
          <a:prstGeom prst="rect">
            <a:avLst/>
          </a:prstGeom>
        </p:spPr>
        <p:txBody>
          <a:bodyPr/>
          <a:lstStyle/>
          <a:p>
            <a:r>
              <a:t>In the image of god?</a:t>
            </a:r>
          </a:p>
        </p:txBody>
      </p:sp>
      <p:sp>
        <p:nvSpPr>
          <p:cNvPr id="155" name="Sous-titre 2"/>
          <p:cNvSpPr txBox="1">
            <a:spLocks noGrp="1"/>
          </p:cNvSpPr>
          <p:nvPr>
            <p:ph type="subTitle" sz="quarter" idx="1"/>
          </p:nvPr>
        </p:nvSpPr>
        <p:spPr>
          <a:xfrm>
            <a:off x="1562100" y="4682061"/>
            <a:ext cx="9070848" cy="457202"/>
          </a:xfrm>
          <a:prstGeom prst="rect">
            <a:avLst/>
          </a:prstGeom>
        </p:spPr>
        <p:txBody>
          <a:bodyPr/>
          <a:lstStyle>
            <a:lvl1pPr>
              <a:defRPr b="1" spc="0"/>
            </a:lvl1pPr>
          </a:lstStyle>
          <a:p>
            <a:r>
              <a:t>GENESIS 1: 26-27</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9" name="Image 7" descr="Image 7"/>
          <p:cNvPicPr>
            <a:picLocks noChangeAspect="1"/>
          </p:cNvPicPr>
          <p:nvPr/>
        </p:nvPicPr>
        <p:blipFill>
          <a:blip r:embed="rId3"/>
          <a:srcRect t="9084" r="1" b="5381"/>
          <a:stretch>
            <a:fillRect/>
          </a:stretch>
        </p:blipFill>
        <p:spPr>
          <a:xfrm>
            <a:off x="5622233" y="10"/>
            <a:ext cx="6569473" cy="3750866"/>
          </a:xfrm>
          <a:custGeom>
            <a:avLst/>
            <a:gdLst/>
            <a:ahLst/>
            <a:cxnLst>
              <a:cxn ang="0">
                <a:pos x="wd2" y="hd2"/>
              </a:cxn>
              <a:cxn ang="5400000">
                <a:pos x="wd2" y="hd2"/>
              </a:cxn>
              <a:cxn ang="10800000">
                <a:pos x="wd2" y="hd2"/>
              </a:cxn>
              <a:cxn ang="16200000">
                <a:pos x="wd2" y="hd2"/>
              </a:cxn>
            </a:cxnLst>
            <a:rect l="0" t="0" r="r" b="b"/>
            <a:pathLst>
              <a:path w="21600" h="21600" extrusionOk="0">
                <a:moveTo>
                  <a:pt x="5715" y="0"/>
                </a:moveTo>
                <a:lnTo>
                  <a:pt x="0" y="21600"/>
                </a:lnTo>
                <a:lnTo>
                  <a:pt x="21600" y="21600"/>
                </a:lnTo>
                <a:lnTo>
                  <a:pt x="21600" y="0"/>
                </a:lnTo>
                <a:lnTo>
                  <a:pt x="5715" y="0"/>
                </a:lnTo>
                <a:close/>
              </a:path>
            </a:pathLst>
          </a:custGeom>
          <a:ln w="12700">
            <a:miter lim="400000"/>
          </a:ln>
        </p:spPr>
      </p:pic>
      <p:pic>
        <p:nvPicPr>
          <p:cNvPr id="160" name="Image 5" descr="Image 5"/>
          <p:cNvPicPr>
            <a:picLocks noChangeAspect="1"/>
          </p:cNvPicPr>
          <p:nvPr/>
        </p:nvPicPr>
        <p:blipFill>
          <a:blip r:embed="rId4"/>
          <a:srcRect t="26810" b="17637"/>
          <a:stretch>
            <a:fillRect/>
          </a:stretch>
        </p:blipFill>
        <p:spPr>
          <a:xfrm>
            <a:off x="4182011" y="3887894"/>
            <a:ext cx="8009991" cy="2970213"/>
          </a:xfrm>
          <a:custGeom>
            <a:avLst/>
            <a:gdLst/>
            <a:ahLst/>
            <a:cxnLst>
              <a:cxn ang="0">
                <a:pos x="wd2" y="hd2"/>
              </a:cxn>
              <a:cxn ang="5400000">
                <a:pos x="wd2" y="hd2"/>
              </a:cxn>
              <a:cxn ang="10800000">
                <a:pos x="wd2" y="hd2"/>
              </a:cxn>
              <a:cxn ang="16200000">
                <a:pos x="wd2" y="hd2"/>
              </a:cxn>
            </a:cxnLst>
            <a:rect l="0" t="0" r="r" b="b"/>
            <a:pathLst>
              <a:path w="21600" h="21600" extrusionOk="0">
                <a:moveTo>
                  <a:pt x="3713" y="0"/>
                </a:moveTo>
                <a:lnTo>
                  <a:pt x="0" y="21600"/>
                </a:lnTo>
                <a:lnTo>
                  <a:pt x="21600" y="21600"/>
                </a:lnTo>
                <a:lnTo>
                  <a:pt x="21600" y="0"/>
                </a:lnTo>
                <a:lnTo>
                  <a:pt x="3713" y="0"/>
                </a:lnTo>
                <a:close/>
              </a:path>
            </a:pathLst>
          </a:custGeom>
          <a:ln w="12700">
            <a:miter lim="400000"/>
          </a:ln>
        </p:spPr>
      </p:pic>
      <p:pic>
        <p:nvPicPr>
          <p:cNvPr id="161" name="Image 6" descr="Image 6"/>
          <p:cNvPicPr>
            <a:picLocks noChangeAspect="1"/>
          </p:cNvPicPr>
          <p:nvPr/>
        </p:nvPicPr>
        <p:blipFill>
          <a:blip r:embed="rId5"/>
          <a:srcRect l="7186" r="22586"/>
          <a:stretch>
            <a:fillRect/>
          </a:stretch>
        </p:blipFill>
        <p:spPr>
          <a:xfrm>
            <a:off x="19" y="10"/>
            <a:ext cx="7215189" cy="68579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4933" y="21600"/>
                </a:lnTo>
                <a:lnTo>
                  <a:pt x="4933" y="21584"/>
                </a:lnTo>
                <a:lnTo>
                  <a:pt x="12099" y="21584"/>
                </a:lnTo>
                <a:lnTo>
                  <a:pt x="21600" y="0"/>
                </a:lnTo>
                <a:lnTo>
                  <a:pt x="0" y="0"/>
                </a:lnTo>
                <a:close/>
              </a:path>
            </a:pathLst>
          </a:custGeom>
          <a:ln w="12700">
            <a:miter lim="400000"/>
          </a:ln>
        </p:spPr>
      </p:pic>
      <p:sp>
        <p:nvSpPr>
          <p:cNvPr id="162" name="ZoneTexte 1"/>
          <p:cNvSpPr txBox="1"/>
          <p:nvPr/>
        </p:nvSpPr>
        <p:spPr>
          <a:xfrm>
            <a:off x="4311746" y="6396325"/>
            <a:ext cx="6497797"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72FDDF"/>
                </a:solidFill>
              </a:defRPr>
            </a:lvl1pPr>
          </a:lstStyle>
          <a:p>
            <a:r>
              <a:t>WHO WAS CREATED IN THE IMAGE OF GOD?</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6" name="Rectangle 18"/>
          <p:cNvSpPr/>
          <p:nvPr/>
        </p:nvSpPr>
        <p:spPr>
          <a:xfrm>
            <a:off x="1523" y="0"/>
            <a:ext cx="12188954" cy="6858000"/>
          </a:xfrm>
          <a:prstGeom prst="rect">
            <a:avLst/>
          </a:prstGeom>
          <a:solidFill>
            <a:srgbClr val="000000"/>
          </a:solidFill>
          <a:ln w="12700">
            <a:miter lim="400000"/>
          </a:ln>
        </p:spPr>
        <p:txBody>
          <a:bodyPr lIns="45719" rIns="45719" anchor="ctr"/>
          <a:lstStyle/>
          <a:p>
            <a:pPr algn="ctr" defTabSz="914400">
              <a:defRPr>
                <a:solidFill>
                  <a:srgbClr val="FFFFFF"/>
                </a:solidFill>
              </a:defRPr>
            </a:pPr>
            <a:endParaRPr/>
          </a:p>
        </p:txBody>
      </p:sp>
      <p:pic>
        <p:nvPicPr>
          <p:cNvPr id="167" name="Image 3" descr="Image 3"/>
          <p:cNvPicPr>
            <a:picLocks noChangeAspect="1"/>
          </p:cNvPicPr>
          <p:nvPr/>
        </p:nvPicPr>
        <p:blipFill>
          <a:blip r:embed="rId2"/>
          <a:srcRect r="2" b="8219"/>
          <a:stretch>
            <a:fillRect/>
          </a:stretch>
        </p:blipFill>
        <p:spPr>
          <a:xfrm>
            <a:off x="838198" y="557188"/>
            <a:ext cx="4181918" cy="5750293"/>
          </a:xfrm>
          <a:prstGeom prst="rect">
            <a:avLst/>
          </a:prstGeom>
          <a:ln w="12700">
            <a:miter lim="400000"/>
          </a:ln>
        </p:spPr>
      </p:pic>
      <p:pic>
        <p:nvPicPr>
          <p:cNvPr id="168" name="Image 9" descr="Image 9"/>
          <p:cNvPicPr>
            <a:picLocks noChangeAspect="1"/>
          </p:cNvPicPr>
          <p:nvPr/>
        </p:nvPicPr>
        <p:blipFill>
          <a:blip r:embed="rId3"/>
          <a:srcRect t="15845" r="3" b="16479"/>
          <a:stretch>
            <a:fillRect/>
          </a:stretch>
        </p:blipFill>
        <p:spPr>
          <a:xfrm>
            <a:off x="5186774" y="557187"/>
            <a:ext cx="6167026" cy="2785949"/>
          </a:xfrm>
          <a:prstGeom prst="rect">
            <a:avLst/>
          </a:prstGeom>
          <a:ln w="12700">
            <a:miter lim="400000"/>
          </a:ln>
        </p:spPr>
      </p:pic>
      <p:pic>
        <p:nvPicPr>
          <p:cNvPr id="169" name="Image 8" descr="Image 8"/>
          <p:cNvPicPr>
            <a:picLocks noChangeAspect="1"/>
          </p:cNvPicPr>
          <p:nvPr/>
        </p:nvPicPr>
        <p:blipFill>
          <a:blip r:embed="rId4"/>
          <a:srcRect t="28387" r="3" b="3775"/>
          <a:stretch>
            <a:fillRect/>
          </a:stretch>
        </p:blipFill>
        <p:spPr>
          <a:xfrm>
            <a:off x="5186774" y="3514850"/>
            <a:ext cx="6167026" cy="2792633"/>
          </a:xfrm>
          <a:prstGeom prst="rect">
            <a:avLst/>
          </a:prstGeom>
          <a:ln w="12700">
            <a:miter lim="400000"/>
          </a:ln>
        </p:spPr>
      </p:pic>
      <p:sp>
        <p:nvSpPr>
          <p:cNvPr id="170" name="ZoneTexte 1"/>
          <p:cNvSpPr txBox="1"/>
          <p:nvPr/>
        </p:nvSpPr>
        <p:spPr>
          <a:xfrm>
            <a:off x="250205" y="411488"/>
            <a:ext cx="2493527"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b="1">
                <a:solidFill>
                  <a:srgbClr val="FFFFFF"/>
                </a:solidFill>
              </a:defRPr>
            </a:lvl1pPr>
          </a:lstStyle>
          <a:p>
            <a:r>
              <a:t>THE PLANTS?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70"/>
                                        </p:tgtEl>
                                        <p:attrNameLst>
                                          <p:attrName>style.visibility</p:attrName>
                                        </p:attrNameLst>
                                      </p:cBhvr>
                                      <p:to>
                                        <p:strVal val="visible"/>
                                      </p:to>
                                    </p:set>
                                    <p:animEffect transition="in" filter="wipe(left)">
                                      <p:cBhvr>
                                        <p:cTn id="7"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1" animBg="1" advAuto="0"/>
    </p:bldLst>
  </p:timing>
</p:sld>
</file>

<file path=ppt/theme/theme1.xml><?xml version="1.0" encoding="utf-8"?>
<a:theme xmlns:a="http://schemas.openxmlformats.org/drawingml/2006/main" name="Savon">
  <a:themeElements>
    <a:clrScheme name="Savon">
      <a:dk1>
        <a:srgbClr val="000000"/>
      </a:dk1>
      <a:lt1>
        <a:srgbClr val="FFFFFF"/>
      </a:lt1>
      <a:dk2>
        <a:srgbClr val="A7A7A7"/>
      </a:dk2>
      <a:lt2>
        <a:srgbClr val="535353"/>
      </a:lt2>
      <a:accent1>
        <a:srgbClr val="549E39"/>
      </a:accent1>
      <a:accent2>
        <a:srgbClr val="8AB833"/>
      </a:accent2>
      <a:accent3>
        <a:srgbClr val="C0CF3A"/>
      </a:accent3>
      <a:accent4>
        <a:srgbClr val="029676"/>
      </a:accent4>
      <a:accent5>
        <a:srgbClr val="4AB5C4"/>
      </a:accent5>
      <a:accent6>
        <a:srgbClr val="0989B1"/>
      </a:accent6>
      <a:hlink>
        <a:srgbClr val="0000FF"/>
      </a:hlink>
      <a:folHlink>
        <a:srgbClr val="FF00FF"/>
      </a:folHlink>
    </a:clrScheme>
    <a:fontScheme name="Savon">
      <a:majorFont>
        <a:latin typeface="Helvetica"/>
        <a:ea typeface="Helvetica"/>
        <a:cs typeface="Helvetica"/>
      </a:majorFont>
      <a:minorFont>
        <a:latin typeface="Calibri"/>
        <a:ea typeface="Calibri"/>
        <a:cs typeface="Calibri"/>
      </a:minorFont>
    </a:fontScheme>
    <a:fmtScheme name="Sav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5400000" rotWithShape="0">
              <a:srgbClr val="000000">
                <a:alpha val="63000"/>
              </a:srgbClr>
            </a:outerShdw>
          </a:effectLst>
        </a:effectStyle>
        <a:effectStyle>
          <a:effectLst>
            <a:outerShdw blurRad="38100" dist="12700" dir="5400000" rotWithShape="0">
              <a:srgbClr val="000000">
                <a:alpha val="63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outerShdw blurRad="38100" dist="12700" dir="5400000" rotWithShape="0">
            <a:srgbClr val="000000">
              <a:alpha val="63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avon">
  <a:themeElements>
    <a:clrScheme name="Savon">
      <a:dk1>
        <a:srgbClr val="000000"/>
      </a:dk1>
      <a:lt1>
        <a:srgbClr val="FFFFFF"/>
      </a:lt1>
      <a:dk2>
        <a:srgbClr val="A7A7A7"/>
      </a:dk2>
      <a:lt2>
        <a:srgbClr val="535353"/>
      </a:lt2>
      <a:accent1>
        <a:srgbClr val="549E39"/>
      </a:accent1>
      <a:accent2>
        <a:srgbClr val="8AB833"/>
      </a:accent2>
      <a:accent3>
        <a:srgbClr val="C0CF3A"/>
      </a:accent3>
      <a:accent4>
        <a:srgbClr val="029676"/>
      </a:accent4>
      <a:accent5>
        <a:srgbClr val="4AB5C4"/>
      </a:accent5>
      <a:accent6>
        <a:srgbClr val="0989B1"/>
      </a:accent6>
      <a:hlink>
        <a:srgbClr val="0000FF"/>
      </a:hlink>
      <a:folHlink>
        <a:srgbClr val="FF00FF"/>
      </a:folHlink>
    </a:clrScheme>
    <a:fontScheme name="Savon">
      <a:majorFont>
        <a:latin typeface="Helvetica"/>
        <a:ea typeface="Helvetica"/>
        <a:cs typeface="Helvetica"/>
      </a:majorFont>
      <a:minorFont>
        <a:latin typeface="Calibri"/>
        <a:ea typeface="Calibri"/>
        <a:cs typeface="Calibri"/>
      </a:minorFont>
    </a:fontScheme>
    <a:fmtScheme name="Sav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5400000" rotWithShape="0">
              <a:srgbClr val="000000">
                <a:alpha val="63000"/>
              </a:srgbClr>
            </a:outerShdw>
          </a:effectLst>
        </a:effectStyle>
        <a:effectStyle>
          <a:effectLst>
            <a:outerShdw blurRad="38100" dist="12700" dir="5400000" rotWithShape="0">
              <a:srgbClr val="000000">
                <a:alpha val="63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outerShdw blurRad="38100" dist="12700" dir="5400000" rotWithShape="0">
            <a:srgbClr val="000000">
              <a:alpha val="63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1832</Words>
  <Application>Microsoft Office PowerPoint</Application>
  <PresentationFormat>Widescreen</PresentationFormat>
  <Paragraphs>269</Paragraphs>
  <Slides>38</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 Black</vt:lpstr>
      <vt:lpstr>Bradley Hand ITC</vt:lpstr>
      <vt:lpstr>Calibri</vt:lpstr>
      <vt:lpstr>Century Gothic</vt:lpstr>
      <vt:lpstr>Comic Sans MS</vt:lpstr>
      <vt:lpstr>Segoe Print</vt:lpstr>
      <vt:lpstr>Savon</vt:lpstr>
      <vt:lpstr>PowerPoint Presentation</vt:lpstr>
      <vt:lpstr>PowerPoint Presentation</vt:lpstr>
      <vt:lpstr>PowerPoint Presentation</vt:lpstr>
      <vt:lpstr>PowerPoint Presentation</vt:lpstr>
      <vt:lpstr>PowerPoint Presentation</vt:lpstr>
      <vt:lpstr>Prayer</vt:lpstr>
      <vt:lpstr>In the image of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BODY OR THE FLESH</vt:lpstr>
      <vt:lpstr>PowerPoint Presentation</vt:lpstr>
      <vt:lpstr>PowerPoint Presentation</vt:lpstr>
      <vt:lpstr>PowerPoint Presentation</vt:lpstr>
      <vt:lpstr>PowerPoint Presentation</vt:lpstr>
      <vt:lpstr>The Soul And The Spirit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Katia Marion</cp:lastModifiedBy>
  <cp:revision>2</cp:revision>
  <dcterms:modified xsi:type="dcterms:W3CDTF">2021-03-05T00:07:58Z</dcterms:modified>
</cp:coreProperties>
</file>