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D5CB"/>
          </a:solidFill>
        </a:fill>
      </a:tcStyle>
    </a:wholeTbl>
    <a:band2H>
      <a:tcTxStyle/>
      <a:tcStyle>
        <a:tcBdr/>
        <a:fill>
          <a:solidFill>
            <a:srgbClr val="FDEB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8CB"/>
          </a:solidFill>
        </a:fill>
      </a:tcStyle>
    </a:wholeTbl>
    <a:band2H>
      <a:tcTxStyle/>
      <a:tcStyle>
        <a:tcBdr/>
        <a:fill>
          <a:solidFill>
            <a:srgbClr val="EA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D4F3"/>
          </a:solidFill>
        </a:fill>
      </a:tcStyle>
    </a:wholeTbl>
    <a:band2H>
      <a:tcTxStyle/>
      <a:tcStyle>
        <a:tcBdr/>
        <a:fill>
          <a:solidFill>
            <a:srgbClr val="F8EBF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chemeClr val="accent4"/>
        </a:fontRef>
        <a:schemeClr val="accent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FE9E7"/>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chemeClr val="accent4"/>
        </a:fontRef>
        <a:schemeClr val="accent4"/>
      </a:tcTxStyle>
      <a:tcStyle>
        <a:tcBdr>
          <a:left>
            <a:ln w="12700" cap="flat">
              <a:noFill/>
              <a:miter lim="400000"/>
            </a:ln>
          </a:left>
          <a:right>
            <a:ln w="12700" cap="flat">
              <a:noFill/>
              <a:miter lim="400000"/>
            </a:ln>
          </a:right>
          <a:top>
            <a:ln w="508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CFCA"/>
          </a:solidFill>
        </a:fill>
      </a:tcStyle>
    </a:wholeTbl>
    <a:band2H>
      <a:tcTxStyle/>
      <a:tcStyle>
        <a:tcBdr/>
        <a:fill>
          <a:solidFill>
            <a:srgbClr val="EFE9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Row>
  </a:tblStyle>
  <a:tblStyle styleId="{2708684C-4D16-4618-839F-0558EEFCDFE6}" styleName="">
    <a:tblBg/>
    <a:wholeTbl>
      <a:tcTxStyle b="off"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wholeTbl>
    <a:band2H>
      <a:tcTxStyle/>
      <a:tcStyle>
        <a:tcBdr/>
        <a:fill>
          <a:solidFill>
            <a:srgbClr val="FFFFFF"/>
          </a:solidFill>
        </a:fill>
      </a:tcStyle>
    </a:band2H>
    <a:firstCol>
      <a:tcTxStyle b="on"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firstCol>
    <a:lastRow>
      <a:tcTxStyle b="on"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508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lastRow>
    <a:firstRow>
      <a:tcTxStyle b="on" i="off">
        <a:fontRef idx="maj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254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7" name="Shape 247"/>
          <p:cNvSpPr>
            <a:spLocks noGrp="1" noRot="1" noChangeAspect="1"/>
          </p:cNvSpPr>
          <p:nvPr>
            <p:ph type="sldImg"/>
          </p:nvPr>
        </p:nvSpPr>
        <p:spPr>
          <a:xfrm>
            <a:off x="1143000" y="685800"/>
            <a:ext cx="4572000" cy="3429000"/>
          </a:xfrm>
          <a:prstGeom prst="rect">
            <a:avLst/>
          </a:prstGeom>
        </p:spPr>
        <p:txBody>
          <a:bodyPr/>
          <a:lstStyle/>
          <a:p>
            <a:endParaRPr/>
          </a:p>
        </p:txBody>
      </p:sp>
      <p:sp>
        <p:nvSpPr>
          <p:cNvPr id="248" name="Shape 248"/>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chemeClr val="accent4"/>
        </a:solidFill>
        <a:latin typeface="+mj-lt"/>
        <a:ea typeface="+mj-ea"/>
        <a:cs typeface="+mj-cs"/>
        <a:sym typeface="Segoe Print"/>
      </a:defRPr>
    </a:lvl1pPr>
    <a:lvl2pPr indent="228600" latinLnBrk="0">
      <a:defRPr sz="1200">
        <a:solidFill>
          <a:schemeClr val="accent4"/>
        </a:solidFill>
        <a:latin typeface="+mj-lt"/>
        <a:ea typeface="+mj-ea"/>
        <a:cs typeface="+mj-cs"/>
        <a:sym typeface="Segoe Print"/>
      </a:defRPr>
    </a:lvl2pPr>
    <a:lvl3pPr indent="457200" latinLnBrk="0">
      <a:defRPr sz="1200">
        <a:solidFill>
          <a:schemeClr val="accent4"/>
        </a:solidFill>
        <a:latin typeface="+mj-lt"/>
        <a:ea typeface="+mj-ea"/>
        <a:cs typeface="+mj-cs"/>
        <a:sym typeface="Segoe Print"/>
      </a:defRPr>
    </a:lvl3pPr>
    <a:lvl4pPr indent="685800" latinLnBrk="0">
      <a:defRPr sz="1200">
        <a:solidFill>
          <a:schemeClr val="accent4"/>
        </a:solidFill>
        <a:latin typeface="+mj-lt"/>
        <a:ea typeface="+mj-ea"/>
        <a:cs typeface="+mj-cs"/>
        <a:sym typeface="Segoe Print"/>
      </a:defRPr>
    </a:lvl4pPr>
    <a:lvl5pPr indent="914400" latinLnBrk="0">
      <a:defRPr sz="1200">
        <a:solidFill>
          <a:schemeClr val="accent4"/>
        </a:solidFill>
        <a:latin typeface="+mj-lt"/>
        <a:ea typeface="+mj-ea"/>
        <a:cs typeface="+mj-cs"/>
        <a:sym typeface="Segoe Print"/>
      </a:defRPr>
    </a:lvl5pPr>
    <a:lvl6pPr indent="1143000" latinLnBrk="0">
      <a:defRPr sz="1200">
        <a:solidFill>
          <a:schemeClr val="accent4"/>
        </a:solidFill>
        <a:latin typeface="+mj-lt"/>
        <a:ea typeface="+mj-ea"/>
        <a:cs typeface="+mj-cs"/>
        <a:sym typeface="Segoe Print"/>
      </a:defRPr>
    </a:lvl6pPr>
    <a:lvl7pPr indent="1371600" latinLnBrk="0">
      <a:defRPr sz="1200">
        <a:solidFill>
          <a:schemeClr val="accent4"/>
        </a:solidFill>
        <a:latin typeface="+mj-lt"/>
        <a:ea typeface="+mj-ea"/>
        <a:cs typeface="+mj-cs"/>
        <a:sym typeface="Segoe Print"/>
      </a:defRPr>
    </a:lvl7pPr>
    <a:lvl8pPr indent="1600200" latinLnBrk="0">
      <a:defRPr sz="1200">
        <a:solidFill>
          <a:schemeClr val="accent4"/>
        </a:solidFill>
        <a:latin typeface="+mj-lt"/>
        <a:ea typeface="+mj-ea"/>
        <a:cs typeface="+mj-cs"/>
        <a:sym typeface="Segoe Print"/>
      </a:defRPr>
    </a:lvl8pPr>
    <a:lvl9pPr indent="1828800" latinLnBrk="0">
      <a:defRPr sz="1200">
        <a:solidFill>
          <a:schemeClr val="accent4"/>
        </a:solidFill>
        <a:latin typeface="+mj-lt"/>
        <a:ea typeface="+mj-ea"/>
        <a:cs typeface="+mj-cs"/>
        <a:sym typeface="Segoe Print"/>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265610" y="1752600"/>
            <a:ext cx="6858004" cy="1828800"/>
          </a:xfrm>
          <a:prstGeom prst="rect">
            <a:avLst/>
          </a:prstGeom>
        </p:spPr>
        <p:txBody>
          <a:bodyPr/>
          <a:lstStyle>
            <a:lvl1pPr>
              <a:defRPr sz="5400"/>
            </a:lvl1pPr>
          </a:lstStyle>
          <a:p>
            <a:r>
              <a:t>Title Text</a:t>
            </a:r>
          </a:p>
        </p:txBody>
      </p:sp>
      <p:sp>
        <p:nvSpPr>
          <p:cNvPr id="12" name="Body Level One…"/>
          <p:cNvSpPr txBox="1">
            <a:spLocks noGrp="1"/>
          </p:cNvSpPr>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hree Pictures with Caption">
    <p:spTree>
      <p:nvGrpSpPr>
        <p:cNvPr id="1" name=""/>
        <p:cNvGrpSpPr/>
        <p:nvPr/>
      </p:nvGrpSpPr>
      <p:grpSpPr>
        <a:xfrm>
          <a:off x="0" y="0"/>
          <a:ext cx="0" cy="0"/>
          <a:chOff x="0" y="0"/>
          <a:chExt cx="0" cy="0"/>
        </a:xfrm>
      </p:grpSpPr>
      <p:sp>
        <p:nvSpPr>
          <p:cNvPr id="163" name="Title Text"/>
          <p:cNvSpPr txBox="1">
            <a:spLocks noGrp="1"/>
          </p:cNvSpPr>
          <p:nvPr>
            <p:ph type="title"/>
          </p:nvPr>
        </p:nvSpPr>
        <p:spPr>
          <a:xfrm>
            <a:off x="9066214" y="421593"/>
            <a:ext cx="2286001" cy="1885509"/>
          </a:xfrm>
          <a:prstGeom prst="rect">
            <a:avLst/>
          </a:prstGeom>
        </p:spPr>
        <p:txBody>
          <a:bodyPr/>
          <a:lstStyle>
            <a:lvl1pPr>
              <a:defRPr sz="2400"/>
            </a:lvl1pPr>
          </a:lstStyle>
          <a:p>
            <a:r>
              <a:t>Title Text</a:t>
            </a:r>
          </a:p>
        </p:txBody>
      </p:sp>
      <p:grpSp>
        <p:nvGrpSpPr>
          <p:cNvPr id="176" name="Group 83"/>
          <p:cNvGrpSpPr/>
          <p:nvPr/>
        </p:nvGrpSpPr>
        <p:grpSpPr>
          <a:xfrm>
            <a:off x="612788" y="786948"/>
            <a:ext cx="4394286" cy="5037012"/>
            <a:chOff x="0" y="0"/>
            <a:chExt cx="4394284" cy="5037011"/>
          </a:xfrm>
        </p:grpSpPr>
        <p:sp>
          <p:nvSpPr>
            <p:cNvPr id="164" name="Freeform 41"/>
            <p:cNvSpPr/>
            <p:nvPr/>
          </p:nvSpPr>
          <p:spPr>
            <a:xfrm rot="5400000" flipH="1">
              <a:off x="2191488" y="3402331"/>
              <a:ext cx="13817" cy="308679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5" name="Freeform 42"/>
            <p:cNvSpPr/>
            <p:nvPr/>
          </p:nvSpPr>
          <p:spPr>
            <a:xfrm rot="5400000" flipH="1">
              <a:off x="-1836426" y="2489102"/>
              <a:ext cx="3827994"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6" name="Freeform 43"/>
            <p:cNvSpPr/>
            <p:nvPr/>
          </p:nvSpPr>
          <p:spPr>
            <a:xfrm rot="5400000" flipH="1">
              <a:off x="2365199" y="2513527"/>
              <a:ext cx="3836877"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7" name="Freeform 44"/>
            <p:cNvSpPr/>
            <p:nvPr/>
          </p:nvSpPr>
          <p:spPr>
            <a:xfrm rot="5400000" flipH="1">
              <a:off x="2165385" y="-1438219"/>
              <a:ext cx="13323" cy="303409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8" name="Freeform 45"/>
            <p:cNvSpPr/>
            <p:nvPr/>
          </p:nvSpPr>
          <p:spPr>
            <a:xfrm rot="5400000" flipH="1">
              <a:off x="22391" y="4540925"/>
              <a:ext cx="465850" cy="503241"/>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69" name="Freeform 46"/>
            <p:cNvSpPr/>
            <p:nvPr/>
          </p:nvSpPr>
          <p:spPr>
            <a:xfrm rot="5400000" flipH="1">
              <a:off x="19495" y="4535684"/>
              <a:ext cx="472965" cy="51195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0" name="Freeform 47"/>
            <p:cNvSpPr/>
            <p:nvPr/>
          </p:nvSpPr>
          <p:spPr>
            <a:xfrm rot="5400000" flipH="1">
              <a:off x="3894804" y="4542527"/>
              <a:ext cx="469438" cy="51948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1" name="Freeform 48"/>
            <p:cNvSpPr/>
            <p:nvPr/>
          </p:nvSpPr>
          <p:spPr>
            <a:xfrm rot="5400000" flipH="1">
              <a:off x="3891649" y="4534376"/>
              <a:ext cx="470728" cy="534543"/>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2" name="Freeform 49"/>
            <p:cNvSpPr/>
            <p:nvPr/>
          </p:nvSpPr>
          <p:spPr>
            <a:xfrm rot="5400000" flipH="1">
              <a:off x="3844678" y="2714"/>
              <a:ext cx="465365" cy="48621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3" name="Freeform 50"/>
            <p:cNvSpPr/>
            <p:nvPr/>
          </p:nvSpPr>
          <p:spPr>
            <a:xfrm rot="5400000" flipH="1">
              <a:off x="3842568" y="-438"/>
              <a:ext cx="468509" cy="489371"/>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4" name="Freeform 51"/>
            <p:cNvSpPr/>
            <p:nvPr/>
          </p:nvSpPr>
          <p:spPr>
            <a:xfrm rot="5400000" flipH="1">
              <a:off x="69609" y="-31552"/>
              <a:ext cx="415489" cy="484715"/>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5" name="Freeform 52"/>
            <p:cNvSpPr/>
            <p:nvPr/>
          </p:nvSpPr>
          <p:spPr>
            <a:xfrm rot="5400000" flipH="1">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77" name="Picture Placeholder 33"/>
          <p:cNvSpPr>
            <a:spLocks noGrp="1"/>
          </p:cNvSpPr>
          <p:nvPr>
            <p:ph type="pic" sz="half" idx="21"/>
          </p:nvPr>
        </p:nvSpPr>
        <p:spPr>
          <a:xfrm>
            <a:off x="840794" y="1020192"/>
            <a:ext cx="3886201" cy="4572001"/>
          </a:xfrm>
          <a:prstGeom prst="rect">
            <a:avLst/>
          </a:prstGeom>
          <a:ln w="38100">
            <a:solidFill>
              <a:srgbClr val="FFFFFF"/>
            </a:solidFill>
            <a:round/>
          </a:ln>
        </p:spPr>
        <p:txBody>
          <a:bodyPr lIns="91439" rIns="91439">
            <a:noAutofit/>
          </a:bodyPr>
          <a:lstStyle/>
          <a:p>
            <a:endParaRPr/>
          </a:p>
        </p:txBody>
      </p:sp>
      <p:grpSp>
        <p:nvGrpSpPr>
          <p:cNvPr id="190" name="Group 97"/>
          <p:cNvGrpSpPr/>
          <p:nvPr/>
        </p:nvGrpSpPr>
        <p:grpSpPr>
          <a:xfrm>
            <a:off x="5329935" y="319177"/>
            <a:ext cx="3378439" cy="2700044"/>
            <a:chOff x="0" y="0"/>
            <a:chExt cx="3378437" cy="2700043"/>
          </a:xfrm>
        </p:grpSpPr>
        <p:sp>
          <p:nvSpPr>
            <p:cNvPr id="178"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79"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0"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1"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2"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3"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4"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5"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6"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7"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8"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89"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91" name="Picture Placeholder 33"/>
          <p:cNvSpPr>
            <a:spLocks noGrp="1"/>
          </p:cNvSpPr>
          <p:nvPr>
            <p:ph type="pic" sz="quarter" idx="22"/>
          </p:nvPr>
        </p:nvSpPr>
        <p:spPr>
          <a:xfrm>
            <a:off x="5546780" y="529602"/>
            <a:ext cx="2993366" cy="2305339"/>
          </a:xfrm>
          <a:prstGeom prst="rect">
            <a:avLst/>
          </a:prstGeom>
          <a:ln w="38100">
            <a:solidFill>
              <a:srgbClr val="FFFFFF"/>
            </a:solidFill>
            <a:round/>
          </a:ln>
        </p:spPr>
        <p:txBody>
          <a:bodyPr lIns="91439" rIns="91439">
            <a:noAutofit/>
          </a:bodyPr>
          <a:lstStyle/>
          <a:p>
            <a:endParaRPr/>
          </a:p>
        </p:txBody>
      </p:sp>
      <p:grpSp>
        <p:nvGrpSpPr>
          <p:cNvPr id="204" name="Group 111"/>
          <p:cNvGrpSpPr/>
          <p:nvPr/>
        </p:nvGrpSpPr>
        <p:grpSpPr>
          <a:xfrm>
            <a:off x="5329935" y="3245640"/>
            <a:ext cx="3378439" cy="2700044"/>
            <a:chOff x="0" y="0"/>
            <a:chExt cx="3378437" cy="2700043"/>
          </a:xfrm>
        </p:grpSpPr>
        <p:sp>
          <p:nvSpPr>
            <p:cNvPr id="192"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3"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4"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5"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6"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7"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8"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99"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0"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1"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2"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03"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05" name="Picture Placeholder 33"/>
          <p:cNvSpPr>
            <a:spLocks noGrp="1"/>
          </p:cNvSpPr>
          <p:nvPr>
            <p:ph type="pic" sz="quarter" idx="23"/>
          </p:nvPr>
        </p:nvSpPr>
        <p:spPr>
          <a:xfrm>
            <a:off x="5546780" y="3456066"/>
            <a:ext cx="2993366" cy="2305339"/>
          </a:xfrm>
          <a:prstGeom prst="rect">
            <a:avLst/>
          </a:prstGeom>
          <a:ln w="38100">
            <a:solidFill>
              <a:srgbClr val="FFFFFF"/>
            </a:solidFill>
            <a:round/>
          </a:ln>
        </p:spPr>
        <p:txBody>
          <a:bodyPr lIns="91439" rIns="91439">
            <a:noAutofit/>
          </a:bodyPr>
          <a:lstStyle/>
          <a:p>
            <a:endParaRPr/>
          </a:p>
        </p:txBody>
      </p:sp>
      <p:sp>
        <p:nvSpPr>
          <p:cNvPr id="206" name="Body Level One…"/>
          <p:cNvSpPr txBox="1">
            <a:spLocks noGrp="1"/>
          </p:cNvSpPr>
          <p:nvPr>
            <p:ph type="body" sz="quarter" idx="1"/>
          </p:nvPr>
        </p:nvSpPr>
        <p:spPr>
          <a:xfrm>
            <a:off x="9066214" y="2484991"/>
            <a:ext cx="2286001" cy="3248730"/>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2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14" name="Title Text"/>
          <p:cNvSpPr txBox="1">
            <a:spLocks noGrp="1"/>
          </p:cNvSpPr>
          <p:nvPr>
            <p:ph type="title"/>
          </p:nvPr>
        </p:nvSpPr>
        <p:spPr>
          <a:xfrm>
            <a:off x="7511732" y="1330346"/>
            <a:ext cx="3840481" cy="2103122"/>
          </a:xfrm>
          <a:prstGeom prst="rect">
            <a:avLst/>
          </a:prstGeom>
        </p:spPr>
        <p:txBody>
          <a:bodyPr/>
          <a:lstStyle/>
          <a:p>
            <a:r>
              <a:t>Title Text</a:t>
            </a:r>
          </a:p>
        </p:txBody>
      </p:sp>
      <p:sp>
        <p:nvSpPr>
          <p:cNvPr id="215" name="Body Level One…"/>
          <p:cNvSpPr txBox="1">
            <a:spLocks noGrp="1"/>
          </p:cNvSpPr>
          <p:nvPr>
            <p:ph type="body" sz="half" idx="1"/>
          </p:nvPr>
        </p:nvSpPr>
        <p:spPr>
          <a:xfrm>
            <a:off x="836612" y="914400"/>
            <a:ext cx="6172203" cy="50292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6" name="Text Placeholder 3"/>
          <p:cNvSpPr>
            <a:spLocks noGrp="1"/>
          </p:cNvSpPr>
          <p:nvPr>
            <p:ph type="body" sz="quarter" idx="21"/>
          </p:nvPr>
        </p:nvSpPr>
        <p:spPr>
          <a:xfrm>
            <a:off x="7511732" y="3555522"/>
            <a:ext cx="3840481" cy="2388078"/>
          </a:xfrm>
          <a:prstGeom prst="rect">
            <a:avLst/>
          </a:prstGeom>
        </p:spPr>
        <p:txBody>
          <a:bodyPr/>
          <a:lstStyle/>
          <a:p>
            <a:pPr marL="0" indent="0">
              <a:buSzTx/>
              <a:buFontTx/>
              <a:buNone/>
              <a:defRPr sz="1800"/>
            </a:pPr>
            <a:endParaRPr/>
          </a:p>
        </p:txBody>
      </p:sp>
      <p:sp>
        <p:nvSpPr>
          <p:cNvPr id="2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24" name="Title Text"/>
          <p:cNvSpPr txBox="1">
            <a:spLocks noGrp="1"/>
          </p:cNvSpPr>
          <p:nvPr>
            <p:ph type="title"/>
          </p:nvPr>
        </p:nvSpPr>
        <p:spPr>
          <a:xfrm>
            <a:off x="7492890" y="1330346"/>
            <a:ext cx="3840481" cy="2103122"/>
          </a:xfrm>
          <a:prstGeom prst="rect">
            <a:avLst/>
          </a:prstGeom>
        </p:spPr>
        <p:txBody>
          <a:bodyPr/>
          <a:lstStyle/>
          <a:p>
            <a:r>
              <a:t>Title Text</a:t>
            </a:r>
          </a:p>
        </p:txBody>
      </p:sp>
      <p:grpSp>
        <p:nvGrpSpPr>
          <p:cNvPr id="238" name="Group 7"/>
          <p:cNvGrpSpPr/>
          <p:nvPr/>
        </p:nvGrpSpPr>
        <p:grpSpPr>
          <a:xfrm>
            <a:off x="613114" y="786948"/>
            <a:ext cx="6415831" cy="5037012"/>
            <a:chOff x="0" y="0"/>
            <a:chExt cx="6415830" cy="5037011"/>
          </a:xfrm>
        </p:grpSpPr>
        <p:sp>
          <p:nvSpPr>
            <p:cNvPr id="225" name="Freeform 42"/>
            <p:cNvSpPr/>
            <p:nvPr/>
          </p:nvSpPr>
          <p:spPr>
            <a:xfrm rot="5400000" flipH="1">
              <a:off x="-1836426" y="2489101"/>
              <a:ext cx="3827995" cy="1551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26" name="Freeform 43"/>
            <p:cNvSpPr/>
            <p:nvPr/>
          </p:nvSpPr>
          <p:spPr>
            <a:xfrm rot="5400000" flipH="1">
              <a:off x="4386745" y="2513528"/>
              <a:ext cx="3836877" cy="15510"/>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nvGrpSpPr>
            <p:cNvPr id="229" name="Group 10"/>
            <p:cNvGrpSpPr/>
            <p:nvPr/>
          </p:nvGrpSpPr>
          <p:grpSpPr>
            <a:xfrm>
              <a:off x="634192" y="72164"/>
              <a:ext cx="5129149" cy="4880472"/>
              <a:chOff x="0" y="0"/>
              <a:chExt cx="5129147" cy="4880470"/>
            </a:xfrm>
          </p:grpSpPr>
          <p:sp>
            <p:nvSpPr>
              <p:cNvPr id="227" name="Freeform 41"/>
              <p:cNvSpPr/>
              <p:nvPr/>
            </p:nvSpPr>
            <p:spPr>
              <a:xfrm rot="5400000" flipH="1">
                <a:off x="2557665" y="2308988"/>
                <a:ext cx="13818" cy="5129148"/>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28" name="Freeform 44"/>
              <p:cNvSpPr/>
              <p:nvPr/>
            </p:nvSpPr>
            <p:spPr>
              <a:xfrm rot="5400000" flipH="1">
                <a:off x="2514126" y="-2514128"/>
                <a:ext cx="13323" cy="504157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30" name="Freeform 45"/>
            <p:cNvSpPr/>
            <p:nvPr/>
          </p:nvSpPr>
          <p:spPr>
            <a:xfrm rot="5400000" flipH="1">
              <a:off x="22391" y="4540924"/>
              <a:ext cx="465850" cy="503242"/>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1" name="Freeform 46"/>
            <p:cNvSpPr/>
            <p:nvPr/>
          </p:nvSpPr>
          <p:spPr>
            <a:xfrm rot="5400000" flipH="1">
              <a:off x="19496" y="4535684"/>
              <a:ext cx="472964" cy="51195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2" name="Freeform 47"/>
            <p:cNvSpPr/>
            <p:nvPr/>
          </p:nvSpPr>
          <p:spPr>
            <a:xfrm rot="5400000" flipH="1">
              <a:off x="5916350" y="4542527"/>
              <a:ext cx="469438" cy="51948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3" name="Freeform 48"/>
            <p:cNvSpPr/>
            <p:nvPr/>
          </p:nvSpPr>
          <p:spPr>
            <a:xfrm rot="5400000" flipH="1">
              <a:off x="5913195" y="4534375"/>
              <a:ext cx="470729" cy="534544"/>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4" name="Freeform 49"/>
            <p:cNvSpPr/>
            <p:nvPr/>
          </p:nvSpPr>
          <p:spPr>
            <a:xfrm rot="5400000" flipH="1">
              <a:off x="5866224" y="2714"/>
              <a:ext cx="465365" cy="486211"/>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5" name="Freeform 50"/>
            <p:cNvSpPr/>
            <p:nvPr/>
          </p:nvSpPr>
          <p:spPr>
            <a:xfrm rot="5400000" flipH="1">
              <a:off x="5864114" y="-438"/>
              <a:ext cx="468509" cy="489371"/>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6" name="Freeform 51"/>
            <p:cNvSpPr/>
            <p:nvPr/>
          </p:nvSpPr>
          <p:spPr>
            <a:xfrm rot="5400000" flipH="1">
              <a:off x="69609" y="-31552"/>
              <a:ext cx="415489" cy="484714"/>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237" name="Freeform 52"/>
            <p:cNvSpPr/>
            <p:nvPr/>
          </p:nvSpPr>
          <p:spPr>
            <a:xfrm rot="5400000" flipH="1">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239" name="Picture Placeholder 2"/>
          <p:cNvSpPr>
            <a:spLocks noGrp="1"/>
          </p:cNvSpPr>
          <p:nvPr>
            <p:ph type="pic" sz="half" idx="21"/>
          </p:nvPr>
        </p:nvSpPr>
        <p:spPr>
          <a:xfrm>
            <a:off x="836612" y="1031195"/>
            <a:ext cx="5943601" cy="4572001"/>
          </a:xfrm>
          <a:prstGeom prst="rect">
            <a:avLst/>
          </a:prstGeom>
          <a:ln w="38100">
            <a:solidFill>
              <a:srgbClr val="FFFFFF"/>
            </a:solidFill>
            <a:round/>
          </a:ln>
        </p:spPr>
        <p:txBody>
          <a:bodyPr lIns="91439" rIns="91439">
            <a:noAutofit/>
          </a:bodyPr>
          <a:lstStyle/>
          <a:p>
            <a:endParaRPr/>
          </a:p>
        </p:txBody>
      </p:sp>
      <p:sp>
        <p:nvSpPr>
          <p:cNvPr id="240" name="Body Level One…"/>
          <p:cNvSpPr txBox="1">
            <a:spLocks noGrp="1"/>
          </p:cNvSpPr>
          <p:nvPr>
            <p:ph type="body" sz="quarter" idx="1"/>
          </p:nvPr>
        </p:nvSpPr>
        <p:spPr>
          <a:xfrm>
            <a:off x="7492890" y="3555520"/>
            <a:ext cx="3840481" cy="2168519"/>
          </a:xfrm>
          <a:prstGeom prst="rect">
            <a:avLst/>
          </a:prstGeom>
        </p:spPr>
        <p:txBody>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2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 name="Title Text"/>
          <p:cNvSpPr txBox="1">
            <a:spLocks noGrp="1"/>
          </p:cNvSpPr>
          <p:nvPr>
            <p:ph type="title"/>
          </p:nvPr>
        </p:nvSpPr>
        <p:spPr>
          <a:xfrm>
            <a:off x="4265612" y="1828800"/>
            <a:ext cx="6858004" cy="1828800"/>
          </a:xfrm>
          <a:prstGeom prst="rect">
            <a:avLst/>
          </a:prstGeom>
        </p:spPr>
        <p:txBody>
          <a:bodyPr/>
          <a:lstStyle>
            <a:lvl1pPr>
              <a:defRPr sz="4400"/>
            </a:lvl1pPr>
          </a:lstStyle>
          <a:p>
            <a:r>
              <a:t>Title Text</a:t>
            </a:r>
          </a:p>
        </p:txBody>
      </p:sp>
      <p:sp>
        <p:nvSpPr>
          <p:cNvPr id="30" name="Body Level One…"/>
          <p:cNvSpPr txBox="1">
            <a:spLocks noGrp="1"/>
          </p:cNvSpPr>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xfrm>
            <a:off x="87376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1065212" y="1825625"/>
            <a:ext cx="4954588" cy="418795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1069847" y="1681163"/>
            <a:ext cx="4956049" cy="823913"/>
          </a:xfrm>
          <a:prstGeom prst="rect">
            <a:avLst/>
          </a:prstGeom>
        </p:spPr>
        <p:txBody>
          <a:bodyPr anchor="b"/>
          <a:lstStyle>
            <a:lvl1pPr marL="0" indent="0">
              <a:spcBef>
                <a:spcPts val="0"/>
              </a:spcBef>
              <a:buSzTx/>
              <a:buFontTx/>
              <a:buNone/>
              <a:defRPr b="1"/>
            </a:lvl1pPr>
            <a:lvl2pPr marL="0" indent="457200">
              <a:spcBef>
                <a:spcPts val="0"/>
              </a:spcBef>
              <a:buSzTx/>
              <a:buFontTx/>
              <a:buNone/>
              <a:defRPr b="1"/>
            </a:lvl2pPr>
            <a:lvl3pPr marL="0" indent="914400">
              <a:spcBef>
                <a:spcPts val="0"/>
              </a:spcBef>
              <a:buSzTx/>
              <a:buFontTx/>
              <a:buNone/>
              <a:defRPr b="1"/>
            </a:lvl3pPr>
            <a:lvl4pPr marL="0" indent="1371600">
              <a:spcBef>
                <a:spcPts val="0"/>
              </a:spcBef>
              <a:buSzTx/>
              <a:buFontTx/>
              <a:buNone/>
              <a:defRPr b="1"/>
            </a:lvl4pPr>
            <a:lvl5pPr marL="0" indent="1828800">
              <a:spcBef>
                <a:spcPts val="0"/>
              </a:spcBef>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199" y="1681163"/>
            <a:ext cx="4956050" cy="823913"/>
          </a:xfrm>
          <a:prstGeom prst="rect">
            <a:avLst/>
          </a:prstGeom>
        </p:spPr>
        <p:txBody>
          <a:bodyPr anchor="b"/>
          <a:lstStyle/>
          <a:p>
            <a:pPr marL="0" indent="0">
              <a:spcBef>
                <a:spcPts val="0"/>
              </a:spcBef>
              <a:buSzTx/>
              <a:buFontTx/>
              <a:buNone/>
              <a:defRPr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wo Pictures with Captions">
    <p:spTree>
      <p:nvGrpSpPr>
        <p:cNvPr id="1" name=""/>
        <p:cNvGrpSpPr/>
        <p:nvPr/>
      </p:nvGrpSpPr>
      <p:grpSpPr>
        <a:xfrm>
          <a:off x="0" y="0"/>
          <a:ext cx="0" cy="0"/>
          <a:chOff x="0" y="0"/>
          <a:chExt cx="0" cy="0"/>
        </a:xfrm>
      </p:grpSpPr>
      <p:sp>
        <p:nvSpPr>
          <p:cNvPr id="72" name="Title Text"/>
          <p:cNvSpPr txBox="1">
            <a:spLocks noGrp="1"/>
          </p:cNvSpPr>
          <p:nvPr>
            <p:ph type="title"/>
          </p:nvPr>
        </p:nvSpPr>
        <p:spPr>
          <a:xfrm>
            <a:off x="1065212" y="304799"/>
            <a:ext cx="10058403" cy="1216153"/>
          </a:xfrm>
          <a:prstGeom prst="rect">
            <a:avLst/>
          </a:prstGeom>
        </p:spPr>
        <p:txBody>
          <a:bodyPr/>
          <a:lstStyle/>
          <a:p>
            <a:r>
              <a:t>Title Text</a:t>
            </a:r>
          </a:p>
        </p:txBody>
      </p:sp>
      <p:grpSp>
        <p:nvGrpSpPr>
          <p:cNvPr id="85" name="Group 8"/>
          <p:cNvGrpSpPr/>
          <p:nvPr/>
        </p:nvGrpSpPr>
        <p:grpSpPr>
          <a:xfrm>
            <a:off x="1062001" y="1733550"/>
            <a:ext cx="4346135" cy="3037893"/>
            <a:chOff x="0" y="0"/>
            <a:chExt cx="4346134" cy="3037892"/>
          </a:xfrm>
        </p:grpSpPr>
        <p:sp>
          <p:nvSpPr>
            <p:cNvPr id="73"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4"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5"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6"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7"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8" name="Freeform 46"/>
            <p:cNvSpPr/>
            <p:nvPr/>
          </p:nvSpPr>
          <p:spPr>
            <a:xfrm>
              <a:off x="7650" y="2683963"/>
              <a:ext cx="408093" cy="353930"/>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79"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0"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1"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2"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3"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4" name="Freeform 52"/>
            <p:cNvSpPr/>
            <p:nvPr/>
          </p:nvSpPr>
          <p:spPr>
            <a:xfrm>
              <a:off x="3981160" y="2677023"/>
              <a:ext cx="364975" cy="340051"/>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86" name="Picture Placeholder 33"/>
          <p:cNvSpPr>
            <a:spLocks noGrp="1"/>
          </p:cNvSpPr>
          <p:nvPr>
            <p:ph type="pic" sz="quarter" idx="21"/>
          </p:nvPr>
        </p:nvSpPr>
        <p:spPr>
          <a:xfrm>
            <a:off x="1265028" y="1900209"/>
            <a:ext cx="3935537" cy="2571738"/>
          </a:xfrm>
          <a:prstGeom prst="rect">
            <a:avLst/>
          </a:prstGeom>
          <a:ln w="38100">
            <a:solidFill>
              <a:srgbClr val="FFFFFF"/>
            </a:solidFill>
            <a:round/>
          </a:ln>
        </p:spPr>
        <p:txBody>
          <a:bodyPr lIns="91439" rIns="91439">
            <a:noAutofit/>
          </a:bodyPr>
          <a:lstStyle/>
          <a:p>
            <a:endParaRPr/>
          </a:p>
        </p:txBody>
      </p:sp>
      <p:sp>
        <p:nvSpPr>
          <p:cNvPr id="87" name="Body Level One…"/>
          <p:cNvSpPr txBox="1">
            <a:spLocks noGrp="1"/>
          </p:cNvSpPr>
          <p:nvPr>
            <p:ph type="body" sz="quarter" idx="1"/>
          </p:nvPr>
        </p:nvSpPr>
        <p:spPr>
          <a:xfrm>
            <a:off x="1052422" y="4935990"/>
            <a:ext cx="4368981" cy="100761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grpSp>
        <p:nvGrpSpPr>
          <p:cNvPr id="100" name="Group 21"/>
          <p:cNvGrpSpPr/>
          <p:nvPr/>
        </p:nvGrpSpPr>
        <p:grpSpPr>
          <a:xfrm>
            <a:off x="6772691" y="1733550"/>
            <a:ext cx="4346135" cy="3037893"/>
            <a:chOff x="0" y="0"/>
            <a:chExt cx="4346134" cy="3037892"/>
          </a:xfrm>
        </p:grpSpPr>
        <p:sp>
          <p:nvSpPr>
            <p:cNvPr id="88"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89"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0"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1"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2"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3" name="Freeform 46"/>
            <p:cNvSpPr/>
            <p:nvPr/>
          </p:nvSpPr>
          <p:spPr>
            <a:xfrm>
              <a:off x="7650" y="2683963"/>
              <a:ext cx="408093" cy="353930"/>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4"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5"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6"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7"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8"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99" name="Freeform 52"/>
            <p:cNvSpPr/>
            <p:nvPr/>
          </p:nvSpPr>
          <p:spPr>
            <a:xfrm>
              <a:off x="3981160" y="2677023"/>
              <a:ext cx="364975" cy="340051"/>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01" name="Picture Placeholder 33"/>
          <p:cNvSpPr>
            <a:spLocks noGrp="1"/>
          </p:cNvSpPr>
          <p:nvPr>
            <p:ph type="pic" sz="quarter" idx="22"/>
          </p:nvPr>
        </p:nvSpPr>
        <p:spPr>
          <a:xfrm>
            <a:off x="6975716" y="1900209"/>
            <a:ext cx="3935537" cy="2571738"/>
          </a:xfrm>
          <a:prstGeom prst="rect">
            <a:avLst/>
          </a:prstGeom>
          <a:ln w="38100">
            <a:solidFill>
              <a:srgbClr val="FFFFFF"/>
            </a:solidFill>
            <a:round/>
          </a:ln>
        </p:spPr>
        <p:txBody>
          <a:bodyPr lIns="91439" rIns="91439">
            <a:noAutofit/>
          </a:bodyPr>
          <a:lstStyle/>
          <a:p>
            <a:endParaRPr/>
          </a:p>
        </p:txBody>
      </p:sp>
      <p:sp>
        <p:nvSpPr>
          <p:cNvPr id="102" name="Text Placeholder 3"/>
          <p:cNvSpPr>
            <a:spLocks noGrp="1"/>
          </p:cNvSpPr>
          <p:nvPr>
            <p:ph type="body" sz="quarter" idx="23"/>
          </p:nvPr>
        </p:nvSpPr>
        <p:spPr>
          <a:xfrm>
            <a:off x="6742907" y="4935990"/>
            <a:ext cx="4368981" cy="1007611"/>
          </a:xfrm>
          <a:prstGeom prst="rect">
            <a:avLst/>
          </a:prstGeom>
        </p:spPr>
        <p:txBody>
          <a:bodyPr/>
          <a:lstStyle/>
          <a:p>
            <a:pPr marL="0" indent="0">
              <a:spcBef>
                <a:spcPts val="1600"/>
              </a:spcBef>
              <a:buSzTx/>
              <a:buFontTx/>
              <a:buNone/>
              <a:defRPr sz="1600"/>
            </a:pPr>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hree Pictures with Captions">
    <p:spTree>
      <p:nvGrpSpPr>
        <p:cNvPr id="1" name=""/>
        <p:cNvGrpSpPr/>
        <p:nvPr/>
      </p:nvGrpSpPr>
      <p:grpSpPr>
        <a:xfrm>
          <a:off x="0" y="0"/>
          <a:ext cx="0" cy="0"/>
          <a:chOff x="0" y="0"/>
          <a:chExt cx="0" cy="0"/>
        </a:xfrm>
      </p:grpSpPr>
      <p:sp>
        <p:nvSpPr>
          <p:cNvPr id="110" name="Title Text"/>
          <p:cNvSpPr txBox="1">
            <a:spLocks noGrp="1"/>
          </p:cNvSpPr>
          <p:nvPr>
            <p:ph type="title"/>
          </p:nvPr>
        </p:nvSpPr>
        <p:spPr>
          <a:prstGeom prst="rect">
            <a:avLst/>
          </a:prstGeom>
        </p:spPr>
        <p:txBody>
          <a:bodyPr/>
          <a:lstStyle/>
          <a:p>
            <a:r>
              <a:t>Title Text</a:t>
            </a:r>
          </a:p>
        </p:txBody>
      </p:sp>
      <p:grpSp>
        <p:nvGrpSpPr>
          <p:cNvPr id="123" name="Group 51"/>
          <p:cNvGrpSpPr/>
          <p:nvPr/>
        </p:nvGrpSpPr>
        <p:grpSpPr>
          <a:xfrm>
            <a:off x="1074250" y="1668158"/>
            <a:ext cx="3077428" cy="3113056"/>
            <a:chOff x="0" y="0"/>
            <a:chExt cx="3077426" cy="3113054"/>
          </a:xfrm>
        </p:grpSpPr>
        <p:sp>
          <p:nvSpPr>
            <p:cNvPr id="11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6"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1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24" name="Picture Placeholder 33"/>
          <p:cNvSpPr>
            <a:spLocks noGrp="1"/>
          </p:cNvSpPr>
          <p:nvPr>
            <p:ph type="pic" sz="quarter" idx="21"/>
          </p:nvPr>
        </p:nvSpPr>
        <p:spPr>
          <a:xfrm>
            <a:off x="1249168" y="1824284"/>
            <a:ext cx="2715289" cy="2776310"/>
          </a:xfrm>
          <a:prstGeom prst="rect">
            <a:avLst/>
          </a:prstGeom>
          <a:ln w="38100">
            <a:solidFill>
              <a:srgbClr val="FFFFFF"/>
            </a:solidFill>
            <a:round/>
          </a:ln>
        </p:spPr>
        <p:txBody>
          <a:bodyPr lIns="91439" rIns="91439">
            <a:noAutofit/>
          </a:bodyPr>
          <a:lstStyle/>
          <a:p>
            <a:endParaRPr/>
          </a:p>
        </p:txBody>
      </p:sp>
      <p:sp>
        <p:nvSpPr>
          <p:cNvPr id="125" name="Body Level One…"/>
          <p:cNvSpPr txBox="1">
            <a:spLocks noGrp="1"/>
          </p:cNvSpPr>
          <p:nvPr>
            <p:ph type="body" sz="quarter" idx="1"/>
          </p:nvPr>
        </p:nvSpPr>
        <p:spPr>
          <a:xfrm>
            <a:off x="1235212" y="4947404"/>
            <a:ext cx="2743201" cy="91440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grpSp>
        <p:nvGrpSpPr>
          <p:cNvPr id="138" name="Group 83"/>
          <p:cNvGrpSpPr/>
          <p:nvPr/>
        </p:nvGrpSpPr>
        <p:grpSpPr>
          <a:xfrm>
            <a:off x="4546246" y="1668158"/>
            <a:ext cx="3077428" cy="3113056"/>
            <a:chOff x="0" y="0"/>
            <a:chExt cx="3077426" cy="3113054"/>
          </a:xfrm>
        </p:grpSpPr>
        <p:sp>
          <p:nvSpPr>
            <p:cNvPr id="126"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7"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8"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29"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0"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1"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2"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3"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4"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5"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6"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37"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39" name="Picture Placeholder 33"/>
          <p:cNvSpPr>
            <a:spLocks noGrp="1"/>
          </p:cNvSpPr>
          <p:nvPr>
            <p:ph type="pic" sz="quarter" idx="22"/>
          </p:nvPr>
        </p:nvSpPr>
        <p:spPr>
          <a:xfrm>
            <a:off x="4720923" y="1824284"/>
            <a:ext cx="2715769" cy="2776310"/>
          </a:xfrm>
          <a:prstGeom prst="rect">
            <a:avLst/>
          </a:prstGeom>
          <a:ln w="38100">
            <a:solidFill>
              <a:srgbClr val="FFFFFF"/>
            </a:solidFill>
            <a:round/>
          </a:ln>
        </p:spPr>
        <p:txBody>
          <a:bodyPr lIns="91439" rIns="91439">
            <a:noAutofit/>
          </a:bodyPr>
          <a:lstStyle/>
          <a:p>
            <a:endParaRPr/>
          </a:p>
        </p:txBody>
      </p:sp>
      <p:sp>
        <p:nvSpPr>
          <p:cNvPr id="140" name="Text Placeholder 3"/>
          <p:cNvSpPr>
            <a:spLocks noGrp="1"/>
          </p:cNvSpPr>
          <p:nvPr>
            <p:ph type="body" sz="quarter" idx="23"/>
          </p:nvPr>
        </p:nvSpPr>
        <p:spPr>
          <a:xfrm>
            <a:off x="4707208" y="4947404"/>
            <a:ext cx="2743201" cy="914401"/>
          </a:xfrm>
          <a:prstGeom prst="rect">
            <a:avLst/>
          </a:prstGeom>
        </p:spPr>
        <p:txBody>
          <a:bodyPr/>
          <a:lstStyle/>
          <a:p>
            <a:pPr marL="0" indent="0">
              <a:spcBef>
                <a:spcPts val="1600"/>
              </a:spcBef>
              <a:buSzTx/>
              <a:buFontTx/>
              <a:buNone/>
              <a:defRPr sz="1600"/>
            </a:pPr>
            <a:endParaRPr/>
          </a:p>
        </p:txBody>
      </p:sp>
      <p:grpSp>
        <p:nvGrpSpPr>
          <p:cNvPr id="153" name="Group 96"/>
          <p:cNvGrpSpPr/>
          <p:nvPr/>
        </p:nvGrpSpPr>
        <p:grpSpPr>
          <a:xfrm>
            <a:off x="8048120" y="1668158"/>
            <a:ext cx="3077428" cy="3113056"/>
            <a:chOff x="0" y="0"/>
            <a:chExt cx="3077426" cy="3113054"/>
          </a:xfrm>
        </p:grpSpPr>
        <p:sp>
          <p:nvSpPr>
            <p:cNvPr id="14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6"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4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sp>
          <p:nvSpPr>
            <p:cNvPr id="15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endParaRPr/>
            </a:p>
          </p:txBody>
        </p:sp>
      </p:grpSp>
      <p:sp>
        <p:nvSpPr>
          <p:cNvPr id="154" name="Picture Placeholder 33"/>
          <p:cNvSpPr>
            <a:spLocks noGrp="1"/>
          </p:cNvSpPr>
          <p:nvPr>
            <p:ph type="pic" sz="quarter" idx="24"/>
          </p:nvPr>
        </p:nvSpPr>
        <p:spPr>
          <a:xfrm>
            <a:off x="8222798" y="1824284"/>
            <a:ext cx="2715769" cy="2776310"/>
          </a:xfrm>
          <a:prstGeom prst="rect">
            <a:avLst/>
          </a:prstGeom>
          <a:ln w="38100">
            <a:solidFill>
              <a:srgbClr val="FFFFFF"/>
            </a:solidFill>
            <a:round/>
          </a:ln>
        </p:spPr>
        <p:txBody>
          <a:bodyPr lIns="91439" rIns="91439">
            <a:noAutofit/>
          </a:bodyPr>
          <a:lstStyle/>
          <a:p>
            <a:endParaRPr/>
          </a:p>
        </p:txBody>
      </p:sp>
      <p:sp>
        <p:nvSpPr>
          <p:cNvPr id="155" name="Text Placeholder 3"/>
          <p:cNvSpPr>
            <a:spLocks noGrp="1"/>
          </p:cNvSpPr>
          <p:nvPr>
            <p:ph type="body" sz="quarter" idx="25"/>
          </p:nvPr>
        </p:nvSpPr>
        <p:spPr>
          <a:xfrm>
            <a:off x="8209081" y="4947404"/>
            <a:ext cx="2743201" cy="914401"/>
          </a:xfrm>
          <a:prstGeom prst="rect">
            <a:avLst/>
          </a:prstGeom>
        </p:spPr>
        <p:txBody>
          <a:bodyPr/>
          <a:lstStyle/>
          <a:p>
            <a:pPr marL="0" indent="0">
              <a:spcBef>
                <a:spcPts val="1600"/>
              </a:spcBef>
              <a:buSzTx/>
              <a:buFontTx/>
              <a:buNone/>
              <a:defRPr sz="1600"/>
            </a:pPr>
            <a:endParaRPr/>
          </a:p>
        </p:txBody>
      </p:sp>
      <p:sp>
        <p:nvSpPr>
          <p:cNvPr id="1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065212" y="304800"/>
            <a:ext cx="10058403" cy="121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r>
              <a:t>Title Text</a:t>
            </a:r>
          </a:p>
        </p:txBody>
      </p:sp>
      <p:sp>
        <p:nvSpPr>
          <p:cNvPr id="3" name="Body Level One…"/>
          <p:cNvSpPr txBox="1">
            <a:spLocks noGrp="1"/>
          </p:cNvSpPr>
          <p:nvPr>
            <p:ph type="body" idx="1"/>
          </p:nvPr>
        </p:nvSpPr>
        <p:spPr>
          <a:xfrm>
            <a:off x="1065213" y="1752600"/>
            <a:ext cx="10058401" cy="4229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065212" y="5975128"/>
            <a:ext cx="231094" cy="317946"/>
          </a:xfrm>
          <a:prstGeom prst="rect">
            <a:avLst/>
          </a:prstGeom>
          <a:ln w="12700">
            <a:miter lim="400000"/>
          </a:ln>
        </p:spPr>
        <p:txBody>
          <a:bodyPr wrap="none" lIns="45719" rIns="45719" anchor="ctr">
            <a:spAutoFit/>
          </a:bodyPr>
          <a:lstStyle>
            <a:lvl1pPr>
              <a:defRPr sz="1100"/>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1pPr>
      <a:lvl2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2pPr>
      <a:lvl3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3pPr>
      <a:lvl4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4pPr>
      <a:lvl5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5pPr>
      <a:lvl6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6pPr>
      <a:lvl7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7pPr>
      <a:lvl8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8pPr>
      <a:lvl9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4D2A0A"/>
          </a:solidFill>
          <a:uFillTx/>
          <a:latin typeface="+mj-lt"/>
          <a:ea typeface="+mj-ea"/>
          <a:cs typeface="+mj-cs"/>
          <a:sym typeface="Segoe Print"/>
        </a:defRPr>
      </a:lvl9pPr>
    </p:titleStyle>
    <p:bodyStyle>
      <a:lvl1pPr marL="347472" marR="0" indent="-347472"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1pPr>
      <a:lvl2pPr marL="797356" marR="0" indent="-340156"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2pPr>
      <a:lvl3pPr marL="1219200" marR="0" indent="-3048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3pPr>
      <a:lvl4pPr marL="17145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4pPr>
      <a:lvl5pPr marL="21717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5pPr>
      <a:lvl6pPr marL="26289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6pPr>
      <a:lvl7pPr marL="30861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7pPr>
      <a:lvl8pPr marL="35433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8pPr>
      <a:lvl9pPr marL="4000500" marR="0" indent="-342900" algn="l" defTabSz="914400" rtl="0" latinLnBrk="0">
        <a:lnSpc>
          <a:spcPct val="100000"/>
        </a:lnSpc>
        <a:spcBef>
          <a:spcPts val="1800"/>
        </a:spcBef>
        <a:spcAft>
          <a:spcPts val="0"/>
        </a:spcAft>
        <a:buClrTx/>
        <a:buSzPct val="100000"/>
        <a:buFont typeface="Arial"/>
        <a:buChar char="•"/>
        <a:tabLst/>
        <a:defRPr sz="2400" b="0" i="0" u="none" strike="noStrike" cap="none" spc="0" baseline="0">
          <a:solidFill>
            <a:schemeClr val="accent4"/>
          </a:solidFill>
          <a:uFillTx/>
          <a:latin typeface="+mj-lt"/>
          <a:ea typeface="+mj-ea"/>
          <a:cs typeface="+mj-cs"/>
          <a:sym typeface="Segoe Print"/>
        </a:defRPr>
      </a:lvl9pPr>
    </p:bodyStyle>
    <p:otherStyle>
      <a:lvl1pPr marL="0" marR="0" indent="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1pPr>
      <a:lvl2pPr marL="0" marR="0" indent="4572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2pPr>
      <a:lvl3pPr marL="0" marR="0" indent="9144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3pPr>
      <a:lvl4pPr marL="0" marR="0" indent="13716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4pPr>
      <a:lvl5pPr marL="0" marR="0" indent="18288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5pPr>
      <a:lvl6pPr marL="0" marR="0" indent="22860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6pPr>
      <a:lvl7pPr marL="0" marR="0" indent="27432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7pPr>
      <a:lvl8pPr marL="0" marR="0" indent="32004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8pPr>
      <a:lvl9pPr marL="0" marR="0" indent="3657600" algn="l"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egoe Prin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white-stone.ca/"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image" Target="../media/image34.png"/><Relationship Id="rId16" Type="http://schemas.openxmlformats.org/officeDocument/2006/relationships/image" Target="../media/image48.png"/><Relationship Id="rId1" Type="http://schemas.openxmlformats.org/officeDocument/2006/relationships/slideLayout" Target="../slideLayouts/slideLayout6.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6.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itle 1"/>
          <p:cNvSpPr txBox="1">
            <a:spLocks noGrp="1"/>
          </p:cNvSpPr>
          <p:nvPr>
            <p:ph type="ctrTitle"/>
          </p:nvPr>
        </p:nvSpPr>
        <p:spPr>
          <a:xfrm>
            <a:off x="3476123" y="2541705"/>
            <a:ext cx="8436975" cy="1036164"/>
          </a:xfrm>
          <a:prstGeom prst="rect">
            <a:avLst/>
          </a:prstGeom>
        </p:spPr>
        <p:txBody>
          <a:bodyPr/>
          <a:lstStyle>
            <a:lvl1pPr defTabSz="795527">
              <a:defRPr sz="4698"/>
            </a:lvl1pPr>
          </a:lstStyle>
          <a:p>
            <a:r>
              <a:t>Kids’ Prophecy Corner</a:t>
            </a:r>
          </a:p>
        </p:txBody>
      </p:sp>
      <p:sp>
        <p:nvSpPr>
          <p:cNvPr id="251" name="Subtitle 2"/>
          <p:cNvSpPr txBox="1">
            <a:spLocks noGrp="1"/>
          </p:cNvSpPr>
          <p:nvPr>
            <p:ph type="subTitle" sz="quarter" idx="1"/>
          </p:nvPr>
        </p:nvSpPr>
        <p:spPr>
          <a:xfrm>
            <a:off x="5382705" y="3743226"/>
            <a:ext cx="3261658" cy="615554"/>
          </a:xfrm>
          <a:prstGeom prst="rect">
            <a:avLst/>
          </a:prstGeom>
        </p:spPr>
        <p:txBody>
          <a:bodyPr/>
          <a:lstStyle>
            <a:lvl1pPr algn="ctr"/>
          </a:lstStyle>
          <a:p>
            <a:r>
              <a:t>Gender Equality</a:t>
            </a:r>
          </a:p>
        </p:txBody>
      </p:sp>
      <p:sp>
        <p:nvSpPr>
          <p:cNvPr id="252" name="TextBox 4"/>
          <p:cNvSpPr txBox="1"/>
          <p:nvPr/>
        </p:nvSpPr>
        <p:spPr>
          <a:xfrm>
            <a:off x="396869" y="5996225"/>
            <a:ext cx="10256834" cy="7738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600">
                <a:solidFill>
                  <a:srgbClr val="FFFFFF"/>
                </a:solidFill>
              </a:defRPr>
            </a:pPr>
            <a:r>
              <a:t>Written by K.M.L. and edited by T.M. – White Stone Foundation : </a:t>
            </a:r>
            <a:r>
              <a:rPr u="sng">
                <a:solidFill>
                  <a:schemeClr val="accent3"/>
                </a:solidFill>
                <a:uFill>
                  <a:solidFill>
                    <a:schemeClr val="accent3"/>
                  </a:solidFill>
                </a:uFill>
                <a:hlinkClick r:id="rId2"/>
              </a:rPr>
              <a:t>http://www.white-stone.ca/</a:t>
            </a:r>
          </a:p>
          <a:p>
            <a:pPr>
              <a:defRPr>
                <a:solidFill>
                  <a:srgbClr val="FFFFFF"/>
                </a:solidFill>
              </a:defRPr>
            </a:pPr>
            <a:r>
              <a:t>February 2021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Title 1"/>
          <p:cNvSpPr txBox="1">
            <a:spLocks noGrp="1"/>
          </p:cNvSpPr>
          <p:nvPr>
            <p:ph type="title"/>
          </p:nvPr>
        </p:nvSpPr>
        <p:spPr>
          <a:xfrm>
            <a:off x="1065211" y="304800"/>
            <a:ext cx="10058404" cy="1219200"/>
          </a:xfrm>
          <a:prstGeom prst="rect">
            <a:avLst/>
          </a:prstGeom>
        </p:spPr>
        <p:txBody>
          <a:bodyPr/>
          <a:lstStyle/>
          <a:p>
            <a:pPr algn="ctr"/>
            <a:r>
              <a:t>If someone says,.... I will say</a:t>
            </a:r>
            <a:br/>
            <a:r>
              <a:rPr sz="1100"/>
              <a:t>(promote Gender Equality)</a:t>
            </a:r>
          </a:p>
        </p:txBody>
      </p:sp>
      <p:sp>
        <p:nvSpPr>
          <p:cNvPr id="357" name="Slide Number Placeholder 3"/>
          <p:cNvSpPr txBox="1">
            <a:spLocks noGrp="1"/>
          </p:cNvSpPr>
          <p:nvPr>
            <p:ph type="sldNum" sz="quarter" idx="2"/>
          </p:nvPr>
        </p:nvSpPr>
        <p:spPr>
          <a:xfrm>
            <a:off x="1065212" y="5975127"/>
            <a:ext cx="231091" cy="31794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fld id="{86CB4B4D-7CA3-9044-876B-883B54F8677D}" type="slidenum">
              <a:t>10</a:t>
            </a:fld>
            <a:endParaRPr/>
          </a:p>
        </p:txBody>
      </p:sp>
      <p:pic>
        <p:nvPicPr>
          <p:cNvPr id="358" name="Graphic 5" descr="Graphic 5"/>
          <p:cNvPicPr>
            <a:picLocks noChangeAspect="1"/>
          </p:cNvPicPr>
          <p:nvPr/>
        </p:nvPicPr>
        <p:blipFill>
          <a:blip r:embed="rId2"/>
          <a:stretch>
            <a:fillRect/>
          </a:stretch>
        </p:blipFill>
        <p:spPr>
          <a:xfrm>
            <a:off x="2954591" y="3314698"/>
            <a:ext cx="914402" cy="914402"/>
          </a:xfrm>
          <a:prstGeom prst="rect">
            <a:avLst/>
          </a:prstGeom>
          <a:ln w="12700">
            <a:miter lim="400000"/>
          </a:ln>
        </p:spPr>
      </p:pic>
      <p:pic>
        <p:nvPicPr>
          <p:cNvPr id="359" name="Graphic 7" descr="Graphic 7"/>
          <p:cNvPicPr>
            <a:picLocks noChangeAspect="1"/>
          </p:cNvPicPr>
          <p:nvPr/>
        </p:nvPicPr>
        <p:blipFill>
          <a:blip r:embed="rId3"/>
          <a:stretch>
            <a:fillRect/>
          </a:stretch>
        </p:blipFill>
        <p:spPr>
          <a:xfrm>
            <a:off x="4792612" y="2009469"/>
            <a:ext cx="914402" cy="914401"/>
          </a:xfrm>
          <a:prstGeom prst="rect">
            <a:avLst/>
          </a:prstGeom>
          <a:ln w="12700">
            <a:miter lim="400000"/>
          </a:ln>
        </p:spPr>
      </p:pic>
      <p:pic>
        <p:nvPicPr>
          <p:cNvPr id="360" name="Graphic 9" descr="Graphic 9"/>
          <p:cNvPicPr>
            <a:picLocks noChangeAspect="1"/>
          </p:cNvPicPr>
          <p:nvPr/>
        </p:nvPicPr>
        <p:blipFill>
          <a:blip r:embed="rId4"/>
          <a:stretch>
            <a:fillRect/>
          </a:stretch>
        </p:blipFill>
        <p:spPr>
          <a:xfrm>
            <a:off x="8411495" y="1844162"/>
            <a:ext cx="914402" cy="914402"/>
          </a:xfrm>
          <a:prstGeom prst="rect">
            <a:avLst/>
          </a:prstGeom>
          <a:ln w="12700">
            <a:miter lim="400000"/>
          </a:ln>
        </p:spPr>
      </p:pic>
      <p:pic>
        <p:nvPicPr>
          <p:cNvPr id="361" name="Graphic 11" descr="Graphic 11"/>
          <p:cNvPicPr>
            <a:picLocks noChangeAspect="1"/>
          </p:cNvPicPr>
          <p:nvPr/>
        </p:nvPicPr>
        <p:blipFill>
          <a:blip r:embed="rId5"/>
          <a:stretch>
            <a:fillRect/>
          </a:stretch>
        </p:blipFill>
        <p:spPr>
          <a:xfrm>
            <a:off x="1201993" y="1960921"/>
            <a:ext cx="914401" cy="914401"/>
          </a:xfrm>
          <a:prstGeom prst="rect">
            <a:avLst/>
          </a:prstGeom>
          <a:ln w="12700">
            <a:miter lim="400000"/>
          </a:ln>
        </p:spPr>
      </p:pic>
      <p:grpSp>
        <p:nvGrpSpPr>
          <p:cNvPr id="364" name="Speech Bubble: Oval 12"/>
          <p:cNvGrpSpPr/>
          <p:nvPr/>
        </p:nvGrpSpPr>
        <p:grpSpPr>
          <a:xfrm>
            <a:off x="1775952" y="1628560"/>
            <a:ext cx="1440429" cy="699134"/>
            <a:chOff x="0" y="0"/>
            <a:chExt cx="1440427" cy="699133"/>
          </a:xfrm>
        </p:grpSpPr>
        <p:sp>
          <p:nvSpPr>
            <p:cNvPr id="362" name="Quote Bubble"/>
            <p:cNvSpPr/>
            <p:nvPr/>
          </p:nvSpPr>
          <p:spPr>
            <a:xfrm>
              <a:off x="0" y="26330"/>
              <a:ext cx="1440428" cy="646474"/>
            </a:xfrm>
            <a:prstGeom prst="wedgeEllipseCallout">
              <a:avLst>
                <a:gd name="adj1" fmla="val -20833"/>
                <a:gd name="adj2" fmla="val 62500"/>
              </a:avLst>
            </a:prstGeom>
            <a:solidFill>
              <a:srgbClr val="FFFFFF"/>
            </a:solidFill>
            <a:ln w="12700" cap="flat">
              <a:solidFill>
                <a:schemeClr val="accent4"/>
              </a:solidFill>
              <a:prstDash val="solid"/>
              <a:miter lim="800000"/>
            </a:ln>
            <a:effectLst/>
          </p:spPr>
          <p:txBody>
            <a:bodyPr wrap="square" lIns="45719" tIns="45719" rIns="45719" bIns="45719" numCol="1" anchor="ctr">
              <a:noAutofit/>
            </a:bodyPr>
            <a:lstStyle/>
            <a:p>
              <a:pPr algn="ctr"/>
              <a:endParaRPr/>
            </a:p>
          </p:txBody>
        </p:sp>
        <p:sp>
          <p:nvSpPr>
            <p:cNvPr id="363" name="But it hurts."/>
            <p:cNvSpPr txBox="1"/>
            <p:nvPr/>
          </p:nvSpPr>
          <p:spPr>
            <a:xfrm>
              <a:off x="263015" y="0"/>
              <a:ext cx="914397" cy="6991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000"/>
              </a:lvl1pPr>
            </a:lstStyle>
            <a:p>
              <a:r>
                <a:t>Boys are Heroes, girls are princesses</a:t>
              </a:r>
            </a:p>
          </p:txBody>
        </p:sp>
      </p:grpSp>
      <p:grpSp>
        <p:nvGrpSpPr>
          <p:cNvPr id="367" name="Speech Bubble: Oval 13"/>
          <p:cNvGrpSpPr/>
          <p:nvPr/>
        </p:nvGrpSpPr>
        <p:grpSpPr>
          <a:xfrm>
            <a:off x="3532239" y="3113140"/>
            <a:ext cx="1619867" cy="646473"/>
            <a:chOff x="0" y="0"/>
            <a:chExt cx="1619866" cy="646472"/>
          </a:xfrm>
        </p:grpSpPr>
        <p:sp>
          <p:nvSpPr>
            <p:cNvPr id="365" name="Quote Bubble"/>
            <p:cNvSpPr/>
            <p:nvPr/>
          </p:nvSpPr>
          <p:spPr>
            <a:xfrm>
              <a:off x="0" y="0"/>
              <a:ext cx="1619867" cy="646473"/>
            </a:xfrm>
            <a:prstGeom prst="wedgeEllipseCallout">
              <a:avLst>
                <a:gd name="adj1" fmla="val -20833"/>
                <a:gd name="adj2" fmla="val 62500"/>
              </a:avLst>
            </a:prstGeom>
            <a:solidFill>
              <a:srgbClr val="FFFFFF"/>
            </a:solidFill>
            <a:ln w="12700" cap="flat">
              <a:solidFill>
                <a:schemeClr val="accent4"/>
              </a:solidFill>
              <a:prstDash val="solid"/>
              <a:miter lim="800000"/>
            </a:ln>
            <a:effectLst/>
          </p:spPr>
          <p:txBody>
            <a:bodyPr wrap="square" lIns="45719" tIns="45719" rIns="45719" bIns="45719" numCol="1" anchor="ctr">
              <a:noAutofit/>
            </a:bodyPr>
            <a:lstStyle/>
            <a:p>
              <a:pPr algn="ctr"/>
              <a:endParaRPr/>
            </a:p>
          </p:txBody>
        </p:sp>
        <p:sp>
          <p:nvSpPr>
            <p:cNvPr id="366" name="And if I get sick?"/>
            <p:cNvSpPr txBox="1"/>
            <p:nvPr/>
          </p:nvSpPr>
          <p:spPr>
            <a:xfrm>
              <a:off x="289293" y="75269"/>
              <a:ext cx="1041279" cy="4959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000"/>
              </a:lvl1pPr>
            </a:lstStyle>
            <a:p>
              <a:r>
                <a:t>I don’t play with girls</a:t>
              </a:r>
            </a:p>
          </p:txBody>
        </p:sp>
      </p:grpSp>
      <p:grpSp>
        <p:nvGrpSpPr>
          <p:cNvPr id="370" name="Speech Bubble: Oval 14"/>
          <p:cNvGrpSpPr/>
          <p:nvPr/>
        </p:nvGrpSpPr>
        <p:grpSpPr>
          <a:xfrm>
            <a:off x="5284480" y="1645767"/>
            <a:ext cx="1895013" cy="699134"/>
            <a:chOff x="0" y="0"/>
            <a:chExt cx="1895012" cy="699133"/>
          </a:xfrm>
        </p:grpSpPr>
        <p:sp>
          <p:nvSpPr>
            <p:cNvPr id="368" name="Quote Bubble"/>
            <p:cNvSpPr/>
            <p:nvPr/>
          </p:nvSpPr>
          <p:spPr>
            <a:xfrm>
              <a:off x="0" y="26330"/>
              <a:ext cx="1895013" cy="646474"/>
            </a:xfrm>
            <a:prstGeom prst="wedgeEllipseCallout">
              <a:avLst>
                <a:gd name="adj1" fmla="val -20833"/>
                <a:gd name="adj2" fmla="val 62500"/>
              </a:avLst>
            </a:prstGeom>
            <a:solidFill>
              <a:srgbClr val="FFFFFF"/>
            </a:solidFill>
            <a:ln w="12700" cap="flat">
              <a:solidFill>
                <a:schemeClr val="accent4"/>
              </a:solidFill>
              <a:prstDash val="solid"/>
              <a:miter lim="800000"/>
            </a:ln>
            <a:effectLst/>
          </p:spPr>
          <p:txBody>
            <a:bodyPr wrap="square" lIns="45719" tIns="45719" rIns="45719" bIns="45719" numCol="1" anchor="ctr">
              <a:noAutofit/>
            </a:bodyPr>
            <a:lstStyle/>
            <a:p>
              <a:pPr algn="ctr"/>
              <a:endParaRPr/>
            </a:p>
          </p:txBody>
        </p:sp>
        <p:sp>
          <p:nvSpPr>
            <p:cNvPr id="369" name="But I eat healthy."/>
            <p:cNvSpPr txBox="1"/>
            <p:nvPr/>
          </p:nvSpPr>
          <p:spPr>
            <a:xfrm>
              <a:off x="338431" y="0"/>
              <a:ext cx="1218148" cy="6991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000"/>
              </a:lvl1pPr>
            </a:lstStyle>
            <a:p>
              <a:r>
                <a:t>When you grow up, girls will be teachers and boys firemen</a:t>
              </a:r>
            </a:p>
          </p:txBody>
        </p:sp>
      </p:grpSp>
      <p:grpSp>
        <p:nvGrpSpPr>
          <p:cNvPr id="373" name="Speech Bubble: Oval 15"/>
          <p:cNvGrpSpPr/>
          <p:nvPr/>
        </p:nvGrpSpPr>
        <p:grpSpPr>
          <a:xfrm>
            <a:off x="8938035" y="1574483"/>
            <a:ext cx="1619867" cy="699134"/>
            <a:chOff x="0" y="0"/>
            <a:chExt cx="1619866" cy="699133"/>
          </a:xfrm>
        </p:grpSpPr>
        <p:sp>
          <p:nvSpPr>
            <p:cNvPr id="371" name="Quote Bubble"/>
            <p:cNvSpPr/>
            <p:nvPr/>
          </p:nvSpPr>
          <p:spPr>
            <a:xfrm>
              <a:off x="0" y="26330"/>
              <a:ext cx="1619867" cy="646474"/>
            </a:xfrm>
            <a:prstGeom prst="wedgeEllipseCallout">
              <a:avLst>
                <a:gd name="adj1" fmla="val -20833"/>
                <a:gd name="adj2" fmla="val 62500"/>
              </a:avLst>
            </a:prstGeom>
            <a:solidFill>
              <a:srgbClr val="FFFFFF"/>
            </a:solidFill>
            <a:ln w="12700" cap="flat">
              <a:solidFill>
                <a:schemeClr val="accent4"/>
              </a:solidFill>
              <a:prstDash val="solid"/>
              <a:miter lim="800000"/>
            </a:ln>
            <a:effectLst/>
          </p:spPr>
          <p:txBody>
            <a:bodyPr wrap="square" lIns="45719" tIns="45719" rIns="45719" bIns="45719" numCol="1" anchor="ctr">
              <a:noAutofit/>
            </a:bodyPr>
            <a:lstStyle/>
            <a:p>
              <a:pPr algn="ctr"/>
              <a:endParaRPr/>
            </a:p>
          </p:txBody>
        </p:sp>
        <p:sp>
          <p:nvSpPr>
            <p:cNvPr id="372" name="What about the chemicals?"/>
            <p:cNvSpPr txBox="1"/>
            <p:nvPr/>
          </p:nvSpPr>
          <p:spPr>
            <a:xfrm>
              <a:off x="289293" y="0"/>
              <a:ext cx="1041279" cy="6991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000"/>
              </a:lvl1pPr>
            </a:lstStyle>
            <a:p>
              <a:r>
                <a:t>Gym class is for girls and soccer for boys?</a:t>
              </a:r>
            </a:p>
          </p:txBody>
        </p:sp>
      </p:grpSp>
      <p:pic>
        <p:nvPicPr>
          <p:cNvPr id="374" name="Graphic 16" descr="Graphic 16"/>
          <p:cNvPicPr>
            <a:picLocks noChangeAspect="1"/>
          </p:cNvPicPr>
          <p:nvPr/>
        </p:nvPicPr>
        <p:blipFill>
          <a:blip r:embed="rId4"/>
          <a:stretch>
            <a:fillRect/>
          </a:stretch>
        </p:blipFill>
        <p:spPr>
          <a:xfrm>
            <a:off x="4533286" y="4950542"/>
            <a:ext cx="914402" cy="914401"/>
          </a:xfrm>
          <a:prstGeom prst="rect">
            <a:avLst/>
          </a:prstGeom>
          <a:ln w="12700">
            <a:miter lim="400000"/>
          </a:ln>
        </p:spPr>
      </p:pic>
      <p:grpSp>
        <p:nvGrpSpPr>
          <p:cNvPr id="377" name="Speech Bubble: Oval 17"/>
          <p:cNvGrpSpPr/>
          <p:nvPr/>
        </p:nvGrpSpPr>
        <p:grpSpPr>
          <a:xfrm>
            <a:off x="5045176" y="4781058"/>
            <a:ext cx="1859172" cy="746467"/>
            <a:chOff x="0" y="0"/>
            <a:chExt cx="1859171" cy="746466"/>
          </a:xfrm>
        </p:grpSpPr>
        <p:sp>
          <p:nvSpPr>
            <p:cNvPr id="375" name="Quote Bubble"/>
            <p:cNvSpPr/>
            <p:nvPr/>
          </p:nvSpPr>
          <p:spPr>
            <a:xfrm>
              <a:off x="0" y="0"/>
              <a:ext cx="1859172" cy="746467"/>
            </a:xfrm>
            <a:prstGeom prst="wedgeEllipseCallout">
              <a:avLst>
                <a:gd name="adj1" fmla="val -20833"/>
                <a:gd name="adj2" fmla="val 62500"/>
              </a:avLst>
            </a:prstGeom>
            <a:solidFill>
              <a:srgbClr val="FFFFFF"/>
            </a:solidFill>
            <a:ln w="12700" cap="flat">
              <a:solidFill>
                <a:schemeClr val="accent4"/>
              </a:solidFill>
              <a:prstDash val="solid"/>
              <a:miter lim="800000"/>
            </a:ln>
            <a:effectLst/>
          </p:spPr>
          <p:txBody>
            <a:bodyPr wrap="square" lIns="45719" tIns="45719" rIns="45719" bIns="45719" numCol="1" anchor="ctr">
              <a:noAutofit/>
            </a:bodyPr>
            <a:lstStyle/>
            <a:p>
              <a:pPr algn="ctr"/>
              <a:endParaRPr/>
            </a:p>
          </p:txBody>
        </p:sp>
        <p:sp>
          <p:nvSpPr>
            <p:cNvPr id="376" name="No one is vaccinated in our family and we are fine."/>
            <p:cNvSpPr txBox="1"/>
            <p:nvPr/>
          </p:nvSpPr>
          <p:spPr>
            <a:xfrm>
              <a:off x="332030" y="125266"/>
              <a:ext cx="1195109" cy="49593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000"/>
              </a:lvl1pPr>
            </a:lstStyle>
            <a:p>
              <a:r>
                <a:t>Boys are strong, girls are weak</a:t>
              </a:r>
            </a:p>
          </p:txBody>
        </p:sp>
      </p:grpSp>
      <p:pic>
        <p:nvPicPr>
          <p:cNvPr id="378" name="Graphic 18" descr="Graphic 18"/>
          <p:cNvPicPr>
            <a:picLocks noChangeAspect="1"/>
          </p:cNvPicPr>
          <p:nvPr/>
        </p:nvPicPr>
        <p:blipFill>
          <a:blip r:embed="rId2"/>
          <a:stretch>
            <a:fillRect/>
          </a:stretch>
        </p:blipFill>
        <p:spPr>
          <a:xfrm>
            <a:off x="934064" y="4950542"/>
            <a:ext cx="914401" cy="914401"/>
          </a:xfrm>
          <a:prstGeom prst="rect">
            <a:avLst/>
          </a:prstGeom>
          <a:ln w="12700">
            <a:miter lim="400000"/>
          </a:ln>
        </p:spPr>
      </p:pic>
      <p:grpSp>
        <p:nvGrpSpPr>
          <p:cNvPr id="381" name="Speech Bubble: Oval 19"/>
          <p:cNvGrpSpPr/>
          <p:nvPr/>
        </p:nvGrpSpPr>
        <p:grpSpPr>
          <a:xfrm>
            <a:off x="1530758" y="4729317"/>
            <a:ext cx="1619868" cy="646474"/>
            <a:chOff x="0" y="0"/>
            <a:chExt cx="1619866" cy="646472"/>
          </a:xfrm>
        </p:grpSpPr>
        <p:sp>
          <p:nvSpPr>
            <p:cNvPr id="379" name="Quote Bubble"/>
            <p:cNvSpPr/>
            <p:nvPr/>
          </p:nvSpPr>
          <p:spPr>
            <a:xfrm>
              <a:off x="0" y="0"/>
              <a:ext cx="1619867" cy="646473"/>
            </a:xfrm>
            <a:prstGeom prst="wedgeEllipseCallout">
              <a:avLst>
                <a:gd name="adj1" fmla="val -20833"/>
                <a:gd name="adj2" fmla="val 62500"/>
              </a:avLst>
            </a:prstGeom>
            <a:solidFill>
              <a:srgbClr val="FFFFFF"/>
            </a:solidFill>
            <a:ln w="12700" cap="flat">
              <a:solidFill>
                <a:schemeClr val="accent4"/>
              </a:solidFill>
              <a:prstDash val="solid"/>
              <a:miter lim="800000"/>
            </a:ln>
            <a:effectLst/>
          </p:spPr>
          <p:txBody>
            <a:bodyPr wrap="square" lIns="45719" tIns="45719" rIns="45719" bIns="45719" numCol="1" anchor="ctr">
              <a:noAutofit/>
            </a:bodyPr>
            <a:lstStyle/>
            <a:p>
              <a:pPr algn="ctr"/>
              <a:endParaRPr/>
            </a:p>
          </p:txBody>
        </p:sp>
        <p:sp>
          <p:nvSpPr>
            <p:cNvPr id="380" name="I heard it causes Autism."/>
            <p:cNvSpPr txBox="1"/>
            <p:nvPr/>
          </p:nvSpPr>
          <p:spPr>
            <a:xfrm>
              <a:off x="289293" y="176869"/>
              <a:ext cx="1041279" cy="2927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000"/>
              </a:lvl1pPr>
            </a:lstStyle>
            <a:p>
              <a:r>
                <a:t>Girls are too girly</a:t>
              </a:r>
            </a:p>
          </p:txBody>
        </p:sp>
      </p:grpSp>
      <p:pic>
        <p:nvPicPr>
          <p:cNvPr id="382" name="Graphic 20" descr="Graphic 20"/>
          <p:cNvPicPr>
            <a:picLocks noChangeAspect="1"/>
          </p:cNvPicPr>
          <p:nvPr/>
        </p:nvPicPr>
        <p:blipFill>
          <a:blip r:embed="rId5"/>
          <a:stretch>
            <a:fillRect/>
          </a:stretch>
        </p:blipFill>
        <p:spPr>
          <a:xfrm>
            <a:off x="8411495" y="4918588"/>
            <a:ext cx="914402" cy="914402"/>
          </a:xfrm>
          <a:prstGeom prst="rect">
            <a:avLst/>
          </a:prstGeom>
          <a:ln w="12700">
            <a:miter lim="400000"/>
          </a:ln>
        </p:spPr>
      </p:pic>
      <p:grpSp>
        <p:nvGrpSpPr>
          <p:cNvPr id="385" name="Speech Bubble: Oval 21"/>
          <p:cNvGrpSpPr/>
          <p:nvPr/>
        </p:nvGrpSpPr>
        <p:grpSpPr>
          <a:xfrm>
            <a:off x="8868695" y="4343400"/>
            <a:ext cx="2074609" cy="916859"/>
            <a:chOff x="0" y="0"/>
            <a:chExt cx="2074608" cy="916858"/>
          </a:xfrm>
        </p:grpSpPr>
        <p:sp>
          <p:nvSpPr>
            <p:cNvPr id="383" name="Quote Bubble"/>
            <p:cNvSpPr/>
            <p:nvPr/>
          </p:nvSpPr>
          <p:spPr>
            <a:xfrm>
              <a:off x="0" y="0"/>
              <a:ext cx="2074609" cy="916859"/>
            </a:xfrm>
            <a:prstGeom prst="wedgeEllipseCallout">
              <a:avLst>
                <a:gd name="adj1" fmla="val -20833"/>
                <a:gd name="adj2" fmla="val 62500"/>
              </a:avLst>
            </a:prstGeom>
            <a:solidFill>
              <a:srgbClr val="FFFFFF"/>
            </a:solidFill>
            <a:ln w="12700" cap="flat">
              <a:solidFill>
                <a:schemeClr val="accent4"/>
              </a:solidFill>
              <a:prstDash val="solid"/>
              <a:miter lim="800000"/>
            </a:ln>
            <a:effectLst/>
          </p:spPr>
          <p:txBody>
            <a:bodyPr wrap="square" lIns="45719" tIns="45719" rIns="45719" bIns="45719" numCol="1" anchor="ctr">
              <a:noAutofit/>
            </a:bodyPr>
            <a:lstStyle/>
            <a:p>
              <a:pPr algn="ctr"/>
              <a:endParaRPr/>
            </a:p>
          </p:txBody>
        </p:sp>
        <p:sp>
          <p:nvSpPr>
            <p:cNvPr id="384" name="God says He will protect His children from diseases. Shouldn’t I trust Him?"/>
            <p:cNvSpPr txBox="1"/>
            <p:nvPr/>
          </p:nvSpPr>
          <p:spPr>
            <a:xfrm>
              <a:off x="355888" y="210463"/>
              <a:ext cx="1362831" cy="4959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000"/>
              </a:lvl1pPr>
            </a:lstStyle>
            <a:p>
              <a:r>
                <a:t>Girls always cry and talk too much</a:t>
              </a:r>
            </a:p>
          </p:txBody>
        </p:sp>
      </p:grpSp>
      <p:pic>
        <p:nvPicPr>
          <p:cNvPr id="386" name="Graphic 22" descr="Graphic 22"/>
          <p:cNvPicPr>
            <a:picLocks noChangeAspect="1"/>
          </p:cNvPicPr>
          <p:nvPr/>
        </p:nvPicPr>
        <p:blipFill>
          <a:blip r:embed="rId3"/>
          <a:stretch>
            <a:fillRect/>
          </a:stretch>
        </p:blipFill>
        <p:spPr>
          <a:xfrm>
            <a:off x="7005483" y="3314698"/>
            <a:ext cx="914402" cy="914402"/>
          </a:xfrm>
          <a:prstGeom prst="rect">
            <a:avLst/>
          </a:prstGeom>
          <a:ln w="12700">
            <a:miter lim="400000"/>
          </a:ln>
        </p:spPr>
      </p:pic>
      <p:grpSp>
        <p:nvGrpSpPr>
          <p:cNvPr id="389" name="Speech Bubble: Oval 23"/>
          <p:cNvGrpSpPr/>
          <p:nvPr/>
        </p:nvGrpSpPr>
        <p:grpSpPr>
          <a:xfrm>
            <a:off x="7495767" y="2896211"/>
            <a:ext cx="1913605" cy="836975"/>
            <a:chOff x="0" y="0"/>
            <a:chExt cx="1913603" cy="836974"/>
          </a:xfrm>
        </p:grpSpPr>
        <p:sp>
          <p:nvSpPr>
            <p:cNvPr id="387" name="Quote Bubble"/>
            <p:cNvSpPr/>
            <p:nvPr/>
          </p:nvSpPr>
          <p:spPr>
            <a:xfrm>
              <a:off x="0" y="0"/>
              <a:ext cx="1913604" cy="836975"/>
            </a:xfrm>
            <a:prstGeom prst="wedgeEllipseCallout">
              <a:avLst>
                <a:gd name="adj1" fmla="val -20833"/>
                <a:gd name="adj2" fmla="val 62500"/>
              </a:avLst>
            </a:prstGeom>
            <a:solidFill>
              <a:srgbClr val="FFFFFF"/>
            </a:solidFill>
            <a:ln w="12700" cap="flat">
              <a:solidFill>
                <a:schemeClr val="accent4"/>
              </a:solidFill>
              <a:prstDash val="solid"/>
              <a:miter lim="800000"/>
            </a:ln>
            <a:effectLst/>
          </p:spPr>
          <p:txBody>
            <a:bodyPr wrap="square" lIns="45719" tIns="45719" rIns="45719" bIns="45719" numCol="1" anchor="ctr">
              <a:noAutofit/>
            </a:bodyPr>
            <a:lstStyle/>
            <a:p>
              <a:pPr algn="ctr"/>
              <a:endParaRPr/>
            </a:p>
          </p:txBody>
        </p:sp>
        <p:sp>
          <p:nvSpPr>
            <p:cNvPr id="388" name="Most diseases don’t exist anymore, why do we need vaccination?"/>
            <p:cNvSpPr txBox="1"/>
            <p:nvPr/>
          </p:nvSpPr>
          <p:spPr>
            <a:xfrm>
              <a:off x="332310" y="272119"/>
              <a:ext cx="1248984" cy="29273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8" tIns="45718" rIns="45718" bIns="45718" numCol="1" anchor="ctr">
              <a:spAutoFit/>
            </a:bodyPr>
            <a:lstStyle>
              <a:lvl1pPr algn="ctr">
                <a:defRPr sz="1000"/>
              </a:lvl1pPr>
            </a:lstStyle>
            <a:p>
              <a:r>
                <a:t>I don’t play with boys</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a14="http://schemas.microsoft.com/office/drawing/2010/main" xmlns:m="http://schemas.openxmlformats.org/officeDocument/2006/math"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Title 7"/>
          <p:cNvSpPr txBox="1">
            <a:spLocks noGrp="1"/>
          </p:cNvSpPr>
          <p:nvPr>
            <p:ph type="title"/>
          </p:nvPr>
        </p:nvSpPr>
        <p:spPr>
          <a:xfrm>
            <a:off x="1065211" y="304800"/>
            <a:ext cx="10058404" cy="1219200"/>
          </a:xfrm>
          <a:prstGeom prst="rect">
            <a:avLst/>
          </a:prstGeom>
        </p:spPr>
        <p:txBody>
          <a:bodyPr/>
          <a:lstStyle/>
          <a:p>
            <a:pPr algn="ctr"/>
            <a:r>
              <a:t>Gender Stereotypes</a:t>
            </a:r>
            <a:br/>
            <a:r>
              <a:rPr sz="1200"/>
              <a:t>For each example, decide what ways of thinking are associated with the stereotype and what other possible ways of thinking there might be which are not shown in the examples. </a:t>
            </a:r>
          </a:p>
        </p:txBody>
      </p:sp>
      <p:sp>
        <p:nvSpPr>
          <p:cNvPr id="392" name="Text Placeholder 8"/>
          <p:cNvSpPr txBox="1">
            <a:spLocks noGrp="1"/>
          </p:cNvSpPr>
          <p:nvPr>
            <p:ph type="body" sz="quarter" idx="1"/>
          </p:nvPr>
        </p:nvSpPr>
        <p:spPr>
          <a:prstGeom prst="rect">
            <a:avLst/>
          </a:prstGeom>
        </p:spPr>
        <p:txBody>
          <a:bodyPr/>
          <a:lstStyle/>
          <a:p>
            <a:r>
              <a:t>Perfect Housewife</a:t>
            </a:r>
          </a:p>
        </p:txBody>
      </p:sp>
      <p:sp>
        <p:nvSpPr>
          <p:cNvPr id="393" name="Text Placeholder 12"/>
          <p:cNvSpPr>
            <a:spLocks noGrp="1"/>
          </p:cNvSpPr>
          <p:nvPr>
            <p:ph type="body" idx="23"/>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1600"/>
              </a:spcBef>
              <a:buSzTx/>
              <a:buFontTx/>
              <a:buNone/>
              <a:defRPr sz="1600"/>
            </a:lvl1pPr>
          </a:lstStyle>
          <a:p>
            <a:r>
              <a:t>Strong dad</a:t>
            </a:r>
          </a:p>
        </p:txBody>
      </p:sp>
      <p:sp>
        <p:nvSpPr>
          <p:cNvPr id="394" name="Text Placeholder 13"/>
          <p:cNvSpPr>
            <a:spLocks noGrp="1"/>
          </p:cNvSpPr>
          <p:nvPr>
            <p:ph type="body" idx="25"/>
          </p:nvPr>
        </p:nvSpPr>
        <p:spPr>
          <a:xfrm>
            <a:off x="8209081" y="4947404"/>
            <a:ext cx="2743201" cy="44472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marL="0" indent="0">
              <a:spcBef>
                <a:spcPts val="1600"/>
              </a:spcBef>
              <a:buSzTx/>
              <a:buFontTx/>
              <a:buNone/>
              <a:defRPr sz="1600"/>
            </a:lvl1pPr>
          </a:lstStyle>
          <a:p>
            <a:r>
              <a:t>Girl and her dolls</a:t>
            </a:r>
          </a:p>
        </p:txBody>
      </p:sp>
      <p:grpSp>
        <p:nvGrpSpPr>
          <p:cNvPr id="397" name="Picture Placeholder 14"/>
          <p:cNvGrpSpPr/>
          <p:nvPr/>
        </p:nvGrpSpPr>
        <p:grpSpPr>
          <a:xfrm>
            <a:off x="1249362" y="1824038"/>
            <a:ext cx="2714626" cy="2776537"/>
            <a:chOff x="0" y="0"/>
            <a:chExt cx="2714625" cy="2776536"/>
          </a:xfrm>
        </p:grpSpPr>
        <p:sp>
          <p:nvSpPr>
            <p:cNvPr id="395" name="Rectangle"/>
            <p:cNvSpPr/>
            <p:nvPr/>
          </p:nvSpPr>
          <p:spPr>
            <a:xfrm>
              <a:off x="0" y="0"/>
              <a:ext cx="2714625" cy="2776537"/>
            </a:xfrm>
            <a:prstGeom prst="rect">
              <a:avLst/>
            </a:prstGeom>
            <a:solidFill>
              <a:srgbClr val="D1E5F9"/>
            </a:solidFill>
            <a:ln w="12700" cap="flat">
              <a:noFill/>
              <a:miter lim="400000"/>
            </a:ln>
            <a:effectLst/>
          </p:spPr>
          <p:txBody>
            <a:bodyPr wrap="square" lIns="45719" tIns="45719" rIns="45719" bIns="45719" numCol="1" anchor="ctr">
              <a:noAutofit/>
            </a:bodyPr>
            <a:lstStyle/>
            <a:p>
              <a:endParaRPr/>
            </a:p>
          </p:txBody>
        </p:sp>
        <p:pic>
          <p:nvPicPr>
            <p:cNvPr id="396" name="image33.png" descr="image33.png"/>
            <p:cNvPicPr>
              <a:picLocks noChangeAspect="1"/>
            </p:cNvPicPr>
            <p:nvPr/>
          </p:nvPicPr>
          <p:blipFill>
            <a:blip r:embed="rId2"/>
            <a:srcRect l="2299" r="2299"/>
            <a:stretch>
              <a:fillRect/>
            </a:stretch>
          </p:blipFill>
          <p:spPr>
            <a:xfrm>
              <a:off x="0" y="0"/>
              <a:ext cx="2714625" cy="2776537"/>
            </a:xfrm>
            <a:prstGeom prst="rect">
              <a:avLst/>
            </a:prstGeom>
            <a:ln w="38100" cap="flat">
              <a:solidFill>
                <a:srgbClr val="FFFFFF"/>
              </a:solidFill>
              <a:prstDash val="solid"/>
              <a:round/>
            </a:ln>
            <a:effectLst/>
          </p:spPr>
        </p:pic>
      </p:grpSp>
      <p:grpSp>
        <p:nvGrpSpPr>
          <p:cNvPr id="400" name="Picture Placeholder 15"/>
          <p:cNvGrpSpPr/>
          <p:nvPr/>
        </p:nvGrpSpPr>
        <p:grpSpPr>
          <a:xfrm>
            <a:off x="4721225" y="1824038"/>
            <a:ext cx="2716214" cy="2776537"/>
            <a:chOff x="0" y="0"/>
            <a:chExt cx="2716213" cy="2776536"/>
          </a:xfrm>
        </p:grpSpPr>
        <p:sp>
          <p:nvSpPr>
            <p:cNvPr id="398" name="Rectangle"/>
            <p:cNvSpPr/>
            <p:nvPr/>
          </p:nvSpPr>
          <p:spPr>
            <a:xfrm>
              <a:off x="0" y="0"/>
              <a:ext cx="2716214" cy="2776537"/>
            </a:xfrm>
            <a:prstGeom prst="rect">
              <a:avLst/>
            </a:prstGeom>
            <a:solidFill>
              <a:srgbClr val="D1E5F9"/>
            </a:solidFill>
            <a:ln w="12700" cap="flat">
              <a:noFill/>
              <a:miter lim="400000"/>
            </a:ln>
            <a:effectLst/>
          </p:spPr>
          <p:txBody>
            <a:bodyPr wrap="square" lIns="45719" tIns="45719" rIns="45719" bIns="45719" numCol="1" anchor="ctr">
              <a:noAutofit/>
            </a:bodyPr>
            <a:lstStyle/>
            <a:p>
              <a:endParaRPr/>
            </a:p>
          </p:txBody>
        </p:sp>
        <p:pic>
          <p:nvPicPr>
            <p:cNvPr id="399" name="image34.png" descr="image34.png"/>
            <p:cNvPicPr>
              <a:picLocks noChangeAspect="1"/>
            </p:cNvPicPr>
            <p:nvPr/>
          </p:nvPicPr>
          <p:blipFill>
            <a:blip r:embed="rId3"/>
            <a:srcRect t="14223" b="14223"/>
            <a:stretch>
              <a:fillRect/>
            </a:stretch>
          </p:blipFill>
          <p:spPr>
            <a:xfrm>
              <a:off x="0" y="-1"/>
              <a:ext cx="2716214" cy="2776538"/>
            </a:xfrm>
            <a:prstGeom prst="rect">
              <a:avLst/>
            </a:prstGeom>
            <a:ln w="38100" cap="flat">
              <a:solidFill>
                <a:srgbClr val="FFFFFF"/>
              </a:solidFill>
              <a:prstDash val="solid"/>
              <a:round/>
            </a:ln>
            <a:effectLst/>
          </p:spPr>
        </p:pic>
      </p:grpSp>
      <p:pic>
        <p:nvPicPr>
          <p:cNvPr id="401" name="Picture 4" descr="Picture 4"/>
          <p:cNvPicPr>
            <a:picLocks noGrp="1" noChangeAspect="1"/>
          </p:cNvPicPr>
          <p:nvPr>
            <p:ph type="pic" idx="24"/>
          </p:nvPr>
        </p:nvPicPr>
        <p:blipFill>
          <a:blip r:embed="rId4"/>
          <a:srcRect l="4798" r="4798"/>
          <a:stretch>
            <a:fillRect/>
          </a:stretch>
        </p:blipFill>
        <p:spPr>
          <a:xfrm>
            <a:off x="8222798" y="1824284"/>
            <a:ext cx="2715769" cy="2776310"/>
          </a:xfrm>
          <a:prstGeom prst="rect">
            <a:avLst/>
          </a:prstGeom>
        </p:spPr>
      </p:pic>
      <p:sp>
        <p:nvSpPr>
          <p:cNvPr id="402" name="Slide Number Placeholder 1"/>
          <p:cNvSpPr txBox="1">
            <a:spLocks noGrp="1"/>
          </p:cNvSpPr>
          <p:nvPr>
            <p:ph type="sldNum" sz="quarter" idx="2"/>
          </p:nvPr>
        </p:nvSpPr>
        <p:spPr>
          <a:xfrm>
            <a:off x="1065212" y="5975128"/>
            <a:ext cx="164212"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Title 1"/>
          <p:cNvSpPr txBox="1">
            <a:spLocks noGrp="1"/>
          </p:cNvSpPr>
          <p:nvPr>
            <p:ph type="title"/>
          </p:nvPr>
        </p:nvSpPr>
        <p:spPr>
          <a:xfrm>
            <a:off x="1065211" y="304800"/>
            <a:ext cx="10058404" cy="1219200"/>
          </a:xfrm>
          <a:prstGeom prst="rect">
            <a:avLst/>
          </a:prstGeom>
        </p:spPr>
        <p:txBody>
          <a:bodyPr/>
          <a:lstStyle/>
          <a:p>
            <a:pPr algn="ctr"/>
            <a:r>
              <a:t>Who Should Be Doing This?</a:t>
            </a:r>
            <a:br/>
            <a:r>
              <a:rPr sz="1100"/>
              <a:t>Mom or Dad?</a:t>
            </a:r>
          </a:p>
        </p:txBody>
      </p:sp>
      <p:grpSp>
        <p:nvGrpSpPr>
          <p:cNvPr id="441" name="Content Placeholder 8"/>
          <p:cNvGrpSpPr/>
          <p:nvPr/>
        </p:nvGrpSpPr>
        <p:grpSpPr>
          <a:xfrm>
            <a:off x="2977300" y="2044926"/>
            <a:ext cx="6089313" cy="3568129"/>
            <a:chOff x="0" y="0"/>
            <a:chExt cx="6089312" cy="3568128"/>
          </a:xfrm>
        </p:grpSpPr>
        <p:grpSp>
          <p:nvGrpSpPr>
            <p:cNvPr id="407" name="Group"/>
            <p:cNvGrpSpPr/>
            <p:nvPr/>
          </p:nvGrpSpPr>
          <p:grpSpPr>
            <a:xfrm>
              <a:off x="0" y="0"/>
              <a:ext cx="1212863" cy="891907"/>
              <a:chOff x="0" y="0"/>
              <a:chExt cx="1212862" cy="891906"/>
            </a:xfrm>
          </p:grpSpPr>
          <p:sp>
            <p:nvSpPr>
              <p:cNvPr id="405" name="Rectangle"/>
              <p:cNvSpPr/>
              <p:nvPr/>
            </p:nvSpPr>
            <p:spPr>
              <a:xfrm>
                <a:off x="-1" y="-1"/>
                <a:ext cx="1212864" cy="891908"/>
              </a:xfrm>
              <a:prstGeom prst="rect">
                <a:avLst/>
              </a:prstGeom>
              <a:gradFill flip="none" rotWithShape="1">
                <a:gsLst>
                  <a:gs pos="0">
                    <a:schemeClr val="accent2">
                      <a:hueOff val="85836"/>
                      <a:satOff val="2589"/>
                      <a:lumOff val="14326"/>
                    </a:schemeClr>
                  </a:gs>
                  <a:gs pos="50000">
                    <a:srgbClr val="BCD8F7"/>
                  </a:gs>
                  <a:gs pos="100000">
                    <a:schemeClr val="accent2">
                      <a:hueOff val="76280"/>
                      <a:satOff val="6130"/>
                      <a:lumOff val="8986"/>
                    </a:schemeClr>
                  </a:gs>
                </a:gsLst>
                <a:lin ang="5400000" scaled="0"/>
              </a:gradFill>
              <a:ln w="12700" cap="flat">
                <a:noFill/>
                <a:miter lim="400000"/>
              </a:ln>
              <a:effectLst/>
            </p:spPr>
            <p:txBody>
              <a:bodyPr wrap="square" lIns="45719" tIns="45719" rIns="45719" bIns="45719" numCol="1" anchor="ctr">
                <a:noAutofit/>
              </a:bodyPr>
              <a:lstStyle/>
              <a:p>
                <a:pPr algn="ctr" defTabSz="444500">
                  <a:lnSpc>
                    <a:spcPct val="90000"/>
                  </a:lnSpc>
                  <a:spcBef>
                    <a:spcPts val="1000"/>
                  </a:spcBef>
                  <a:defRPr sz="2400"/>
                </a:pPr>
                <a:endParaRPr/>
              </a:p>
            </p:txBody>
          </p:sp>
          <p:sp>
            <p:nvSpPr>
              <p:cNvPr id="406" name="Cleaning the house"/>
              <p:cNvSpPr txBox="1"/>
              <p:nvPr/>
            </p:nvSpPr>
            <p:spPr>
              <a:xfrm>
                <a:off x="0" y="307205"/>
                <a:ext cx="1212863" cy="2774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444500">
                  <a:lnSpc>
                    <a:spcPct val="90000"/>
                  </a:lnSpc>
                  <a:spcBef>
                    <a:spcPts val="400"/>
                  </a:spcBef>
                  <a:defRPr sz="1000"/>
                </a:lvl1pPr>
              </a:lstStyle>
              <a:p>
                <a:r>
                  <a:t>Cleaning the house</a:t>
                </a:r>
              </a:p>
            </p:txBody>
          </p:sp>
        </p:grpSp>
        <p:grpSp>
          <p:nvGrpSpPr>
            <p:cNvPr id="410" name="Group"/>
            <p:cNvGrpSpPr/>
            <p:nvPr/>
          </p:nvGrpSpPr>
          <p:grpSpPr>
            <a:xfrm>
              <a:off x="1393126" y="0"/>
              <a:ext cx="1217339" cy="932185"/>
              <a:chOff x="0" y="0"/>
              <a:chExt cx="1217337" cy="932183"/>
            </a:xfrm>
          </p:grpSpPr>
          <p:sp>
            <p:nvSpPr>
              <p:cNvPr id="408" name="Rectangle"/>
              <p:cNvSpPr/>
              <p:nvPr/>
            </p:nvSpPr>
            <p:spPr>
              <a:xfrm>
                <a:off x="-1" y="0"/>
                <a:ext cx="1217339" cy="932184"/>
              </a:xfrm>
              <a:prstGeom prst="rect">
                <a:avLst/>
              </a:prstGeom>
              <a:gradFill flip="none" rotWithShape="1">
                <a:gsLst>
                  <a:gs pos="0">
                    <a:schemeClr val="accent3">
                      <a:hueOff val="565782"/>
                      <a:satOff val="-8756"/>
                      <a:lumOff val="30672"/>
                    </a:schemeClr>
                  </a:gs>
                  <a:gs pos="50000">
                    <a:srgbClr val="A7DB8F"/>
                  </a:gs>
                  <a:gs pos="100000">
                    <a:schemeClr val="accent3">
                      <a:hueOff val="500652"/>
                      <a:satOff val="-10720"/>
                      <a:lumOff val="21914"/>
                    </a:schemeClr>
                  </a:gs>
                </a:gsLst>
                <a:lin ang="5400000" scaled="0"/>
              </a:gradFill>
              <a:ln w="12700" cap="flat">
                <a:noFill/>
                <a:miter lim="400000"/>
              </a:ln>
              <a:effectLst/>
            </p:spPr>
            <p:txBody>
              <a:bodyPr wrap="square" lIns="45719" tIns="45719" rIns="45719" bIns="45719" numCol="1" anchor="ctr">
                <a:noAutofit/>
              </a:bodyPr>
              <a:lstStyle/>
              <a:p>
                <a:pPr algn="ctr" defTabSz="444500">
                  <a:lnSpc>
                    <a:spcPct val="90000"/>
                  </a:lnSpc>
                  <a:spcBef>
                    <a:spcPts val="1000"/>
                  </a:spcBef>
                  <a:defRPr sz="2400"/>
                </a:pPr>
                <a:endParaRPr/>
              </a:p>
            </p:txBody>
          </p:sp>
          <p:sp>
            <p:nvSpPr>
              <p:cNvPr id="409" name="Buying children’s clothes"/>
              <p:cNvSpPr txBox="1"/>
              <p:nvPr/>
            </p:nvSpPr>
            <p:spPr>
              <a:xfrm>
                <a:off x="0" y="235809"/>
                <a:ext cx="1217338" cy="4605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444500">
                  <a:lnSpc>
                    <a:spcPct val="90000"/>
                  </a:lnSpc>
                  <a:spcBef>
                    <a:spcPts val="400"/>
                  </a:spcBef>
                  <a:defRPr sz="1000"/>
                </a:lvl1pPr>
              </a:lstStyle>
              <a:p>
                <a:r>
                  <a:t>Buying children’s clothes</a:t>
                </a:r>
              </a:p>
            </p:txBody>
          </p:sp>
        </p:grpSp>
        <p:grpSp>
          <p:nvGrpSpPr>
            <p:cNvPr id="413" name="Group"/>
            <p:cNvGrpSpPr/>
            <p:nvPr/>
          </p:nvGrpSpPr>
          <p:grpSpPr>
            <a:xfrm>
              <a:off x="2890437" y="0"/>
              <a:ext cx="1431077" cy="907087"/>
              <a:chOff x="0" y="0"/>
              <a:chExt cx="1431076" cy="907086"/>
            </a:xfrm>
          </p:grpSpPr>
          <p:sp>
            <p:nvSpPr>
              <p:cNvPr id="411" name="Rectangle"/>
              <p:cNvSpPr/>
              <p:nvPr/>
            </p:nvSpPr>
            <p:spPr>
              <a:xfrm>
                <a:off x="-1" y="-1"/>
                <a:ext cx="1431078" cy="907088"/>
              </a:xfrm>
              <a:prstGeom prst="rect">
                <a:avLst/>
              </a:prstGeom>
              <a:gradFill flip="none" rotWithShape="1">
                <a:gsLst>
                  <a:gs pos="0">
                    <a:schemeClr val="accent4">
                      <a:hueOff val="-706260"/>
                      <a:satOff val="-42883"/>
                      <a:lumOff val="36094"/>
                    </a:schemeClr>
                  </a:gs>
                  <a:gs pos="50000">
                    <a:srgbClr val="C29C8D"/>
                  </a:gs>
                  <a:gs pos="100000">
                    <a:schemeClr val="accent4">
                      <a:hueOff val="-661830"/>
                      <a:satOff val="-42242"/>
                      <a:lumOff val="26216"/>
                    </a:schemeClr>
                  </a:gs>
                </a:gsLst>
                <a:lin ang="5400000" scaled="0"/>
              </a:gradFill>
              <a:ln w="12700" cap="flat">
                <a:noFill/>
                <a:miter lim="400000"/>
              </a:ln>
              <a:effectLst/>
            </p:spPr>
            <p:txBody>
              <a:bodyPr wrap="square" lIns="45719" tIns="45719" rIns="45719" bIns="45719" numCol="1" anchor="ctr">
                <a:noAutofit/>
              </a:bodyPr>
              <a:lstStyle/>
              <a:p>
                <a:pPr algn="ctr" defTabSz="444500">
                  <a:lnSpc>
                    <a:spcPct val="90000"/>
                  </a:lnSpc>
                  <a:spcBef>
                    <a:spcPts val="1000"/>
                  </a:spcBef>
                  <a:defRPr sz="2400"/>
                </a:pPr>
                <a:endParaRPr/>
              </a:p>
            </p:txBody>
          </p:sp>
          <p:sp>
            <p:nvSpPr>
              <p:cNvPr id="412" name="Doing weekly shopping"/>
              <p:cNvSpPr txBox="1"/>
              <p:nvPr/>
            </p:nvSpPr>
            <p:spPr>
              <a:xfrm>
                <a:off x="0" y="314795"/>
                <a:ext cx="1431077" cy="2774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444500">
                  <a:lnSpc>
                    <a:spcPct val="90000"/>
                  </a:lnSpc>
                  <a:spcBef>
                    <a:spcPts val="400"/>
                  </a:spcBef>
                  <a:defRPr sz="1000"/>
                </a:lvl1pPr>
              </a:lstStyle>
              <a:p>
                <a:r>
                  <a:t>Doing weekly shopping</a:t>
                </a:r>
              </a:p>
            </p:txBody>
          </p:sp>
        </p:grpSp>
        <p:grpSp>
          <p:nvGrpSpPr>
            <p:cNvPr id="416" name="Group"/>
            <p:cNvGrpSpPr/>
            <p:nvPr/>
          </p:nvGrpSpPr>
          <p:grpSpPr>
            <a:xfrm>
              <a:off x="4671541" y="0"/>
              <a:ext cx="1210119" cy="950801"/>
              <a:chOff x="0" y="0"/>
              <a:chExt cx="1210117" cy="950800"/>
            </a:xfrm>
          </p:grpSpPr>
          <p:sp>
            <p:nvSpPr>
              <p:cNvPr id="414" name="Rectangle"/>
              <p:cNvSpPr/>
              <p:nvPr/>
            </p:nvSpPr>
            <p:spPr>
              <a:xfrm>
                <a:off x="-1" y="0"/>
                <a:ext cx="1210119" cy="950801"/>
              </a:xfrm>
              <a:prstGeom prst="rect">
                <a:avLst/>
              </a:prstGeom>
              <a:gradFill flip="none" rotWithShape="1">
                <a:gsLst>
                  <a:gs pos="0">
                    <a:schemeClr val="accent5">
                      <a:hueOff val="-325602"/>
                      <a:satOff val="1633"/>
                      <a:lumOff val="26690"/>
                    </a:schemeClr>
                  </a:gs>
                  <a:gs pos="50000">
                    <a:srgbClr val="F89990"/>
                  </a:gs>
                  <a:gs pos="100000">
                    <a:schemeClr val="accent5">
                      <a:hueOff val="-345450"/>
                      <a:satOff val="6654"/>
                      <a:lumOff val="20054"/>
                    </a:schemeClr>
                  </a:gs>
                </a:gsLst>
                <a:lin ang="5400000" scaled="0"/>
              </a:gradFill>
              <a:ln w="12700" cap="flat">
                <a:noFill/>
                <a:miter lim="400000"/>
              </a:ln>
              <a:effectLst/>
            </p:spPr>
            <p:txBody>
              <a:bodyPr wrap="square" lIns="45719" tIns="45719" rIns="45719" bIns="45719" numCol="1" anchor="ctr">
                <a:noAutofit/>
              </a:bodyPr>
              <a:lstStyle/>
              <a:p>
                <a:pPr algn="ctr" defTabSz="444500">
                  <a:lnSpc>
                    <a:spcPct val="90000"/>
                  </a:lnSpc>
                  <a:spcBef>
                    <a:spcPts val="1000"/>
                  </a:spcBef>
                  <a:defRPr sz="2400"/>
                </a:pPr>
                <a:endParaRPr/>
              </a:p>
            </p:txBody>
          </p:sp>
          <p:sp>
            <p:nvSpPr>
              <p:cNvPr id="415" name="Buying a car"/>
              <p:cNvSpPr txBox="1"/>
              <p:nvPr/>
            </p:nvSpPr>
            <p:spPr>
              <a:xfrm>
                <a:off x="0" y="336652"/>
                <a:ext cx="1210118" cy="2774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444500">
                  <a:lnSpc>
                    <a:spcPct val="90000"/>
                  </a:lnSpc>
                  <a:spcBef>
                    <a:spcPts val="400"/>
                  </a:spcBef>
                  <a:defRPr sz="1000"/>
                </a:lvl1pPr>
              </a:lstStyle>
              <a:p>
                <a:r>
                  <a:t>Buying a car</a:t>
                </a:r>
              </a:p>
            </p:txBody>
          </p:sp>
        </p:grpSp>
        <p:grpSp>
          <p:nvGrpSpPr>
            <p:cNvPr id="419" name="Group"/>
            <p:cNvGrpSpPr/>
            <p:nvPr/>
          </p:nvGrpSpPr>
          <p:grpSpPr>
            <a:xfrm>
              <a:off x="0" y="1235442"/>
              <a:ext cx="1182788" cy="989288"/>
              <a:chOff x="0" y="0"/>
              <a:chExt cx="1182787" cy="989286"/>
            </a:xfrm>
          </p:grpSpPr>
          <p:sp>
            <p:nvSpPr>
              <p:cNvPr id="417" name="Rectangle"/>
              <p:cNvSpPr/>
              <p:nvPr/>
            </p:nvSpPr>
            <p:spPr>
              <a:xfrm>
                <a:off x="0" y="0"/>
                <a:ext cx="1182788" cy="989287"/>
              </a:xfrm>
              <a:prstGeom prst="rect">
                <a:avLst/>
              </a:prstGeom>
              <a:gradFill flip="none" rotWithShape="1">
                <a:gsLst>
                  <a:gs pos="0">
                    <a:schemeClr val="accent6">
                      <a:lumOff val="17890"/>
                    </a:schemeClr>
                  </a:gs>
                  <a:gs pos="50000">
                    <a:srgbClr val="E8ABEB"/>
                  </a:gs>
                  <a:gs pos="100000">
                    <a:schemeClr val="accent6">
                      <a:satOff val="3096"/>
                      <a:lumOff val="11486"/>
                    </a:schemeClr>
                  </a:gs>
                </a:gsLst>
                <a:lin ang="5400000" scaled="0"/>
              </a:gradFill>
              <a:ln w="12700" cap="flat">
                <a:noFill/>
                <a:miter lim="400000"/>
              </a:ln>
              <a:effectLst/>
            </p:spPr>
            <p:txBody>
              <a:bodyPr wrap="square" lIns="45719" tIns="45719" rIns="45719" bIns="45719" numCol="1" anchor="ctr">
                <a:noAutofit/>
              </a:bodyPr>
              <a:lstStyle/>
              <a:p>
                <a:pPr algn="ctr" defTabSz="444500">
                  <a:lnSpc>
                    <a:spcPct val="90000"/>
                  </a:lnSpc>
                  <a:spcBef>
                    <a:spcPts val="1000"/>
                  </a:spcBef>
                  <a:defRPr sz="2400"/>
                </a:pPr>
                <a:endParaRPr/>
              </a:p>
            </p:txBody>
          </p:sp>
          <p:sp>
            <p:nvSpPr>
              <p:cNvPr id="418" name="Mowing the lawn"/>
              <p:cNvSpPr txBox="1"/>
              <p:nvPr/>
            </p:nvSpPr>
            <p:spPr>
              <a:xfrm>
                <a:off x="0" y="355896"/>
                <a:ext cx="1182788" cy="2774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444500">
                  <a:lnSpc>
                    <a:spcPct val="90000"/>
                  </a:lnSpc>
                  <a:spcBef>
                    <a:spcPts val="400"/>
                  </a:spcBef>
                  <a:defRPr sz="1000"/>
                </a:lvl1pPr>
              </a:lstStyle>
              <a:p>
                <a:r>
                  <a:t>Mowing the lawn</a:t>
                </a:r>
              </a:p>
            </p:txBody>
          </p:sp>
        </p:grpSp>
        <p:grpSp>
          <p:nvGrpSpPr>
            <p:cNvPr id="422" name="Group"/>
            <p:cNvGrpSpPr/>
            <p:nvPr/>
          </p:nvGrpSpPr>
          <p:grpSpPr>
            <a:xfrm>
              <a:off x="3132014" y="1304666"/>
              <a:ext cx="1227243" cy="871249"/>
              <a:chOff x="0" y="0"/>
              <a:chExt cx="1227242" cy="871247"/>
            </a:xfrm>
          </p:grpSpPr>
          <p:sp>
            <p:nvSpPr>
              <p:cNvPr id="420" name="Rectangle"/>
              <p:cNvSpPr/>
              <p:nvPr/>
            </p:nvSpPr>
            <p:spPr>
              <a:xfrm>
                <a:off x="-1" y="0"/>
                <a:ext cx="1227244" cy="871248"/>
              </a:xfrm>
              <a:prstGeom prst="rect">
                <a:avLst/>
              </a:prstGeom>
              <a:gradFill flip="none" rotWithShape="1">
                <a:gsLst>
                  <a:gs pos="0">
                    <a:schemeClr val="accent2">
                      <a:hueOff val="85836"/>
                      <a:satOff val="2589"/>
                      <a:lumOff val="14326"/>
                    </a:schemeClr>
                  </a:gs>
                  <a:gs pos="50000">
                    <a:srgbClr val="BCD8F7"/>
                  </a:gs>
                  <a:gs pos="100000">
                    <a:schemeClr val="accent2">
                      <a:hueOff val="76280"/>
                      <a:satOff val="6130"/>
                      <a:lumOff val="8986"/>
                    </a:schemeClr>
                  </a:gs>
                </a:gsLst>
                <a:lin ang="5400000" scaled="0"/>
              </a:gradFill>
              <a:ln w="12700" cap="flat">
                <a:noFill/>
                <a:miter lim="400000"/>
              </a:ln>
              <a:effectLst/>
            </p:spPr>
            <p:txBody>
              <a:bodyPr wrap="square" lIns="45719" tIns="45719" rIns="45719" bIns="45719" numCol="1" anchor="ctr">
                <a:noAutofit/>
              </a:bodyPr>
              <a:lstStyle/>
              <a:p>
                <a:pPr algn="ctr" defTabSz="444500">
                  <a:lnSpc>
                    <a:spcPct val="90000"/>
                  </a:lnSpc>
                  <a:spcBef>
                    <a:spcPts val="1000"/>
                  </a:spcBef>
                  <a:defRPr sz="2400"/>
                </a:pPr>
                <a:endParaRPr/>
              </a:p>
            </p:txBody>
          </p:sp>
          <p:sp>
            <p:nvSpPr>
              <p:cNvPr id="421" name="Buying a washing machine"/>
              <p:cNvSpPr txBox="1"/>
              <p:nvPr/>
            </p:nvSpPr>
            <p:spPr>
              <a:xfrm>
                <a:off x="0" y="205341"/>
                <a:ext cx="1227243" cy="46056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444500">
                  <a:lnSpc>
                    <a:spcPct val="90000"/>
                  </a:lnSpc>
                  <a:spcBef>
                    <a:spcPts val="400"/>
                  </a:spcBef>
                  <a:defRPr sz="1000"/>
                </a:lvl1pPr>
              </a:lstStyle>
              <a:p>
                <a:r>
                  <a:t>Buying a washing machine</a:t>
                </a:r>
              </a:p>
            </p:txBody>
          </p:sp>
        </p:grpSp>
        <p:grpSp>
          <p:nvGrpSpPr>
            <p:cNvPr id="425" name="Group"/>
            <p:cNvGrpSpPr/>
            <p:nvPr/>
          </p:nvGrpSpPr>
          <p:grpSpPr>
            <a:xfrm>
              <a:off x="1553848" y="1264263"/>
              <a:ext cx="1212863" cy="891907"/>
              <a:chOff x="0" y="0"/>
              <a:chExt cx="1212862" cy="891906"/>
            </a:xfrm>
          </p:grpSpPr>
          <p:sp>
            <p:nvSpPr>
              <p:cNvPr id="423" name="Rectangle"/>
              <p:cNvSpPr/>
              <p:nvPr/>
            </p:nvSpPr>
            <p:spPr>
              <a:xfrm>
                <a:off x="-1" y="-1"/>
                <a:ext cx="1212864" cy="891908"/>
              </a:xfrm>
              <a:prstGeom prst="rect">
                <a:avLst/>
              </a:prstGeom>
              <a:gradFill flip="none" rotWithShape="1">
                <a:gsLst>
                  <a:gs pos="0">
                    <a:schemeClr val="accent3">
                      <a:hueOff val="565782"/>
                      <a:satOff val="-8756"/>
                      <a:lumOff val="30672"/>
                    </a:schemeClr>
                  </a:gs>
                  <a:gs pos="50000">
                    <a:srgbClr val="A7DB8F"/>
                  </a:gs>
                  <a:gs pos="100000">
                    <a:schemeClr val="accent3">
                      <a:hueOff val="500652"/>
                      <a:satOff val="-10720"/>
                      <a:lumOff val="21914"/>
                    </a:schemeClr>
                  </a:gs>
                </a:gsLst>
                <a:lin ang="5400000" scaled="0"/>
              </a:gradFill>
              <a:ln w="12700" cap="flat">
                <a:noFill/>
                <a:miter lim="400000"/>
              </a:ln>
              <a:effectLst/>
            </p:spPr>
            <p:txBody>
              <a:bodyPr wrap="square" lIns="45719" tIns="45719" rIns="45719" bIns="45719" numCol="1" anchor="ctr">
                <a:noAutofit/>
              </a:bodyPr>
              <a:lstStyle/>
              <a:p>
                <a:pPr algn="ctr" defTabSz="444500">
                  <a:lnSpc>
                    <a:spcPct val="90000"/>
                  </a:lnSpc>
                  <a:spcBef>
                    <a:spcPts val="1000"/>
                  </a:spcBef>
                  <a:defRPr sz="2400"/>
                </a:pPr>
                <a:endParaRPr/>
              </a:p>
            </p:txBody>
          </p:sp>
          <p:sp>
            <p:nvSpPr>
              <p:cNvPr id="424" name="Cooking"/>
              <p:cNvSpPr txBox="1"/>
              <p:nvPr/>
            </p:nvSpPr>
            <p:spPr>
              <a:xfrm>
                <a:off x="0" y="307205"/>
                <a:ext cx="1212863" cy="2774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444500">
                  <a:lnSpc>
                    <a:spcPct val="90000"/>
                  </a:lnSpc>
                  <a:spcBef>
                    <a:spcPts val="400"/>
                  </a:spcBef>
                  <a:defRPr sz="1000"/>
                </a:lvl1pPr>
              </a:lstStyle>
              <a:p>
                <a:r>
                  <a:t>Cooking</a:t>
                </a:r>
              </a:p>
            </p:txBody>
          </p:sp>
        </p:grpSp>
        <p:grpSp>
          <p:nvGrpSpPr>
            <p:cNvPr id="428" name="Group"/>
            <p:cNvGrpSpPr/>
            <p:nvPr/>
          </p:nvGrpSpPr>
          <p:grpSpPr>
            <a:xfrm>
              <a:off x="4807501" y="1333039"/>
              <a:ext cx="1167036" cy="867131"/>
              <a:chOff x="0" y="0"/>
              <a:chExt cx="1167035" cy="867130"/>
            </a:xfrm>
          </p:grpSpPr>
          <p:sp>
            <p:nvSpPr>
              <p:cNvPr id="426" name="Rectangle"/>
              <p:cNvSpPr/>
              <p:nvPr/>
            </p:nvSpPr>
            <p:spPr>
              <a:xfrm>
                <a:off x="-1" y="0"/>
                <a:ext cx="1167037" cy="867131"/>
              </a:xfrm>
              <a:prstGeom prst="rect">
                <a:avLst/>
              </a:prstGeom>
              <a:gradFill flip="none" rotWithShape="1">
                <a:gsLst>
                  <a:gs pos="0">
                    <a:schemeClr val="accent4">
                      <a:hueOff val="-706260"/>
                      <a:satOff val="-42883"/>
                      <a:lumOff val="36094"/>
                    </a:schemeClr>
                  </a:gs>
                  <a:gs pos="50000">
                    <a:srgbClr val="C29C8D"/>
                  </a:gs>
                  <a:gs pos="100000">
                    <a:schemeClr val="accent4">
                      <a:hueOff val="-661830"/>
                      <a:satOff val="-42242"/>
                      <a:lumOff val="26216"/>
                    </a:schemeClr>
                  </a:gs>
                </a:gsLst>
                <a:lin ang="5400000" scaled="0"/>
              </a:gradFill>
              <a:ln w="12700" cap="flat">
                <a:noFill/>
                <a:miter lim="400000"/>
              </a:ln>
              <a:effectLst/>
            </p:spPr>
            <p:txBody>
              <a:bodyPr wrap="square" lIns="45719" tIns="45719" rIns="45719" bIns="45719" numCol="1" anchor="ctr">
                <a:noAutofit/>
              </a:bodyPr>
              <a:lstStyle/>
              <a:p>
                <a:pPr algn="ctr" defTabSz="444500">
                  <a:lnSpc>
                    <a:spcPct val="90000"/>
                  </a:lnSpc>
                  <a:spcBef>
                    <a:spcPts val="1000"/>
                  </a:spcBef>
                  <a:defRPr sz="2400"/>
                </a:pPr>
                <a:endParaRPr/>
              </a:p>
            </p:txBody>
          </p:sp>
          <p:sp>
            <p:nvSpPr>
              <p:cNvPr id="427" name="Repair the car"/>
              <p:cNvSpPr txBox="1"/>
              <p:nvPr/>
            </p:nvSpPr>
            <p:spPr>
              <a:xfrm>
                <a:off x="0" y="294817"/>
                <a:ext cx="1167035" cy="27749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444500">
                  <a:lnSpc>
                    <a:spcPct val="90000"/>
                  </a:lnSpc>
                  <a:spcBef>
                    <a:spcPts val="400"/>
                  </a:spcBef>
                  <a:defRPr sz="1000"/>
                </a:lvl1pPr>
              </a:lstStyle>
              <a:p>
                <a:r>
                  <a:rPr dirty="0"/>
                  <a:t>Repair the car</a:t>
                </a:r>
              </a:p>
            </p:txBody>
          </p:sp>
        </p:grpSp>
        <p:grpSp>
          <p:nvGrpSpPr>
            <p:cNvPr id="431" name="Group"/>
            <p:cNvGrpSpPr/>
            <p:nvPr/>
          </p:nvGrpSpPr>
          <p:grpSpPr>
            <a:xfrm>
              <a:off x="0" y="2661042"/>
              <a:ext cx="1431077" cy="907087"/>
              <a:chOff x="0" y="0"/>
              <a:chExt cx="1431076" cy="907086"/>
            </a:xfrm>
          </p:grpSpPr>
          <p:sp>
            <p:nvSpPr>
              <p:cNvPr id="429" name="Rectangle"/>
              <p:cNvSpPr/>
              <p:nvPr/>
            </p:nvSpPr>
            <p:spPr>
              <a:xfrm>
                <a:off x="-1" y="-1"/>
                <a:ext cx="1431078" cy="907088"/>
              </a:xfrm>
              <a:prstGeom prst="rect">
                <a:avLst/>
              </a:prstGeom>
              <a:gradFill flip="none" rotWithShape="1">
                <a:gsLst>
                  <a:gs pos="0">
                    <a:schemeClr val="accent5">
                      <a:hueOff val="-325602"/>
                      <a:satOff val="1633"/>
                      <a:lumOff val="26690"/>
                    </a:schemeClr>
                  </a:gs>
                  <a:gs pos="50000">
                    <a:srgbClr val="F89990"/>
                  </a:gs>
                  <a:gs pos="100000">
                    <a:schemeClr val="accent5">
                      <a:hueOff val="-345450"/>
                      <a:satOff val="6654"/>
                      <a:lumOff val="20054"/>
                    </a:schemeClr>
                  </a:gs>
                </a:gsLst>
                <a:lin ang="5400000" scaled="0"/>
              </a:gradFill>
              <a:ln w="12700" cap="flat">
                <a:noFill/>
                <a:miter lim="400000"/>
              </a:ln>
              <a:effectLst/>
            </p:spPr>
            <p:txBody>
              <a:bodyPr wrap="square" lIns="45719" tIns="45719" rIns="45719" bIns="45719" numCol="1" anchor="ctr">
                <a:noAutofit/>
              </a:bodyPr>
              <a:lstStyle/>
              <a:p>
                <a:pPr algn="ctr" defTabSz="444500">
                  <a:lnSpc>
                    <a:spcPct val="90000"/>
                  </a:lnSpc>
                  <a:spcBef>
                    <a:spcPts val="1000"/>
                  </a:spcBef>
                  <a:defRPr sz="2400"/>
                </a:pPr>
                <a:endParaRPr/>
              </a:p>
            </p:txBody>
          </p:sp>
          <p:sp>
            <p:nvSpPr>
              <p:cNvPr id="430" name="Take out the trash"/>
              <p:cNvSpPr txBox="1"/>
              <p:nvPr/>
            </p:nvSpPr>
            <p:spPr>
              <a:xfrm>
                <a:off x="0" y="314795"/>
                <a:ext cx="1431077" cy="2774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444500">
                  <a:lnSpc>
                    <a:spcPct val="90000"/>
                  </a:lnSpc>
                  <a:spcBef>
                    <a:spcPts val="400"/>
                  </a:spcBef>
                  <a:defRPr sz="1000"/>
                </a:lvl1pPr>
              </a:lstStyle>
              <a:p>
                <a:r>
                  <a:t>Take out the trash</a:t>
                </a:r>
              </a:p>
            </p:txBody>
          </p:sp>
        </p:grpSp>
        <p:grpSp>
          <p:nvGrpSpPr>
            <p:cNvPr id="434" name="Group"/>
            <p:cNvGrpSpPr/>
            <p:nvPr/>
          </p:nvGrpSpPr>
          <p:grpSpPr>
            <a:xfrm>
              <a:off x="1745063" y="2649764"/>
              <a:ext cx="1212863" cy="891907"/>
              <a:chOff x="0" y="0"/>
              <a:chExt cx="1212862" cy="891906"/>
            </a:xfrm>
          </p:grpSpPr>
          <p:sp>
            <p:nvSpPr>
              <p:cNvPr id="432" name="Rectangle"/>
              <p:cNvSpPr/>
              <p:nvPr/>
            </p:nvSpPr>
            <p:spPr>
              <a:xfrm>
                <a:off x="-1" y="-1"/>
                <a:ext cx="1212864" cy="891908"/>
              </a:xfrm>
              <a:prstGeom prst="rect">
                <a:avLst/>
              </a:prstGeom>
              <a:gradFill flip="none" rotWithShape="1">
                <a:gsLst>
                  <a:gs pos="0">
                    <a:schemeClr val="accent6">
                      <a:lumOff val="17890"/>
                    </a:schemeClr>
                  </a:gs>
                  <a:gs pos="50000">
                    <a:srgbClr val="E8ABEB"/>
                  </a:gs>
                  <a:gs pos="100000">
                    <a:schemeClr val="accent6">
                      <a:satOff val="3096"/>
                      <a:lumOff val="11486"/>
                    </a:schemeClr>
                  </a:gs>
                </a:gsLst>
                <a:lin ang="5400000" scaled="0"/>
              </a:gradFill>
              <a:ln w="12700" cap="flat">
                <a:noFill/>
                <a:miter lim="400000"/>
              </a:ln>
              <a:effectLst/>
            </p:spPr>
            <p:txBody>
              <a:bodyPr wrap="square" lIns="45719" tIns="45719" rIns="45719" bIns="45719" numCol="1" anchor="ctr">
                <a:noAutofit/>
              </a:bodyPr>
              <a:lstStyle/>
              <a:p>
                <a:pPr algn="ctr" defTabSz="444500">
                  <a:lnSpc>
                    <a:spcPct val="90000"/>
                  </a:lnSpc>
                  <a:spcBef>
                    <a:spcPts val="1000"/>
                  </a:spcBef>
                  <a:defRPr sz="2400"/>
                </a:pPr>
                <a:endParaRPr/>
              </a:p>
            </p:txBody>
          </p:sp>
          <p:sp>
            <p:nvSpPr>
              <p:cNvPr id="433" name="Iron the clothes"/>
              <p:cNvSpPr txBox="1"/>
              <p:nvPr/>
            </p:nvSpPr>
            <p:spPr>
              <a:xfrm>
                <a:off x="0" y="307205"/>
                <a:ext cx="1212863" cy="2774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444500">
                  <a:lnSpc>
                    <a:spcPct val="90000"/>
                  </a:lnSpc>
                  <a:spcBef>
                    <a:spcPts val="400"/>
                  </a:spcBef>
                  <a:defRPr sz="1000"/>
                </a:lvl1pPr>
              </a:lstStyle>
              <a:p>
                <a:r>
                  <a:t>Iron the clothes</a:t>
                </a:r>
              </a:p>
            </p:txBody>
          </p:sp>
        </p:grpSp>
        <p:grpSp>
          <p:nvGrpSpPr>
            <p:cNvPr id="437" name="Group"/>
            <p:cNvGrpSpPr/>
            <p:nvPr/>
          </p:nvGrpSpPr>
          <p:grpSpPr>
            <a:xfrm>
              <a:off x="3239092" y="2662921"/>
              <a:ext cx="1227243" cy="871248"/>
              <a:chOff x="0" y="0"/>
              <a:chExt cx="1227242" cy="871247"/>
            </a:xfrm>
          </p:grpSpPr>
          <p:sp>
            <p:nvSpPr>
              <p:cNvPr id="435" name="Rectangle"/>
              <p:cNvSpPr/>
              <p:nvPr/>
            </p:nvSpPr>
            <p:spPr>
              <a:xfrm>
                <a:off x="-1" y="0"/>
                <a:ext cx="1227244" cy="871248"/>
              </a:xfrm>
              <a:prstGeom prst="rect">
                <a:avLst/>
              </a:prstGeom>
              <a:gradFill flip="none" rotWithShape="1">
                <a:gsLst>
                  <a:gs pos="0">
                    <a:schemeClr val="accent2">
                      <a:hueOff val="85836"/>
                      <a:satOff val="2589"/>
                      <a:lumOff val="14326"/>
                    </a:schemeClr>
                  </a:gs>
                  <a:gs pos="50000">
                    <a:srgbClr val="BCD8F7"/>
                  </a:gs>
                  <a:gs pos="100000">
                    <a:schemeClr val="accent2">
                      <a:hueOff val="76280"/>
                      <a:satOff val="6130"/>
                      <a:lumOff val="8986"/>
                    </a:schemeClr>
                  </a:gs>
                </a:gsLst>
                <a:lin ang="5400000" scaled="0"/>
              </a:gradFill>
              <a:ln w="12700" cap="flat">
                <a:noFill/>
                <a:miter lim="400000"/>
              </a:ln>
              <a:effectLst/>
            </p:spPr>
            <p:txBody>
              <a:bodyPr wrap="square" lIns="45719" tIns="45719" rIns="45719" bIns="45719" numCol="1" anchor="ctr">
                <a:noAutofit/>
              </a:bodyPr>
              <a:lstStyle/>
              <a:p>
                <a:pPr algn="ctr" defTabSz="444500">
                  <a:lnSpc>
                    <a:spcPct val="90000"/>
                  </a:lnSpc>
                  <a:spcBef>
                    <a:spcPts val="1000"/>
                  </a:spcBef>
                  <a:defRPr sz="2400"/>
                </a:pPr>
                <a:endParaRPr/>
              </a:p>
            </p:txBody>
          </p:sp>
          <p:sp>
            <p:nvSpPr>
              <p:cNvPr id="436" name="Pay the bills"/>
              <p:cNvSpPr txBox="1"/>
              <p:nvPr/>
            </p:nvSpPr>
            <p:spPr>
              <a:xfrm>
                <a:off x="0" y="296876"/>
                <a:ext cx="1227243" cy="2774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444500">
                  <a:lnSpc>
                    <a:spcPct val="90000"/>
                  </a:lnSpc>
                  <a:spcBef>
                    <a:spcPts val="400"/>
                  </a:spcBef>
                  <a:defRPr sz="1000"/>
                </a:lvl1pPr>
              </a:lstStyle>
              <a:p>
                <a:r>
                  <a:t>Pay the bills</a:t>
                </a:r>
              </a:p>
            </p:txBody>
          </p:sp>
        </p:grpSp>
        <p:grpSp>
          <p:nvGrpSpPr>
            <p:cNvPr id="440" name="Group"/>
            <p:cNvGrpSpPr/>
            <p:nvPr/>
          </p:nvGrpSpPr>
          <p:grpSpPr>
            <a:xfrm>
              <a:off x="4876450" y="2641959"/>
              <a:ext cx="1212863" cy="891907"/>
              <a:chOff x="0" y="0"/>
              <a:chExt cx="1212862" cy="891906"/>
            </a:xfrm>
          </p:grpSpPr>
          <p:sp>
            <p:nvSpPr>
              <p:cNvPr id="438" name="Rectangle"/>
              <p:cNvSpPr/>
              <p:nvPr/>
            </p:nvSpPr>
            <p:spPr>
              <a:xfrm>
                <a:off x="-1" y="-1"/>
                <a:ext cx="1212864" cy="891908"/>
              </a:xfrm>
              <a:prstGeom prst="rect">
                <a:avLst/>
              </a:prstGeom>
              <a:gradFill flip="none" rotWithShape="1">
                <a:gsLst>
                  <a:gs pos="0">
                    <a:schemeClr val="accent3">
                      <a:hueOff val="565782"/>
                      <a:satOff val="-8756"/>
                      <a:lumOff val="30672"/>
                    </a:schemeClr>
                  </a:gs>
                  <a:gs pos="50000">
                    <a:srgbClr val="A7DB8F"/>
                  </a:gs>
                  <a:gs pos="100000">
                    <a:schemeClr val="accent3">
                      <a:hueOff val="500652"/>
                      <a:satOff val="-10720"/>
                      <a:lumOff val="21914"/>
                    </a:schemeClr>
                  </a:gs>
                </a:gsLst>
                <a:lin ang="5400000" scaled="0"/>
              </a:gradFill>
              <a:ln w="12700" cap="flat">
                <a:noFill/>
                <a:miter lim="400000"/>
              </a:ln>
              <a:effectLst/>
            </p:spPr>
            <p:txBody>
              <a:bodyPr wrap="square" lIns="45719" tIns="45719" rIns="45719" bIns="45719" numCol="1" anchor="ctr">
                <a:noAutofit/>
              </a:bodyPr>
              <a:lstStyle/>
              <a:p>
                <a:pPr algn="ctr" defTabSz="444500">
                  <a:lnSpc>
                    <a:spcPct val="90000"/>
                  </a:lnSpc>
                  <a:spcBef>
                    <a:spcPts val="1000"/>
                  </a:spcBef>
                  <a:defRPr sz="2400"/>
                </a:pPr>
                <a:endParaRPr/>
              </a:p>
            </p:txBody>
          </p:sp>
          <p:sp>
            <p:nvSpPr>
              <p:cNvPr id="439" name="Drive to church"/>
              <p:cNvSpPr txBox="1"/>
              <p:nvPr/>
            </p:nvSpPr>
            <p:spPr>
              <a:xfrm>
                <a:off x="0" y="307205"/>
                <a:ext cx="1212863" cy="27749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ctr" defTabSz="444500">
                  <a:lnSpc>
                    <a:spcPct val="90000"/>
                  </a:lnSpc>
                  <a:spcBef>
                    <a:spcPts val="400"/>
                  </a:spcBef>
                  <a:defRPr sz="1000"/>
                </a:lvl1pPr>
              </a:lstStyle>
              <a:p>
                <a:r>
                  <a:t>Drive to church</a:t>
                </a:r>
              </a:p>
            </p:txBody>
          </p:sp>
        </p:grpSp>
      </p:grpSp>
      <p:sp>
        <p:nvSpPr>
          <p:cNvPr id="442" name="Slide Number Placeholder 2"/>
          <p:cNvSpPr txBox="1">
            <a:spLocks noGrp="1"/>
          </p:cNvSpPr>
          <p:nvPr>
            <p:ph type="sldNum" sz="quarter" idx="2"/>
          </p:nvPr>
        </p:nvSpPr>
        <p:spPr>
          <a:xfrm>
            <a:off x="1065212" y="5975128"/>
            <a:ext cx="225331"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Title 1"/>
          <p:cNvSpPr txBox="1">
            <a:spLocks noGrp="1"/>
          </p:cNvSpPr>
          <p:nvPr>
            <p:ph type="title"/>
          </p:nvPr>
        </p:nvSpPr>
        <p:spPr>
          <a:xfrm>
            <a:off x="1065211" y="304800"/>
            <a:ext cx="10058404" cy="1219200"/>
          </a:xfrm>
          <a:prstGeom prst="rect">
            <a:avLst/>
          </a:prstGeom>
        </p:spPr>
        <p:txBody>
          <a:bodyPr/>
          <a:lstStyle/>
          <a:p>
            <a:pPr algn="ctr"/>
            <a:r>
              <a:t>Occupation Checklist</a:t>
            </a:r>
            <a:br/>
            <a:r>
              <a:rPr sz="1100"/>
              <a:t>Who Should become a…..a man or a woman?</a:t>
            </a:r>
          </a:p>
        </p:txBody>
      </p:sp>
      <p:pic>
        <p:nvPicPr>
          <p:cNvPr id="445" name="Graphic 3" descr="Graphic 3"/>
          <p:cNvPicPr>
            <a:picLocks noChangeAspect="1"/>
          </p:cNvPicPr>
          <p:nvPr/>
        </p:nvPicPr>
        <p:blipFill>
          <a:blip r:embed="rId2"/>
          <a:stretch>
            <a:fillRect/>
          </a:stretch>
        </p:blipFill>
        <p:spPr>
          <a:xfrm>
            <a:off x="915971" y="1680328"/>
            <a:ext cx="914401" cy="914401"/>
          </a:xfrm>
          <a:prstGeom prst="rect">
            <a:avLst/>
          </a:prstGeom>
          <a:ln w="12700">
            <a:miter lim="400000"/>
          </a:ln>
        </p:spPr>
      </p:pic>
      <p:sp>
        <p:nvSpPr>
          <p:cNvPr id="446" name="TextBox 4"/>
          <p:cNvSpPr txBox="1"/>
          <p:nvPr/>
        </p:nvSpPr>
        <p:spPr>
          <a:xfrm>
            <a:off x="884705" y="2381724"/>
            <a:ext cx="1179609"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Teacher</a:t>
            </a:r>
          </a:p>
        </p:txBody>
      </p:sp>
      <p:sp>
        <p:nvSpPr>
          <p:cNvPr id="447" name="TextBox 13"/>
          <p:cNvSpPr txBox="1"/>
          <p:nvPr/>
        </p:nvSpPr>
        <p:spPr>
          <a:xfrm>
            <a:off x="967580" y="3481820"/>
            <a:ext cx="528374"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Pilot</a:t>
            </a:r>
          </a:p>
        </p:txBody>
      </p:sp>
      <p:sp>
        <p:nvSpPr>
          <p:cNvPr id="448" name="TextBox 14"/>
          <p:cNvSpPr txBox="1"/>
          <p:nvPr/>
        </p:nvSpPr>
        <p:spPr>
          <a:xfrm>
            <a:off x="771185" y="4636730"/>
            <a:ext cx="817072"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sz="1000"/>
            </a:lvl1pPr>
          </a:lstStyle>
          <a:p>
            <a:r>
              <a:t>Cashier </a:t>
            </a:r>
          </a:p>
        </p:txBody>
      </p:sp>
      <p:pic>
        <p:nvPicPr>
          <p:cNvPr id="449" name="Graphic 16" descr="Graphic 16"/>
          <p:cNvPicPr>
            <a:picLocks noChangeAspect="1"/>
          </p:cNvPicPr>
          <p:nvPr/>
        </p:nvPicPr>
        <p:blipFill>
          <a:blip r:embed="rId3"/>
          <a:stretch>
            <a:fillRect/>
          </a:stretch>
        </p:blipFill>
        <p:spPr>
          <a:xfrm>
            <a:off x="4007963" y="1827532"/>
            <a:ext cx="639451" cy="639451"/>
          </a:xfrm>
          <a:prstGeom prst="rect">
            <a:avLst/>
          </a:prstGeom>
          <a:ln w="12700">
            <a:miter lim="400000"/>
          </a:ln>
        </p:spPr>
      </p:pic>
      <p:sp>
        <p:nvSpPr>
          <p:cNvPr id="450" name="TextBox 17"/>
          <p:cNvSpPr txBox="1"/>
          <p:nvPr/>
        </p:nvSpPr>
        <p:spPr>
          <a:xfrm>
            <a:off x="3884000" y="2497138"/>
            <a:ext cx="717695"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Lawyer</a:t>
            </a:r>
          </a:p>
        </p:txBody>
      </p:sp>
      <p:pic>
        <p:nvPicPr>
          <p:cNvPr id="451" name="Graphic 19" descr="Graphic 19"/>
          <p:cNvPicPr>
            <a:picLocks noChangeAspect="1"/>
          </p:cNvPicPr>
          <p:nvPr/>
        </p:nvPicPr>
        <p:blipFill>
          <a:blip r:embed="rId4"/>
          <a:stretch>
            <a:fillRect/>
          </a:stretch>
        </p:blipFill>
        <p:spPr>
          <a:xfrm>
            <a:off x="3785646" y="2770514"/>
            <a:ext cx="861768" cy="861768"/>
          </a:xfrm>
          <a:prstGeom prst="rect">
            <a:avLst/>
          </a:prstGeom>
          <a:ln w="12700">
            <a:miter lim="400000"/>
          </a:ln>
        </p:spPr>
      </p:pic>
      <p:sp>
        <p:nvSpPr>
          <p:cNvPr id="452" name="TextBox 20"/>
          <p:cNvSpPr txBox="1"/>
          <p:nvPr/>
        </p:nvSpPr>
        <p:spPr>
          <a:xfrm>
            <a:off x="3831366" y="3493363"/>
            <a:ext cx="822960"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Bus driver</a:t>
            </a:r>
          </a:p>
        </p:txBody>
      </p:sp>
      <p:pic>
        <p:nvPicPr>
          <p:cNvPr id="453" name="Graphic 22" descr="Graphic 22"/>
          <p:cNvPicPr>
            <a:picLocks noChangeAspect="1"/>
          </p:cNvPicPr>
          <p:nvPr/>
        </p:nvPicPr>
        <p:blipFill>
          <a:blip r:embed="rId5"/>
          <a:stretch>
            <a:fillRect/>
          </a:stretch>
        </p:blipFill>
        <p:spPr>
          <a:xfrm>
            <a:off x="3785646" y="3997568"/>
            <a:ext cx="660482" cy="660482"/>
          </a:xfrm>
          <a:prstGeom prst="rect">
            <a:avLst/>
          </a:prstGeom>
          <a:ln w="12700">
            <a:miter lim="400000"/>
          </a:ln>
        </p:spPr>
      </p:pic>
      <p:sp>
        <p:nvSpPr>
          <p:cNvPr id="454" name="TextBox 23"/>
          <p:cNvSpPr txBox="1"/>
          <p:nvPr/>
        </p:nvSpPr>
        <p:spPr>
          <a:xfrm>
            <a:off x="3831366" y="4751837"/>
            <a:ext cx="770328"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Dentist</a:t>
            </a:r>
          </a:p>
        </p:txBody>
      </p:sp>
      <p:pic>
        <p:nvPicPr>
          <p:cNvPr id="455" name="Graphic 25" descr="Graphic 25"/>
          <p:cNvPicPr>
            <a:picLocks noChangeAspect="1"/>
          </p:cNvPicPr>
          <p:nvPr/>
        </p:nvPicPr>
        <p:blipFill>
          <a:blip r:embed="rId6"/>
          <a:stretch>
            <a:fillRect/>
          </a:stretch>
        </p:blipFill>
        <p:spPr>
          <a:xfrm>
            <a:off x="6321275" y="1716452"/>
            <a:ext cx="750531" cy="750531"/>
          </a:xfrm>
          <a:prstGeom prst="rect">
            <a:avLst/>
          </a:prstGeom>
          <a:ln w="12700">
            <a:miter lim="400000"/>
          </a:ln>
        </p:spPr>
      </p:pic>
      <p:sp>
        <p:nvSpPr>
          <p:cNvPr id="456" name="TextBox 26"/>
          <p:cNvSpPr txBox="1"/>
          <p:nvPr/>
        </p:nvSpPr>
        <p:spPr>
          <a:xfrm>
            <a:off x="6301583" y="2538428"/>
            <a:ext cx="1179609" cy="292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Telephone Operator</a:t>
            </a:r>
          </a:p>
        </p:txBody>
      </p:sp>
      <p:pic>
        <p:nvPicPr>
          <p:cNvPr id="457" name="Graphic 28" descr="Graphic 28"/>
          <p:cNvPicPr>
            <a:picLocks noChangeAspect="1"/>
          </p:cNvPicPr>
          <p:nvPr/>
        </p:nvPicPr>
        <p:blipFill>
          <a:blip r:embed="rId7"/>
          <a:stretch>
            <a:fillRect/>
          </a:stretch>
        </p:blipFill>
        <p:spPr>
          <a:xfrm>
            <a:off x="6321275" y="2931105"/>
            <a:ext cx="714504" cy="714504"/>
          </a:xfrm>
          <a:prstGeom prst="rect">
            <a:avLst/>
          </a:prstGeom>
          <a:ln w="12700">
            <a:miter lim="400000"/>
          </a:ln>
        </p:spPr>
      </p:pic>
      <p:sp>
        <p:nvSpPr>
          <p:cNvPr id="458" name="TextBox 29"/>
          <p:cNvSpPr txBox="1"/>
          <p:nvPr/>
        </p:nvSpPr>
        <p:spPr>
          <a:xfrm>
            <a:off x="6321612" y="3632281"/>
            <a:ext cx="1179609"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Engineer</a:t>
            </a:r>
          </a:p>
        </p:txBody>
      </p:sp>
      <p:pic>
        <p:nvPicPr>
          <p:cNvPr id="459" name="Graphic 31" descr="Graphic 31"/>
          <p:cNvPicPr>
            <a:picLocks noChangeAspect="1"/>
          </p:cNvPicPr>
          <p:nvPr/>
        </p:nvPicPr>
        <p:blipFill>
          <a:blip r:embed="rId8"/>
          <a:stretch>
            <a:fillRect/>
          </a:stretch>
        </p:blipFill>
        <p:spPr>
          <a:xfrm>
            <a:off x="6173023" y="3997568"/>
            <a:ext cx="847810" cy="847810"/>
          </a:xfrm>
          <a:prstGeom prst="rect">
            <a:avLst/>
          </a:prstGeom>
          <a:ln w="12700">
            <a:miter lim="400000"/>
          </a:ln>
        </p:spPr>
      </p:pic>
      <p:sp>
        <p:nvSpPr>
          <p:cNvPr id="460" name="TextBox 32"/>
          <p:cNvSpPr txBox="1"/>
          <p:nvPr/>
        </p:nvSpPr>
        <p:spPr>
          <a:xfrm>
            <a:off x="6218743" y="4798312"/>
            <a:ext cx="653135"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Welder </a:t>
            </a:r>
          </a:p>
        </p:txBody>
      </p:sp>
      <p:sp>
        <p:nvSpPr>
          <p:cNvPr id="461" name="TextBox 35"/>
          <p:cNvSpPr txBox="1"/>
          <p:nvPr/>
        </p:nvSpPr>
        <p:spPr>
          <a:xfrm>
            <a:off x="9098868" y="2536332"/>
            <a:ext cx="844567" cy="292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Astronaut</a:t>
            </a:r>
          </a:p>
        </p:txBody>
      </p:sp>
      <p:pic>
        <p:nvPicPr>
          <p:cNvPr id="462" name="Graphic 37" descr="Graphic 37"/>
          <p:cNvPicPr>
            <a:picLocks noChangeAspect="1"/>
          </p:cNvPicPr>
          <p:nvPr/>
        </p:nvPicPr>
        <p:blipFill>
          <a:blip r:embed="rId9"/>
          <a:stretch>
            <a:fillRect/>
          </a:stretch>
        </p:blipFill>
        <p:spPr>
          <a:xfrm>
            <a:off x="9080485" y="2997933"/>
            <a:ext cx="605536" cy="605536"/>
          </a:xfrm>
          <a:prstGeom prst="rect">
            <a:avLst/>
          </a:prstGeom>
          <a:ln w="12700">
            <a:miter lim="400000"/>
          </a:ln>
        </p:spPr>
      </p:pic>
      <p:sp>
        <p:nvSpPr>
          <p:cNvPr id="463" name="TextBox 38"/>
          <p:cNvSpPr txBox="1"/>
          <p:nvPr/>
        </p:nvSpPr>
        <p:spPr>
          <a:xfrm>
            <a:off x="9184615" y="3598536"/>
            <a:ext cx="834233" cy="292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Nurse</a:t>
            </a:r>
          </a:p>
        </p:txBody>
      </p:sp>
      <p:pic>
        <p:nvPicPr>
          <p:cNvPr id="464" name="Graphic 40" descr="Graphic 40"/>
          <p:cNvPicPr>
            <a:picLocks noChangeAspect="1"/>
          </p:cNvPicPr>
          <p:nvPr/>
        </p:nvPicPr>
        <p:blipFill>
          <a:blip r:embed="rId10"/>
          <a:stretch>
            <a:fillRect/>
          </a:stretch>
        </p:blipFill>
        <p:spPr>
          <a:xfrm>
            <a:off x="9038067" y="3997568"/>
            <a:ext cx="754270" cy="754269"/>
          </a:xfrm>
          <a:prstGeom prst="rect">
            <a:avLst/>
          </a:prstGeom>
          <a:ln w="12700">
            <a:miter lim="400000"/>
          </a:ln>
        </p:spPr>
      </p:pic>
      <p:sp>
        <p:nvSpPr>
          <p:cNvPr id="465" name="TextBox 41"/>
          <p:cNvSpPr txBox="1"/>
          <p:nvPr/>
        </p:nvSpPr>
        <p:spPr>
          <a:xfrm>
            <a:off x="9083787" y="4717520"/>
            <a:ext cx="1179609" cy="292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Daycare</a:t>
            </a:r>
          </a:p>
        </p:txBody>
      </p:sp>
      <p:pic>
        <p:nvPicPr>
          <p:cNvPr id="466" name="Graphic 43" descr="Graphic 43"/>
          <p:cNvPicPr>
            <a:picLocks noChangeAspect="1"/>
          </p:cNvPicPr>
          <p:nvPr/>
        </p:nvPicPr>
        <p:blipFill>
          <a:blip r:embed="rId11"/>
          <a:stretch>
            <a:fillRect/>
          </a:stretch>
        </p:blipFill>
        <p:spPr>
          <a:xfrm>
            <a:off x="912518" y="2760396"/>
            <a:ext cx="717379" cy="717379"/>
          </a:xfrm>
          <a:prstGeom prst="rect">
            <a:avLst/>
          </a:prstGeom>
          <a:ln w="12700">
            <a:miter lim="400000"/>
          </a:ln>
        </p:spPr>
      </p:pic>
      <p:pic>
        <p:nvPicPr>
          <p:cNvPr id="467" name="Graphic 45" descr="Graphic 45"/>
          <p:cNvPicPr>
            <a:picLocks noChangeAspect="1"/>
          </p:cNvPicPr>
          <p:nvPr/>
        </p:nvPicPr>
        <p:blipFill>
          <a:blip r:embed="rId12"/>
          <a:stretch>
            <a:fillRect/>
          </a:stretch>
        </p:blipFill>
        <p:spPr>
          <a:xfrm>
            <a:off x="840526" y="3882461"/>
            <a:ext cx="754270" cy="754270"/>
          </a:xfrm>
          <a:prstGeom prst="rect">
            <a:avLst/>
          </a:prstGeom>
          <a:ln w="12700">
            <a:miter lim="400000"/>
          </a:ln>
        </p:spPr>
      </p:pic>
      <p:pic>
        <p:nvPicPr>
          <p:cNvPr id="468" name="Graphic 46" descr="Graphic 46"/>
          <p:cNvPicPr>
            <a:picLocks noChangeAspect="1"/>
          </p:cNvPicPr>
          <p:nvPr/>
        </p:nvPicPr>
        <p:blipFill>
          <a:blip r:embed="rId11"/>
          <a:stretch>
            <a:fillRect/>
          </a:stretch>
        </p:blipFill>
        <p:spPr>
          <a:xfrm>
            <a:off x="757131" y="5177671"/>
            <a:ext cx="717379" cy="717379"/>
          </a:xfrm>
          <a:prstGeom prst="rect">
            <a:avLst/>
          </a:prstGeom>
          <a:ln w="12700">
            <a:miter lim="400000"/>
          </a:ln>
        </p:spPr>
      </p:pic>
      <p:sp>
        <p:nvSpPr>
          <p:cNvPr id="469" name="TextBox 47"/>
          <p:cNvSpPr txBox="1"/>
          <p:nvPr/>
        </p:nvSpPr>
        <p:spPr>
          <a:xfrm>
            <a:off x="771185" y="5799190"/>
            <a:ext cx="936482" cy="292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Flight Attendant</a:t>
            </a:r>
          </a:p>
        </p:txBody>
      </p:sp>
      <p:pic>
        <p:nvPicPr>
          <p:cNvPr id="470" name="Graphic 5" descr="Graphic 5"/>
          <p:cNvPicPr>
            <a:picLocks noChangeAspect="1"/>
          </p:cNvPicPr>
          <p:nvPr/>
        </p:nvPicPr>
        <p:blipFill>
          <a:blip r:embed="rId13"/>
          <a:stretch>
            <a:fillRect/>
          </a:stretch>
        </p:blipFill>
        <p:spPr>
          <a:xfrm>
            <a:off x="9080485" y="1827532"/>
            <a:ext cx="750531" cy="750531"/>
          </a:xfrm>
          <a:prstGeom prst="rect">
            <a:avLst/>
          </a:prstGeom>
          <a:ln w="12700">
            <a:miter lim="400000"/>
          </a:ln>
        </p:spPr>
      </p:pic>
      <p:pic>
        <p:nvPicPr>
          <p:cNvPr id="471" name="Graphic 7" descr="Graphic 7"/>
          <p:cNvPicPr>
            <a:picLocks noChangeAspect="1"/>
          </p:cNvPicPr>
          <p:nvPr/>
        </p:nvPicPr>
        <p:blipFill>
          <a:blip r:embed="rId14"/>
          <a:stretch>
            <a:fillRect/>
          </a:stretch>
        </p:blipFill>
        <p:spPr>
          <a:xfrm>
            <a:off x="3785646" y="5226341"/>
            <a:ext cx="750606" cy="750606"/>
          </a:xfrm>
          <a:prstGeom prst="rect">
            <a:avLst/>
          </a:prstGeom>
          <a:ln w="12700">
            <a:miter lim="400000"/>
          </a:ln>
        </p:spPr>
      </p:pic>
      <p:sp>
        <p:nvSpPr>
          <p:cNvPr id="472" name="TextBox 33"/>
          <p:cNvSpPr txBox="1"/>
          <p:nvPr/>
        </p:nvSpPr>
        <p:spPr>
          <a:xfrm>
            <a:off x="3775784" y="5960772"/>
            <a:ext cx="770328" cy="292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Architect</a:t>
            </a:r>
          </a:p>
        </p:txBody>
      </p:sp>
      <p:pic>
        <p:nvPicPr>
          <p:cNvPr id="473" name="Graphic 9" descr="Graphic 9"/>
          <p:cNvPicPr>
            <a:picLocks noChangeAspect="1"/>
          </p:cNvPicPr>
          <p:nvPr/>
        </p:nvPicPr>
        <p:blipFill>
          <a:blip r:embed="rId15"/>
          <a:stretch>
            <a:fillRect/>
          </a:stretch>
        </p:blipFill>
        <p:spPr>
          <a:xfrm>
            <a:off x="6173023" y="5216199"/>
            <a:ext cx="744575" cy="744575"/>
          </a:xfrm>
          <a:prstGeom prst="rect">
            <a:avLst/>
          </a:prstGeom>
          <a:ln w="12700">
            <a:miter lim="400000"/>
          </a:ln>
        </p:spPr>
      </p:pic>
      <p:sp>
        <p:nvSpPr>
          <p:cNvPr id="474" name="TextBox 36"/>
          <p:cNvSpPr txBox="1"/>
          <p:nvPr/>
        </p:nvSpPr>
        <p:spPr>
          <a:xfrm>
            <a:off x="6218743" y="5960772"/>
            <a:ext cx="770328" cy="292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Farmer</a:t>
            </a:r>
          </a:p>
        </p:txBody>
      </p:sp>
      <p:pic>
        <p:nvPicPr>
          <p:cNvPr id="475" name="Graphic 11" descr="Graphic 11"/>
          <p:cNvPicPr>
            <a:picLocks noChangeAspect="1"/>
          </p:cNvPicPr>
          <p:nvPr/>
        </p:nvPicPr>
        <p:blipFill>
          <a:blip r:embed="rId16"/>
          <a:stretch>
            <a:fillRect/>
          </a:stretch>
        </p:blipFill>
        <p:spPr>
          <a:xfrm>
            <a:off x="8958002" y="5102376"/>
            <a:ext cx="754270" cy="754270"/>
          </a:xfrm>
          <a:prstGeom prst="rect">
            <a:avLst/>
          </a:prstGeom>
          <a:ln w="12700">
            <a:miter lim="400000"/>
          </a:ln>
        </p:spPr>
      </p:pic>
      <p:sp>
        <p:nvSpPr>
          <p:cNvPr id="476" name="TextBox 39"/>
          <p:cNvSpPr txBox="1"/>
          <p:nvPr/>
        </p:nvSpPr>
        <p:spPr>
          <a:xfrm>
            <a:off x="8949971" y="5867291"/>
            <a:ext cx="936482"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a:lvl1pPr>
          </a:lstStyle>
          <a:p>
            <a:r>
              <a:t>Homemaker</a:t>
            </a:r>
          </a:p>
        </p:txBody>
      </p:sp>
      <p:sp>
        <p:nvSpPr>
          <p:cNvPr id="477" name="Slide Number Placeholder 12"/>
          <p:cNvSpPr txBox="1">
            <a:spLocks noGrp="1"/>
          </p:cNvSpPr>
          <p:nvPr>
            <p:ph type="sldNum" sz="quarter" idx="2"/>
          </p:nvPr>
        </p:nvSpPr>
        <p:spPr>
          <a:xfrm>
            <a:off x="1065212" y="5975128"/>
            <a:ext cx="233713"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itle 12"/>
          <p:cNvSpPr txBox="1">
            <a:spLocks noGrp="1"/>
          </p:cNvSpPr>
          <p:nvPr>
            <p:ph type="title"/>
          </p:nvPr>
        </p:nvSpPr>
        <p:spPr>
          <a:xfrm>
            <a:off x="1065211" y="304800"/>
            <a:ext cx="10058404" cy="1219200"/>
          </a:xfrm>
          <a:prstGeom prst="rect">
            <a:avLst/>
          </a:prstGeom>
        </p:spPr>
        <p:txBody>
          <a:bodyPr/>
          <a:lstStyle/>
          <a:p>
            <a:r>
              <a:t>Gender Roles</a:t>
            </a:r>
          </a:p>
        </p:txBody>
      </p:sp>
      <p:sp>
        <p:nvSpPr>
          <p:cNvPr id="480" name="Content Placeholder 13"/>
          <p:cNvSpPr txBox="1">
            <a:spLocks noGrp="1"/>
          </p:cNvSpPr>
          <p:nvPr>
            <p:ph type="body" idx="1"/>
          </p:nvPr>
        </p:nvSpPr>
        <p:spPr>
          <a:prstGeom prst="rect">
            <a:avLst/>
          </a:prstGeom>
        </p:spPr>
        <p:txBody>
          <a:bodyPr/>
          <a:lstStyle/>
          <a:p>
            <a:pPr>
              <a:lnSpc>
                <a:spcPct val="90000"/>
              </a:lnSpc>
              <a:defRPr sz="2000"/>
            </a:pPr>
            <a:r>
              <a:t>What does it mean to act ‘like a man’? What words or expectations come to mind? (e.g. men don’t cry; men are tough; etc.). </a:t>
            </a:r>
          </a:p>
          <a:p>
            <a:pPr>
              <a:lnSpc>
                <a:spcPct val="90000"/>
              </a:lnSpc>
              <a:defRPr sz="2000"/>
            </a:pPr>
            <a:r>
              <a:t>What does it mean to act ‘like a woman’? What words or expectations do you think of? (e.g. girls are polite; girls are neat and submissive; etc.). </a:t>
            </a:r>
          </a:p>
          <a:p>
            <a:pPr>
              <a:lnSpc>
                <a:spcPct val="90000"/>
              </a:lnSpc>
              <a:defRPr sz="2000"/>
            </a:pPr>
            <a:r>
              <a:t>Where do we learn these gender roles? What people influence our learning of them? Can you mention any specific examples? Where else in society do we find these messages? </a:t>
            </a:r>
          </a:p>
          <a:p>
            <a:pPr>
              <a:lnSpc>
                <a:spcPct val="90000"/>
              </a:lnSpc>
              <a:defRPr sz="2000"/>
            </a:pPr>
            <a:r>
              <a:t>What are some situations where you may be pressured to ‘act like a man’ or ‘be a lady’?</a:t>
            </a:r>
          </a:p>
          <a:p>
            <a:pPr>
              <a:lnSpc>
                <a:spcPct val="90000"/>
              </a:lnSpc>
              <a:defRPr sz="2000"/>
            </a:pPr>
            <a:r>
              <a:t>How might these stereotypes lead to violence?</a:t>
            </a:r>
          </a:p>
        </p:txBody>
      </p:sp>
      <p:sp>
        <p:nvSpPr>
          <p:cNvPr id="481" name="Slide Number Placeholder 1"/>
          <p:cNvSpPr txBox="1">
            <a:spLocks noGrp="1"/>
          </p:cNvSpPr>
          <p:nvPr>
            <p:ph type="sldNum" sz="quarter" idx="2"/>
          </p:nvPr>
        </p:nvSpPr>
        <p:spPr>
          <a:xfrm>
            <a:off x="1065212" y="5975128"/>
            <a:ext cx="243492"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Slide Number Placeholder 2"/>
          <p:cNvSpPr txBox="1">
            <a:spLocks noGrp="1"/>
          </p:cNvSpPr>
          <p:nvPr>
            <p:ph type="sldNum" sz="quarter" idx="2"/>
          </p:nvPr>
        </p:nvSpPr>
        <p:spPr>
          <a:xfrm>
            <a:off x="1065212" y="5975128"/>
            <a:ext cx="228300"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484" name="TextBox 3"/>
          <p:cNvSpPr txBox="1"/>
          <p:nvPr/>
        </p:nvSpPr>
        <p:spPr>
          <a:xfrm>
            <a:off x="6143291" y="3471684"/>
            <a:ext cx="2651761" cy="495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a:lvl1pPr>
          </a:lstStyle>
          <a:p>
            <a:r>
              <a:t>Remember, we are here. Strive to show equality in your everyday actions.</a:t>
            </a:r>
          </a:p>
        </p:txBody>
      </p:sp>
      <p:pic>
        <p:nvPicPr>
          <p:cNvPr id="485" name="Picture 2" descr="Picture 2"/>
          <p:cNvPicPr>
            <a:picLocks noChangeAspect="1"/>
          </p:cNvPicPr>
          <p:nvPr/>
        </p:nvPicPr>
        <p:blipFill>
          <a:blip r:embed="rId2"/>
          <a:stretch>
            <a:fillRect/>
          </a:stretch>
        </p:blipFill>
        <p:spPr>
          <a:xfrm>
            <a:off x="612742" y="3723671"/>
            <a:ext cx="2007911" cy="2615855"/>
          </a:xfrm>
          <a:prstGeom prst="rect">
            <a:avLst/>
          </a:prstGeom>
          <a:ln w="12700">
            <a:miter lim="400000"/>
          </a:ln>
        </p:spPr>
      </p:pic>
      <p:pic>
        <p:nvPicPr>
          <p:cNvPr id="486" name="Picture 4" descr="Picture 4"/>
          <p:cNvPicPr>
            <a:picLocks noChangeAspect="1"/>
          </p:cNvPicPr>
          <p:nvPr/>
        </p:nvPicPr>
        <p:blipFill>
          <a:blip r:embed="rId3"/>
          <a:stretch>
            <a:fillRect/>
          </a:stretch>
        </p:blipFill>
        <p:spPr>
          <a:xfrm>
            <a:off x="9813296" y="3727182"/>
            <a:ext cx="1857083" cy="2428272"/>
          </a:xfrm>
          <a:prstGeom prst="rect">
            <a:avLst/>
          </a:prstGeom>
          <a:ln w="12700">
            <a:miter lim="400000"/>
          </a:ln>
        </p:spPr>
      </p:pic>
      <p:sp>
        <p:nvSpPr>
          <p:cNvPr id="487" name="Straight Connector 5"/>
          <p:cNvSpPr/>
          <p:nvPr/>
        </p:nvSpPr>
        <p:spPr>
          <a:xfrm>
            <a:off x="1140625" y="3186259"/>
            <a:ext cx="10303514" cy="1"/>
          </a:xfrm>
          <a:prstGeom prst="line">
            <a:avLst/>
          </a:prstGeom>
          <a:ln w="19050">
            <a:solidFill>
              <a:schemeClr val="accent1"/>
            </a:solidFill>
            <a:miter/>
          </a:ln>
        </p:spPr>
        <p:txBody>
          <a:bodyPr lIns="45719" rIns="45719"/>
          <a:lstStyle/>
          <a:p>
            <a:endParaRPr/>
          </a:p>
        </p:txBody>
      </p:sp>
      <p:sp>
        <p:nvSpPr>
          <p:cNvPr id="488" name="Straight Connector 8"/>
          <p:cNvSpPr/>
          <p:nvPr/>
        </p:nvSpPr>
        <p:spPr>
          <a:xfrm>
            <a:off x="7459743" y="2384980"/>
            <a:ext cx="1" cy="801280"/>
          </a:xfrm>
          <a:prstGeom prst="line">
            <a:avLst/>
          </a:prstGeom>
          <a:ln w="19050">
            <a:solidFill>
              <a:schemeClr val="accent1"/>
            </a:solidFill>
            <a:miter/>
          </a:ln>
        </p:spPr>
        <p:txBody>
          <a:bodyPr lIns="45719" rIns="45719"/>
          <a:lstStyle/>
          <a:p>
            <a:endParaRPr/>
          </a:p>
        </p:txBody>
      </p:sp>
      <p:sp>
        <p:nvSpPr>
          <p:cNvPr id="489" name="Straight Connector 11"/>
          <p:cNvSpPr/>
          <p:nvPr/>
        </p:nvSpPr>
        <p:spPr>
          <a:xfrm>
            <a:off x="3319805" y="2375554"/>
            <a:ext cx="1" cy="801281"/>
          </a:xfrm>
          <a:prstGeom prst="line">
            <a:avLst/>
          </a:prstGeom>
          <a:ln w="19050">
            <a:solidFill>
              <a:schemeClr val="accent1"/>
            </a:solidFill>
            <a:miter/>
          </a:ln>
        </p:spPr>
        <p:txBody>
          <a:bodyPr lIns="45719" rIns="45719"/>
          <a:lstStyle/>
          <a:p>
            <a:endParaRPr/>
          </a:p>
        </p:txBody>
      </p:sp>
      <p:sp>
        <p:nvSpPr>
          <p:cNvPr id="490" name="Straight Connector 12"/>
          <p:cNvSpPr/>
          <p:nvPr/>
        </p:nvSpPr>
        <p:spPr>
          <a:xfrm>
            <a:off x="8392999" y="2375554"/>
            <a:ext cx="1" cy="801281"/>
          </a:xfrm>
          <a:prstGeom prst="line">
            <a:avLst/>
          </a:prstGeom>
          <a:ln w="19050">
            <a:solidFill>
              <a:schemeClr val="accent1"/>
            </a:solidFill>
            <a:miter/>
          </a:ln>
        </p:spPr>
        <p:txBody>
          <a:bodyPr lIns="45719" rIns="45719"/>
          <a:lstStyle/>
          <a:p>
            <a:endParaRPr/>
          </a:p>
        </p:txBody>
      </p:sp>
      <p:pic>
        <p:nvPicPr>
          <p:cNvPr id="491" name="Picture 10" descr="Picture 10"/>
          <p:cNvPicPr>
            <a:picLocks noChangeAspect="1"/>
          </p:cNvPicPr>
          <p:nvPr/>
        </p:nvPicPr>
        <p:blipFill>
          <a:blip r:embed="rId4"/>
          <a:stretch>
            <a:fillRect/>
          </a:stretch>
        </p:blipFill>
        <p:spPr>
          <a:xfrm>
            <a:off x="309690" y="959421"/>
            <a:ext cx="2999258" cy="2135716"/>
          </a:xfrm>
          <a:prstGeom prst="rect">
            <a:avLst/>
          </a:prstGeom>
          <a:ln w="12700">
            <a:miter lim="400000"/>
          </a:ln>
        </p:spPr>
      </p:pic>
      <p:pic>
        <p:nvPicPr>
          <p:cNvPr id="492" name="Picture 14" descr="Picture 14"/>
          <p:cNvPicPr>
            <a:picLocks noChangeAspect="1"/>
          </p:cNvPicPr>
          <p:nvPr/>
        </p:nvPicPr>
        <p:blipFill>
          <a:blip r:embed="rId5"/>
          <a:stretch>
            <a:fillRect/>
          </a:stretch>
        </p:blipFill>
        <p:spPr>
          <a:xfrm>
            <a:off x="8501582" y="949066"/>
            <a:ext cx="2942556" cy="2135715"/>
          </a:xfrm>
          <a:prstGeom prst="rect">
            <a:avLst/>
          </a:prstGeom>
          <a:ln w="12700">
            <a:miter lim="400000"/>
          </a:ln>
        </p:spPr>
      </p:pic>
      <p:sp>
        <p:nvSpPr>
          <p:cNvPr id="493" name="TextBox 15"/>
          <p:cNvSpPr txBox="1"/>
          <p:nvPr/>
        </p:nvSpPr>
        <p:spPr>
          <a:xfrm rot="20646702">
            <a:off x="261708" y="2996212"/>
            <a:ext cx="804107"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0070C0"/>
                </a:solidFill>
              </a:defRPr>
            </a:lvl1pPr>
          </a:lstStyle>
          <a:p>
            <a:r>
              <a:t>Eden</a:t>
            </a:r>
          </a:p>
        </p:txBody>
      </p:sp>
      <p:sp>
        <p:nvSpPr>
          <p:cNvPr id="494" name="TextBox 19"/>
          <p:cNvSpPr txBox="1"/>
          <p:nvPr/>
        </p:nvSpPr>
        <p:spPr>
          <a:xfrm rot="20646702">
            <a:off x="11318513" y="3128228"/>
            <a:ext cx="804107" cy="4563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a:solidFill>
                  <a:srgbClr val="0070C0"/>
                </a:solidFill>
              </a:defRPr>
            </a:lvl1pPr>
          </a:lstStyle>
          <a:p>
            <a:r>
              <a:t>Eden</a:t>
            </a:r>
          </a:p>
        </p:txBody>
      </p:sp>
      <p:sp>
        <p:nvSpPr>
          <p:cNvPr id="495" name="TextBox 16"/>
          <p:cNvSpPr txBox="1"/>
          <p:nvPr/>
        </p:nvSpPr>
        <p:spPr>
          <a:xfrm>
            <a:off x="7285506" y="2103409"/>
            <a:ext cx="502449" cy="280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900"/>
            </a:lvl1pPr>
          </a:lstStyle>
          <a:p>
            <a:r>
              <a:t>2021</a:t>
            </a:r>
          </a:p>
        </p:txBody>
      </p:sp>
      <p:sp>
        <p:nvSpPr>
          <p:cNvPr id="496" name="TextBox 21"/>
          <p:cNvSpPr txBox="1"/>
          <p:nvPr/>
        </p:nvSpPr>
        <p:spPr>
          <a:xfrm>
            <a:off x="7994785" y="2048176"/>
            <a:ext cx="611033" cy="2802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900"/>
            </a:pPr>
            <a:r>
              <a:t>2</a:t>
            </a:r>
            <a:r>
              <a:rPr baseline="30000"/>
              <a:t>nd</a:t>
            </a:r>
            <a:r>
              <a:t> Advent</a:t>
            </a:r>
          </a:p>
        </p:txBody>
      </p:sp>
      <p:pic>
        <p:nvPicPr>
          <p:cNvPr id="497" name="Picture 8" descr="Picture 8"/>
          <p:cNvPicPr>
            <a:picLocks noChangeAspect="1"/>
          </p:cNvPicPr>
          <p:nvPr/>
        </p:nvPicPr>
        <p:blipFill>
          <a:blip r:embed="rId6"/>
          <a:stretch>
            <a:fillRect/>
          </a:stretch>
        </p:blipFill>
        <p:spPr>
          <a:xfrm>
            <a:off x="7095801" y="2384980"/>
            <a:ext cx="746739" cy="746739"/>
          </a:xfrm>
          <a:prstGeom prst="rect">
            <a:avLst/>
          </a:prstGeom>
          <a:ln w="12700">
            <a:miter lim="400000"/>
          </a:ln>
        </p:spPr>
      </p:pic>
      <p:sp>
        <p:nvSpPr>
          <p:cNvPr id="498" name="Arrow: Up 17"/>
          <p:cNvSpPr/>
          <p:nvPr/>
        </p:nvSpPr>
        <p:spPr>
          <a:xfrm>
            <a:off x="7384329" y="3233197"/>
            <a:ext cx="169683" cy="238489"/>
          </a:xfrm>
          <a:custGeom>
            <a:avLst/>
            <a:gdLst/>
            <a:ahLst/>
            <a:cxnLst>
              <a:cxn ang="0">
                <a:pos x="wd2" y="hd2"/>
              </a:cxn>
              <a:cxn ang="5400000">
                <a:pos x="wd2" y="hd2"/>
              </a:cxn>
              <a:cxn ang="10800000">
                <a:pos x="wd2" y="hd2"/>
              </a:cxn>
              <a:cxn ang="16200000">
                <a:pos x="wd2" y="hd2"/>
              </a:cxn>
            </a:cxnLst>
            <a:rect l="0" t="0" r="r" b="b"/>
            <a:pathLst>
              <a:path w="21600" h="21600" extrusionOk="0">
                <a:moveTo>
                  <a:pt x="0" y="7684"/>
                </a:moveTo>
                <a:lnTo>
                  <a:pt x="10800" y="0"/>
                </a:lnTo>
                <a:lnTo>
                  <a:pt x="21600" y="7684"/>
                </a:lnTo>
                <a:lnTo>
                  <a:pt x="16200" y="7684"/>
                </a:lnTo>
                <a:lnTo>
                  <a:pt x="16200" y="21600"/>
                </a:lnTo>
                <a:lnTo>
                  <a:pt x="5400" y="21600"/>
                </a:lnTo>
                <a:lnTo>
                  <a:pt x="5400" y="7684"/>
                </a:lnTo>
                <a:close/>
              </a:path>
            </a:pathLst>
          </a:custGeom>
          <a:solidFill>
            <a:schemeClr val="accent1"/>
          </a:solidFill>
          <a:ln w="12700">
            <a:solidFill>
              <a:srgbClr val="B15713"/>
            </a:solidFill>
            <a:miter/>
          </a:ln>
        </p:spPr>
        <p:txBody>
          <a:bodyPr lIns="45719" rIns="45719" anchor="ctr"/>
          <a:lstStyle/>
          <a:p>
            <a:pPr algn="ctr">
              <a:defRPr>
                <a:solidFill>
                  <a:srgbClr val="FFFFFF"/>
                </a:solidFill>
              </a:defRPr>
            </a:pPr>
            <a:endParaRPr/>
          </a:p>
        </p:txBody>
      </p:sp>
      <p:pic>
        <p:nvPicPr>
          <p:cNvPr id="499" name="Picture 10" descr="Picture 10"/>
          <p:cNvPicPr>
            <a:picLocks noChangeAspect="1"/>
          </p:cNvPicPr>
          <p:nvPr/>
        </p:nvPicPr>
        <p:blipFill>
          <a:blip r:embed="rId7"/>
          <a:stretch>
            <a:fillRect/>
          </a:stretch>
        </p:blipFill>
        <p:spPr>
          <a:xfrm>
            <a:off x="4158596" y="3871795"/>
            <a:ext cx="2428270" cy="2428270"/>
          </a:xfrm>
          <a:prstGeom prst="rect">
            <a:avLst/>
          </a:prstGeom>
          <a:ln w="12700">
            <a:miter lim="400000"/>
          </a:ln>
        </p:spPr>
      </p:pic>
      <p:grpSp>
        <p:nvGrpSpPr>
          <p:cNvPr id="503" name="Arrow: Curved Down 18"/>
          <p:cNvGrpSpPr/>
          <p:nvPr/>
        </p:nvGrpSpPr>
        <p:grpSpPr>
          <a:xfrm>
            <a:off x="2271859" y="200096"/>
            <a:ext cx="7425506" cy="638891"/>
            <a:chOff x="0" y="0"/>
            <a:chExt cx="7425504" cy="638889"/>
          </a:xfrm>
        </p:grpSpPr>
        <p:sp>
          <p:nvSpPr>
            <p:cNvPr id="500" name="Shape"/>
            <p:cNvSpPr/>
            <p:nvPr/>
          </p:nvSpPr>
          <p:spPr>
            <a:xfrm>
              <a:off x="0" y="0"/>
              <a:ext cx="7425505" cy="638890"/>
            </a:xfrm>
            <a:custGeom>
              <a:avLst/>
              <a:gdLst/>
              <a:ahLst/>
              <a:cxnLst>
                <a:cxn ang="0">
                  <a:pos x="wd2" y="hd2"/>
                </a:cxn>
                <a:cxn ang="5400000">
                  <a:pos x="wd2" y="hd2"/>
                </a:cxn>
                <a:cxn ang="10800000">
                  <a:pos x="wd2" y="hd2"/>
                </a:cxn>
                <a:cxn ang="16200000">
                  <a:pos x="wd2" y="hd2"/>
                </a:cxn>
              </a:cxnLst>
              <a:rect l="0" t="0" r="r" b="b"/>
              <a:pathLst>
                <a:path w="21600" h="21600" extrusionOk="0">
                  <a:moveTo>
                    <a:pt x="21473" y="21600"/>
                  </a:moveTo>
                  <a:lnTo>
                    <a:pt x="20671" y="16200"/>
                  </a:lnTo>
                  <a:lnTo>
                    <a:pt x="20903" y="16200"/>
                  </a:lnTo>
                  <a:lnTo>
                    <a:pt x="20903" y="16200"/>
                  </a:lnTo>
                  <a:cubicBezTo>
                    <a:pt x="19692" y="6663"/>
                    <a:pt x="15463" y="0"/>
                    <a:pt x="10620" y="0"/>
                  </a:cubicBezTo>
                  <a:lnTo>
                    <a:pt x="11085" y="0"/>
                  </a:lnTo>
                  <a:cubicBezTo>
                    <a:pt x="15928" y="0"/>
                    <a:pt x="20157" y="6663"/>
                    <a:pt x="21368" y="16200"/>
                  </a:cubicBezTo>
                  <a:lnTo>
                    <a:pt x="21600" y="16200"/>
                  </a:lnTo>
                  <a:close/>
                  <a:moveTo>
                    <a:pt x="10852" y="5"/>
                  </a:moveTo>
                  <a:lnTo>
                    <a:pt x="10852" y="5"/>
                  </a:lnTo>
                  <a:cubicBezTo>
                    <a:pt x="5079" y="262"/>
                    <a:pt x="465" y="9855"/>
                    <a:pt x="465" y="21600"/>
                  </a:cubicBezTo>
                  <a:lnTo>
                    <a:pt x="0" y="21600"/>
                  </a:lnTo>
                  <a:cubicBezTo>
                    <a:pt x="0" y="9671"/>
                    <a:pt x="4755" y="0"/>
                    <a:pt x="10620" y="0"/>
                  </a:cubicBezTo>
                  <a:cubicBezTo>
                    <a:pt x="10698" y="0"/>
                    <a:pt x="10775" y="2"/>
                    <a:pt x="10852" y="5"/>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endParaRPr/>
            </a:p>
          </p:txBody>
        </p:sp>
        <p:sp>
          <p:nvSpPr>
            <p:cNvPr id="501" name="Shape"/>
            <p:cNvSpPr/>
            <p:nvPr/>
          </p:nvSpPr>
          <p:spPr>
            <a:xfrm>
              <a:off x="0" y="0"/>
              <a:ext cx="3730788" cy="638890"/>
            </a:xfrm>
            <a:custGeom>
              <a:avLst/>
              <a:gdLst/>
              <a:ahLst/>
              <a:cxnLst>
                <a:cxn ang="0">
                  <a:pos x="wd2" y="hd2"/>
                </a:cxn>
                <a:cxn ang="5400000">
                  <a:pos x="wd2" y="hd2"/>
                </a:cxn>
                <a:cxn ang="10800000">
                  <a:pos x="wd2" y="hd2"/>
                </a:cxn>
                <a:cxn ang="16200000">
                  <a:pos x="wd2" y="hd2"/>
                </a:cxn>
              </a:cxnLst>
              <a:rect l="0" t="0" r="r" b="b"/>
              <a:pathLst>
                <a:path w="21600" h="21600" extrusionOk="0">
                  <a:moveTo>
                    <a:pt x="21600" y="5"/>
                  </a:moveTo>
                  <a:lnTo>
                    <a:pt x="21600" y="5"/>
                  </a:lnTo>
                  <a:cubicBezTo>
                    <a:pt x="10109" y="262"/>
                    <a:pt x="925" y="9855"/>
                    <a:pt x="925" y="21600"/>
                  </a:cubicBezTo>
                  <a:lnTo>
                    <a:pt x="0" y="21600"/>
                  </a:lnTo>
                  <a:cubicBezTo>
                    <a:pt x="0" y="9671"/>
                    <a:pt x="9464" y="0"/>
                    <a:pt x="21138" y="0"/>
                  </a:cubicBezTo>
                  <a:cubicBezTo>
                    <a:pt x="21292" y="0"/>
                    <a:pt x="21446" y="2"/>
                    <a:pt x="21600" y="5"/>
                  </a:cubicBezTo>
                  <a:close/>
                </a:path>
              </a:pathLst>
            </a:custGeom>
            <a:solidFill>
              <a:srgbClr val="000000">
                <a:alpha val="20000"/>
              </a:srgbClr>
            </a:solidFill>
            <a:ln w="12700" cap="flat">
              <a:noFill/>
              <a:miter lim="400000"/>
            </a:ln>
            <a:effectLst/>
          </p:spPr>
          <p:txBody>
            <a:bodyPr wrap="square" lIns="45719" tIns="45719" rIns="45719" bIns="45719" numCol="1" anchor="ctr">
              <a:noAutofit/>
            </a:bodyPr>
            <a:lstStyle/>
            <a:p>
              <a:pPr algn="ctr"/>
              <a:endParaRPr/>
            </a:p>
          </p:txBody>
        </p:sp>
        <p:sp>
          <p:nvSpPr>
            <p:cNvPr id="502" name="Line"/>
            <p:cNvSpPr/>
            <p:nvPr/>
          </p:nvSpPr>
          <p:spPr>
            <a:xfrm>
              <a:off x="0" y="0"/>
              <a:ext cx="7425505" cy="638890"/>
            </a:xfrm>
            <a:custGeom>
              <a:avLst/>
              <a:gdLst/>
              <a:ahLst/>
              <a:cxnLst>
                <a:cxn ang="0">
                  <a:pos x="wd2" y="hd2"/>
                </a:cxn>
                <a:cxn ang="5400000">
                  <a:pos x="wd2" y="hd2"/>
                </a:cxn>
                <a:cxn ang="10800000">
                  <a:pos x="wd2" y="hd2"/>
                </a:cxn>
                <a:cxn ang="16200000">
                  <a:pos x="wd2" y="hd2"/>
                </a:cxn>
              </a:cxnLst>
              <a:rect l="0" t="0" r="r" b="b"/>
              <a:pathLst>
                <a:path w="21600" h="21600" extrusionOk="0">
                  <a:moveTo>
                    <a:pt x="10852" y="5"/>
                  </a:moveTo>
                  <a:lnTo>
                    <a:pt x="10852" y="5"/>
                  </a:lnTo>
                  <a:cubicBezTo>
                    <a:pt x="5079" y="262"/>
                    <a:pt x="465" y="9855"/>
                    <a:pt x="465" y="21600"/>
                  </a:cubicBezTo>
                  <a:lnTo>
                    <a:pt x="0" y="21600"/>
                  </a:lnTo>
                  <a:cubicBezTo>
                    <a:pt x="0" y="9671"/>
                    <a:pt x="4755" y="0"/>
                    <a:pt x="10620" y="0"/>
                  </a:cubicBezTo>
                  <a:lnTo>
                    <a:pt x="11085" y="0"/>
                  </a:lnTo>
                  <a:cubicBezTo>
                    <a:pt x="15928" y="0"/>
                    <a:pt x="20157" y="6663"/>
                    <a:pt x="21368" y="16200"/>
                  </a:cubicBezTo>
                  <a:lnTo>
                    <a:pt x="21600" y="16200"/>
                  </a:lnTo>
                  <a:lnTo>
                    <a:pt x="21473" y="21600"/>
                  </a:lnTo>
                  <a:lnTo>
                    <a:pt x="20671" y="16200"/>
                  </a:lnTo>
                  <a:lnTo>
                    <a:pt x="20903" y="16200"/>
                  </a:lnTo>
                  <a:lnTo>
                    <a:pt x="20903" y="16200"/>
                  </a:lnTo>
                  <a:cubicBezTo>
                    <a:pt x="19692" y="6663"/>
                    <a:pt x="15463" y="0"/>
                    <a:pt x="10620" y="0"/>
                  </a:cubicBezTo>
                </a:path>
              </a:pathLst>
            </a:custGeom>
            <a:noFill/>
            <a:ln w="12700" cap="flat">
              <a:solidFill>
                <a:srgbClr val="658BB0"/>
              </a:solidFill>
              <a:prstDash val="solid"/>
              <a:miter lim="800000"/>
            </a:ln>
            <a:effectLst/>
          </p:spPr>
          <p:txBody>
            <a:bodyPr wrap="square" lIns="45719" tIns="45719" rIns="45719" bIns="45719" numCol="1" anchor="ctr">
              <a:noAutofit/>
            </a:bodyP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Title 1"/>
          <p:cNvSpPr txBox="1">
            <a:spLocks noGrp="1"/>
          </p:cNvSpPr>
          <p:nvPr>
            <p:ph type="title"/>
          </p:nvPr>
        </p:nvSpPr>
        <p:spPr>
          <a:xfrm>
            <a:off x="7492890" y="1330346"/>
            <a:ext cx="3840481" cy="2103122"/>
          </a:xfrm>
          <a:prstGeom prst="rect">
            <a:avLst/>
          </a:prstGeom>
        </p:spPr>
        <p:txBody>
          <a:bodyPr/>
          <a:lstStyle/>
          <a:p>
            <a:r>
              <a:t>Thank You and God Bless</a:t>
            </a:r>
          </a:p>
        </p:txBody>
      </p:sp>
      <p:pic>
        <p:nvPicPr>
          <p:cNvPr id="506" name="Picture Placeholder 6" descr="Picture Placeholder 6"/>
          <p:cNvPicPr>
            <a:picLocks noGrp="1" noChangeAspect="1"/>
          </p:cNvPicPr>
          <p:nvPr>
            <p:ph type="pic" idx="21"/>
          </p:nvPr>
        </p:nvPicPr>
        <p:blipFill>
          <a:blip r:embed="rId2"/>
          <a:stretch>
            <a:fillRect/>
          </a:stretch>
        </p:blipFill>
        <p:spPr>
          <a:xfrm>
            <a:off x="858628" y="1031195"/>
            <a:ext cx="5943601" cy="4572001"/>
          </a:xfrm>
          <a:prstGeom prst="rect">
            <a:avLst/>
          </a:prstGeom>
        </p:spPr>
      </p:pic>
      <p:pic>
        <p:nvPicPr>
          <p:cNvPr id="507" name="Picture 2" descr="Picture 2"/>
          <p:cNvPicPr>
            <a:picLocks noChangeAspect="1"/>
          </p:cNvPicPr>
          <p:nvPr/>
        </p:nvPicPr>
        <p:blipFill>
          <a:blip r:embed="rId3"/>
          <a:stretch>
            <a:fillRect/>
          </a:stretch>
        </p:blipFill>
        <p:spPr>
          <a:xfrm>
            <a:off x="836612" y="1031195"/>
            <a:ext cx="5943601" cy="4572001"/>
          </a:xfrm>
          <a:prstGeom prst="rect">
            <a:avLst/>
          </a:prstGeom>
          <a:ln w="12700">
            <a:miter lim="400000"/>
          </a:ln>
        </p:spPr>
      </p:pic>
      <p:sp>
        <p:nvSpPr>
          <p:cNvPr id="508" name="Slide Number Placeholder 2"/>
          <p:cNvSpPr txBox="1">
            <a:spLocks noGrp="1"/>
          </p:cNvSpPr>
          <p:nvPr>
            <p:ph type="sldNum" sz="quarter" idx="2"/>
          </p:nvPr>
        </p:nvSpPr>
        <p:spPr>
          <a:xfrm>
            <a:off x="1065212" y="5975128"/>
            <a:ext cx="227776"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itle 1"/>
          <p:cNvSpPr txBox="1">
            <a:spLocks noGrp="1"/>
          </p:cNvSpPr>
          <p:nvPr>
            <p:ph type="title"/>
          </p:nvPr>
        </p:nvSpPr>
        <p:spPr>
          <a:xfrm>
            <a:off x="1065211" y="304800"/>
            <a:ext cx="10058404" cy="1219200"/>
          </a:xfrm>
          <a:prstGeom prst="rect">
            <a:avLst/>
          </a:prstGeom>
        </p:spPr>
        <p:txBody>
          <a:bodyPr/>
          <a:lstStyle/>
          <a:p>
            <a:r>
              <a:t>The Movement Promotes Equality</a:t>
            </a:r>
          </a:p>
        </p:txBody>
      </p:sp>
      <p:sp>
        <p:nvSpPr>
          <p:cNvPr id="255" name="Content Placeholder 2"/>
          <p:cNvSpPr txBox="1">
            <a:spLocks noGrp="1"/>
          </p:cNvSpPr>
          <p:nvPr>
            <p:ph type="body" sz="half" idx="1"/>
          </p:nvPr>
        </p:nvSpPr>
        <p:spPr>
          <a:xfrm>
            <a:off x="1065212" y="1825624"/>
            <a:ext cx="4954588" cy="4187954"/>
          </a:xfrm>
          <a:prstGeom prst="rect">
            <a:avLst/>
          </a:prstGeom>
        </p:spPr>
        <p:txBody>
          <a:bodyPr/>
          <a:lstStyle/>
          <a:p>
            <a:pPr>
              <a:lnSpc>
                <a:spcPct val="80000"/>
              </a:lnSpc>
              <a:defRPr sz="2200"/>
            </a:pPr>
            <a:r>
              <a:t>In the movement, we try our best to demonstrate equality between boys and girls. But it was not always the case. </a:t>
            </a:r>
          </a:p>
          <a:p>
            <a:pPr>
              <a:lnSpc>
                <a:spcPct val="80000"/>
              </a:lnSpc>
              <a:defRPr sz="2200"/>
            </a:pPr>
            <a:r>
              <a:t>Why do you think boys thought they were superior to girls? Is it because some boys can run faster? Is it because of your culture?  Is it because mom does the cleaning and dad goes to work? Or Is it because the Bible tells us so?  Can you please share your reasons?</a:t>
            </a:r>
          </a:p>
        </p:txBody>
      </p:sp>
      <p:pic>
        <p:nvPicPr>
          <p:cNvPr id="256" name="Content Placeholder 5" descr="Content Placeholder 5"/>
          <p:cNvPicPr>
            <a:picLocks noChangeAspect="1"/>
          </p:cNvPicPr>
          <p:nvPr/>
        </p:nvPicPr>
        <p:blipFill>
          <a:blip r:embed="rId2"/>
          <a:stretch>
            <a:fillRect/>
          </a:stretch>
        </p:blipFill>
        <p:spPr>
          <a:xfrm>
            <a:off x="6649277" y="1948069"/>
            <a:ext cx="4474337" cy="3916018"/>
          </a:xfrm>
          <a:prstGeom prst="rect">
            <a:avLst/>
          </a:prstGeom>
          <a:ln w="12700">
            <a:miter lim="400000"/>
          </a:ln>
        </p:spPr>
      </p:pic>
      <p:sp>
        <p:nvSpPr>
          <p:cNvPr id="257" name="Slide Number Placeholder 3"/>
          <p:cNvSpPr txBox="1">
            <a:spLocks noGrp="1"/>
          </p:cNvSpPr>
          <p:nvPr>
            <p:ph type="sldNum" sz="quarter" idx="2"/>
          </p:nvPr>
        </p:nvSpPr>
        <p:spPr>
          <a:xfrm>
            <a:off x="1065212" y="5975128"/>
            <a:ext cx="195296"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itle 1"/>
          <p:cNvSpPr txBox="1">
            <a:spLocks noGrp="1"/>
          </p:cNvSpPr>
          <p:nvPr>
            <p:ph type="title"/>
          </p:nvPr>
        </p:nvSpPr>
        <p:spPr>
          <a:xfrm>
            <a:off x="1065211" y="304800"/>
            <a:ext cx="10058404" cy="1219200"/>
          </a:xfrm>
          <a:prstGeom prst="rect">
            <a:avLst/>
          </a:prstGeom>
        </p:spPr>
        <p:txBody>
          <a:bodyPr/>
          <a:lstStyle/>
          <a:p>
            <a:r>
              <a:t>God’s Plan Of Restoration</a:t>
            </a:r>
          </a:p>
        </p:txBody>
      </p:sp>
      <p:sp>
        <p:nvSpPr>
          <p:cNvPr id="260" name="Content Placeholder 2"/>
          <p:cNvSpPr txBox="1">
            <a:spLocks noGrp="1"/>
          </p:cNvSpPr>
          <p:nvPr>
            <p:ph type="body" sz="half" idx="1"/>
          </p:nvPr>
        </p:nvSpPr>
        <p:spPr>
          <a:xfrm>
            <a:off x="197963" y="1825624"/>
            <a:ext cx="6551629" cy="4187954"/>
          </a:xfrm>
          <a:prstGeom prst="rect">
            <a:avLst/>
          </a:prstGeom>
        </p:spPr>
        <p:txBody>
          <a:bodyPr/>
          <a:lstStyle/>
          <a:p>
            <a:pPr>
              <a:lnSpc>
                <a:spcPct val="80000"/>
              </a:lnSpc>
              <a:defRPr sz="900"/>
            </a:pPr>
            <a:r>
              <a:t>God has a plan for us. He wants us to be restored to His image and doesn’t want anyone to be left out. He wants perfect equality between boys and girls. Can you imagine a heaven where only boys would have privileges and not girls? That would not be heaven would it?</a:t>
            </a:r>
          </a:p>
          <a:p>
            <a:pPr>
              <a:lnSpc>
                <a:spcPct val="80000"/>
              </a:lnSpc>
              <a:defRPr sz="900"/>
            </a:pPr>
            <a:r>
              <a:t>When God created mankind he created them in His own image. The Bible says in Genesis 1:26,27 : “ Let us make man in our image, after our likeness… So God created man in his [own] image, in the image of God created he him; male and female created he them.  </a:t>
            </a:r>
          </a:p>
          <a:p>
            <a:pPr>
              <a:lnSpc>
                <a:spcPct val="80000"/>
              </a:lnSpc>
              <a:defRPr sz="900"/>
            </a:pPr>
            <a:r>
              <a:t>So God has in His character male and female traits. This is why we cannot say that God is either a man or a woman or that He has a gender identity.</a:t>
            </a:r>
          </a:p>
          <a:p>
            <a:pPr>
              <a:lnSpc>
                <a:spcPct val="80000"/>
              </a:lnSpc>
              <a:defRPr sz="900"/>
            </a:pPr>
            <a:r>
              <a:t>God is neither male nor female because He doesn’t make babies like your parents, grand-parents, great-grand parents, uncles, aunties, you or me. The Bible describes Him as a Spirit ( John 4:24) and a spirit doesn’t have flesh and blood (Luke 24:39). Consequently, as a heavenly being, no gender applies to Him.</a:t>
            </a:r>
          </a:p>
          <a:p>
            <a:pPr>
              <a:lnSpc>
                <a:spcPct val="80000"/>
              </a:lnSpc>
              <a:defRPr sz="900"/>
            </a:pPr>
            <a:r>
              <a:t>Gender defines what girls and boys are expected to be and do in terms of roles, responsibilities, rights and obligations. Like a boy should be strong and a girl should have good manners.</a:t>
            </a:r>
          </a:p>
          <a:p>
            <a:pPr>
              <a:lnSpc>
                <a:spcPct val="80000"/>
              </a:lnSpc>
              <a:defRPr sz="900"/>
            </a:pPr>
            <a:r>
              <a:t>However in Heaven all the heavenly beings enjoy the same rights. They are able to do the same things and are treated the same way. </a:t>
            </a:r>
          </a:p>
          <a:p>
            <a:pPr>
              <a:lnSpc>
                <a:spcPct val="80000"/>
              </a:lnSpc>
              <a:defRPr sz="900"/>
            </a:pPr>
            <a:r>
              <a:t>Knowing we are created in the image of God, God wants us to start practicing equality today in the same manner it is practiced in Heaven. Therefore we should not discriminate against a boy or a girl based on how we “think” they should behave.</a:t>
            </a:r>
          </a:p>
        </p:txBody>
      </p:sp>
      <p:pic>
        <p:nvPicPr>
          <p:cNvPr id="261" name="Picture 8" descr="Picture 8"/>
          <p:cNvPicPr>
            <a:picLocks noChangeAspect="1"/>
          </p:cNvPicPr>
          <p:nvPr/>
        </p:nvPicPr>
        <p:blipFill>
          <a:blip r:embed="rId2"/>
          <a:stretch>
            <a:fillRect/>
          </a:stretch>
        </p:blipFill>
        <p:spPr>
          <a:xfrm>
            <a:off x="7019718" y="1663975"/>
            <a:ext cx="4528117" cy="4425741"/>
          </a:xfrm>
          <a:prstGeom prst="rect">
            <a:avLst/>
          </a:prstGeom>
          <a:ln w="12700">
            <a:miter lim="400000"/>
          </a:ln>
        </p:spPr>
      </p:pic>
      <p:sp>
        <p:nvSpPr>
          <p:cNvPr id="262" name="Slide Number Placeholder 3"/>
          <p:cNvSpPr txBox="1">
            <a:spLocks noGrp="1"/>
          </p:cNvSpPr>
          <p:nvPr>
            <p:ph type="sldNum" sz="quarter" idx="2"/>
          </p:nvPr>
        </p:nvSpPr>
        <p:spPr>
          <a:xfrm>
            <a:off x="1065212" y="5975128"/>
            <a:ext cx="203678"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itle 1"/>
          <p:cNvSpPr txBox="1">
            <a:spLocks noGrp="1"/>
          </p:cNvSpPr>
          <p:nvPr>
            <p:ph type="title"/>
          </p:nvPr>
        </p:nvSpPr>
        <p:spPr>
          <a:xfrm>
            <a:off x="1065211" y="304800"/>
            <a:ext cx="10058404" cy="1219200"/>
          </a:xfrm>
          <a:prstGeom prst="rect">
            <a:avLst/>
          </a:prstGeom>
        </p:spPr>
        <p:txBody>
          <a:bodyPr/>
          <a:lstStyle/>
          <a:p>
            <a:r>
              <a:t>This is what Gender roles looks like</a:t>
            </a:r>
          </a:p>
        </p:txBody>
      </p:sp>
      <p:sp>
        <p:nvSpPr>
          <p:cNvPr id="265" name="Slide Number Placeholder 4"/>
          <p:cNvSpPr txBox="1">
            <a:spLocks noGrp="1"/>
          </p:cNvSpPr>
          <p:nvPr>
            <p:ph type="sldNum" sz="quarter" idx="2"/>
          </p:nvPr>
        </p:nvSpPr>
        <p:spPr>
          <a:xfrm>
            <a:off x="1065212" y="5975128"/>
            <a:ext cx="213457"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pic>
        <p:nvPicPr>
          <p:cNvPr id="266" name="Picture 2" descr="Picture 2"/>
          <p:cNvPicPr>
            <a:picLocks noChangeAspect="1"/>
          </p:cNvPicPr>
          <p:nvPr/>
        </p:nvPicPr>
        <p:blipFill>
          <a:blip r:embed="rId2"/>
          <a:stretch>
            <a:fillRect/>
          </a:stretch>
        </p:blipFill>
        <p:spPr>
          <a:xfrm>
            <a:off x="293331" y="1709688"/>
            <a:ext cx="3768398" cy="2347527"/>
          </a:xfrm>
          <a:prstGeom prst="rect">
            <a:avLst/>
          </a:prstGeom>
          <a:ln w="12700">
            <a:miter lim="400000"/>
          </a:ln>
        </p:spPr>
      </p:pic>
      <p:pic>
        <p:nvPicPr>
          <p:cNvPr id="267" name="Picture 4" descr="Picture 4"/>
          <p:cNvPicPr>
            <a:picLocks noChangeAspect="1"/>
          </p:cNvPicPr>
          <p:nvPr/>
        </p:nvPicPr>
        <p:blipFill>
          <a:blip r:embed="rId3"/>
          <a:stretch>
            <a:fillRect/>
          </a:stretch>
        </p:blipFill>
        <p:spPr>
          <a:xfrm>
            <a:off x="8213656" y="1606204"/>
            <a:ext cx="3421608" cy="2571751"/>
          </a:xfrm>
          <a:prstGeom prst="rect">
            <a:avLst/>
          </a:prstGeom>
          <a:ln w="12700">
            <a:miter lim="400000"/>
          </a:ln>
        </p:spPr>
      </p:pic>
      <p:pic>
        <p:nvPicPr>
          <p:cNvPr id="268" name="Picture 6" descr="Picture 6"/>
          <p:cNvPicPr>
            <a:picLocks noChangeAspect="1"/>
          </p:cNvPicPr>
          <p:nvPr/>
        </p:nvPicPr>
        <p:blipFill>
          <a:blip r:embed="rId4"/>
          <a:stretch>
            <a:fillRect/>
          </a:stretch>
        </p:blipFill>
        <p:spPr>
          <a:xfrm>
            <a:off x="293331" y="4177955"/>
            <a:ext cx="2800431" cy="2070446"/>
          </a:xfrm>
          <a:prstGeom prst="rect">
            <a:avLst/>
          </a:prstGeom>
          <a:ln w="12700">
            <a:miter lim="400000"/>
          </a:ln>
        </p:spPr>
      </p:pic>
      <p:pic>
        <p:nvPicPr>
          <p:cNvPr id="269" name="Picture 8" descr="Picture 8"/>
          <p:cNvPicPr>
            <a:picLocks noChangeAspect="1"/>
          </p:cNvPicPr>
          <p:nvPr/>
        </p:nvPicPr>
        <p:blipFill>
          <a:blip r:embed="rId5"/>
          <a:stretch>
            <a:fillRect/>
          </a:stretch>
        </p:blipFill>
        <p:spPr>
          <a:xfrm>
            <a:off x="4381500" y="1624452"/>
            <a:ext cx="3429000" cy="2571751"/>
          </a:xfrm>
          <a:prstGeom prst="rect">
            <a:avLst/>
          </a:prstGeom>
          <a:ln w="12700">
            <a:miter lim="400000"/>
          </a:ln>
        </p:spPr>
      </p:pic>
      <p:pic>
        <p:nvPicPr>
          <p:cNvPr id="270" name="Picture 12" descr="Picture 12"/>
          <p:cNvPicPr>
            <a:picLocks noChangeAspect="1"/>
          </p:cNvPicPr>
          <p:nvPr/>
        </p:nvPicPr>
        <p:blipFill>
          <a:blip r:embed="rId6"/>
          <a:stretch>
            <a:fillRect/>
          </a:stretch>
        </p:blipFill>
        <p:spPr>
          <a:xfrm>
            <a:off x="8213656" y="4449002"/>
            <a:ext cx="3421608" cy="2225554"/>
          </a:xfrm>
          <a:prstGeom prst="rect">
            <a:avLst/>
          </a:prstGeom>
          <a:ln w="12700">
            <a:miter lim="400000"/>
          </a:ln>
        </p:spPr>
      </p:pic>
      <p:pic>
        <p:nvPicPr>
          <p:cNvPr id="271" name="Picture 14" descr="Picture 14"/>
          <p:cNvPicPr>
            <a:picLocks noChangeAspect="1"/>
          </p:cNvPicPr>
          <p:nvPr/>
        </p:nvPicPr>
        <p:blipFill>
          <a:blip r:embed="rId7"/>
          <a:stretch>
            <a:fillRect/>
          </a:stretch>
        </p:blipFill>
        <p:spPr>
          <a:xfrm>
            <a:off x="6096000" y="4704529"/>
            <a:ext cx="1714500" cy="1714501"/>
          </a:xfrm>
          <a:prstGeom prst="rect">
            <a:avLst/>
          </a:prstGeom>
          <a:ln w="12700">
            <a:miter lim="400000"/>
          </a:ln>
        </p:spPr>
      </p:pic>
      <p:pic>
        <p:nvPicPr>
          <p:cNvPr id="272" name="Picture 16" descr="Picture 16"/>
          <p:cNvPicPr>
            <a:picLocks noChangeAspect="1"/>
          </p:cNvPicPr>
          <p:nvPr/>
        </p:nvPicPr>
        <p:blipFill>
          <a:blip r:embed="rId8"/>
          <a:stretch>
            <a:fillRect/>
          </a:stretch>
        </p:blipFill>
        <p:spPr>
          <a:xfrm>
            <a:off x="3273978" y="4296657"/>
            <a:ext cx="2583282" cy="2168203"/>
          </a:xfrm>
          <a:prstGeom prst="rect">
            <a:avLst/>
          </a:prstGeom>
          <a:ln w="12700">
            <a:miter lim="400000"/>
          </a:ln>
        </p:spPr>
      </p:pic>
      <p:sp>
        <p:nvSpPr>
          <p:cNvPr id="273" name="TextBox 2"/>
          <p:cNvSpPr txBox="1"/>
          <p:nvPr/>
        </p:nvSpPr>
        <p:spPr>
          <a:xfrm>
            <a:off x="339051" y="1715733"/>
            <a:ext cx="1774513"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a:solidFill>
                  <a:srgbClr val="000000"/>
                </a:solidFill>
              </a:defRPr>
            </a:lvl1pPr>
          </a:lstStyle>
          <a:p>
            <a:r>
              <a:t>Boys are warriors</a:t>
            </a:r>
          </a:p>
        </p:txBody>
      </p:sp>
      <p:sp>
        <p:nvSpPr>
          <p:cNvPr id="274" name="TextBox 11"/>
          <p:cNvSpPr txBox="1"/>
          <p:nvPr/>
        </p:nvSpPr>
        <p:spPr>
          <a:xfrm>
            <a:off x="4427219" y="1592623"/>
            <a:ext cx="1522509"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a:solidFill>
                  <a:srgbClr val="000000"/>
                </a:solidFill>
              </a:defRPr>
            </a:lvl1pPr>
          </a:lstStyle>
          <a:p>
            <a:r>
              <a:t>Boys are Heroes</a:t>
            </a:r>
          </a:p>
        </p:txBody>
      </p:sp>
      <p:sp>
        <p:nvSpPr>
          <p:cNvPr id="275" name="TextBox 13"/>
          <p:cNvSpPr txBox="1"/>
          <p:nvPr/>
        </p:nvSpPr>
        <p:spPr>
          <a:xfrm>
            <a:off x="8391112" y="1631669"/>
            <a:ext cx="1774514" cy="292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a:solidFill>
                  <a:srgbClr val="000000"/>
                </a:solidFill>
              </a:defRPr>
            </a:lvl1pPr>
          </a:lstStyle>
          <a:p>
            <a:r>
              <a:t>Girls are entertainers</a:t>
            </a:r>
          </a:p>
        </p:txBody>
      </p:sp>
      <p:sp>
        <p:nvSpPr>
          <p:cNvPr id="276" name="TextBox 14"/>
          <p:cNvSpPr txBox="1"/>
          <p:nvPr/>
        </p:nvSpPr>
        <p:spPr>
          <a:xfrm>
            <a:off x="6140132" y="1610159"/>
            <a:ext cx="1774514" cy="2927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a:solidFill>
                  <a:srgbClr val="000000"/>
                </a:solidFill>
              </a:defRPr>
            </a:lvl1pPr>
          </a:lstStyle>
          <a:p>
            <a:r>
              <a:t>Girls are princesses</a:t>
            </a:r>
          </a:p>
        </p:txBody>
      </p:sp>
      <p:sp>
        <p:nvSpPr>
          <p:cNvPr id="277" name="TextBox 15"/>
          <p:cNvSpPr txBox="1"/>
          <p:nvPr/>
        </p:nvSpPr>
        <p:spPr>
          <a:xfrm>
            <a:off x="6191844" y="4443531"/>
            <a:ext cx="1774514"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a:solidFill>
                  <a:srgbClr val="000000"/>
                </a:solidFill>
              </a:defRPr>
            </a:lvl1pPr>
          </a:lstStyle>
          <a:p>
            <a:r>
              <a:t>Girls are Homemakers</a:t>
            </a:r>
          </a:p>
        </p:txBody>
      </p:sp>
      <p:sp>
        <p:nvSpPr>
          <p:cNvPr id="278" name="TextBox 16"/>
          <p:cNvSpPr txBox="1"/>
          <p:nvPr/>
        </p:nvSpPr>
        <p:spPr>
          <a:xfrm>
            <a:off x="9481217" y="4442831"/>
            <a:ext cx="1774514"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a:solidFill>
                  <a:srgbClr val="000000"/>
                </a:solidFill>
              </a:defRPr>
            </a:lvl1pPr>
          </a:lstStyle>
          <a:p>
            <a:r>
              <a:t>Girls are cooks</a:t>
            </a:r>
          </a:p>
        </p:txBody>
      </p:sp>
      <p:sp>
        <p:nvSpPr>
          <p:cNvPr id="279" name="TextBox 17"/>
          <p:cNvSpPr txBox="1"/>
          <p:nvPr/>
        </p:nvSpPr>
        <p:spPr>
          <a:xfrm>
            <a:off x="3341059" y="6446725"/>
            <a:ext cx="2319803" cy="2927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a:solidFill>
                  <a:srgbClr val="000000"/>
                </a:solidFill>
              </a:defRPr>
            </a:lvl1pPr>
          </a:lstStyle>
          <a:p>
            <a:r>
              <a:t>Boys are wild and adventurers</a:t>
            </a:r>
          </a:p>
        </p:txBody>
      </p:sp>
      <p:sp>
        <p:nvSpPr>
          <p:cNvPr id="280" name="TextBox 18"/>
          <p:cNvSpPr txBox="1"/>
          <p:nvPr/>
        </p:nvSpPr>
        <p:spPr>
          <a:xfrm>
            <a:off x="602455" y="6249322"/>
            <a:ext cx="2319803" cy="49593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000" b="1">
                <a:solidFill>
                  <a:srgbClr val="000000"/>
                </a:solidFill>
              </a:defRPr>
            </a:lvl1pPr>
          </a:lstStyle>
          <a:p>
            <a:r>
              <a:t>Boys love mechanics, girls like makeup and hair</a:t>
            </a: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itle 1"/>
          <p:cNvSpPr txBox="1">
            <a:spLocks noGrp="1"/>
          </p:cNvSpPr>
          <p:nvPr>
            <p:ph type="title"/>
          </p:nvPr>
        </p:nvSpPr>
        <p:spPr>
          <a:xfrm>
            <a:off x="1065211" y="304800"/>
            <a:ext cx="10058404" cy="1219200"/>
          </a:xfrm>
          <a:prstGeom prst="rect">
            <a:avLst/>
          </a:prstGeom>
        </p:spPr>
        <p:txBody>
          <a:bodyPr/>
          <a:lstStyle/>
          <a:p>
            <a:r>
              <a:t>Does The Bible Discriminate Women?</a:t>
            </a:r>
          </a:p>
        </p:txBody>
      </p:sp>
      <p:sp>
        <p:nvSpPr>
          <p:cNvPr id="283" name="Content Placeholder 2"/>
          <p:cNvSpPr txBox="1">
            <a:spLocks noGrp="1"/>
          </p:cNvSpPr>
          <p:nvPr>
            <p:ph type="body" sz="half" idx="1"/>
          </p:nvPr>
        </p:nvSpPr>
        <p:spPr>
          <a:xfrm>
            <a:off x="31661" y="1825624"/>
            <a:ext cx="5793559" cy="4187954"/>
          </a:xfrm>
          <a:prstGeom prst="rect">
            <a:avLst/>
          </a:prstGeom>
        </p:spPr>
        <p:txBody>
          <a:bodyPr/>
          <a:lstStyle/>
          <a:p>
            <a:pPr>
              <a:lnSpc>
                <a:spcPct val="80000"/>
              </a:lnSpc>
              <a:defRPr sz="1300"/>
            </a:pPr>
            <a:r>
              <a:rPr dirty="0"/>
              <a:t>But the Bible is written in such a manner that makes someone think that God gives authority to males over females. And people use that as an excuse to treat girls differently.</a:t>
            </a:r>
          </a:p>
          <a:p>
            <a:pPr>
              <a:lnSpc>
                <a:spcPct val="80000"/>
              </a:lnSpc>
              <a:defRPr sz="1300"/>
            </a:pPr>
            <a:r>
              <a:rPr dirty="0"/>
              <a:t>The Bible describes God, as “our Father in Heaven,” a male. This communicated how He related to Jesus in a way that the people would understand. In Biblical time and culture, the male represented his descendants (see Matthew 1: 1-17), and had authority in the family ( Gen.27: 1-29; 48:13-14). That Jesus was the Son of God communicated His divine lineage and His authority over the human family.</a:t>
            </a:r>
          </a:p>
          <a:p>
            <a:pPr>
              <a:lnSpc>
                <a:spcPct val="80000"/>
              </a:lnSpc>
              <a:defRPr sz="1300"/>
            </a:pPr>
            <a:r>
              <a:rPr dirty="0"/>
              <a:t>But that is not the only reason. In Hebrew society the economy was ruled by males. And that strengthened their idea that God was a man. God made men the head of the family. He used men as priests and Levites. He used men as kings and judges</a:t>
            </a:r>
          </a:p>
          <a:p>
            <a:pPr>
              <a:lnSpc>
                <a:spcPct val="80000"/>
              </a:lnSpc>
              <a:defRPr sz="1300"/>
            </a:pPr>
            <a:r>
              <a:rPr dirty="0"/>
              <a:t>When Moses wrote the laws, it was to instruct men. Some subjects were about marriage and divorce. Even the 10 commandments have instructions primarily directed to men. Can you read exodus 20: 5 and v. 17?</a:t>
            </a:r>
          </a:p>
        </p:txBody>
      </p:sp>
      <p:sp>
        <p:nvSpPr>
          <p:cNvPr id="284" name="Slide Number Placeholder 3"/>
          <p:cNvSpPr txBox="1">
            <a:spLocks noGrp="1"/>
          </p:cNvSpPr>
          <p:nvPr>
            <p:ph type="sldNum" sz="quarter" idx="2"/>
          </p:nvPr>
        </p:nvSpPr>
        <p:spPr>
          <a:xfrm>
            <a:off x="1065212" y="5975128"/>
            <a:ext cx="198264"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pic>
        <p:nvPicPr>
          <p:cNvPr id="285" name="Picture 2" descr="Picture 2"/>
          <p:cNvPicPr>
            <a:picLocks noChangeAspect="1"/>
          </p:cNvPicPr>
          <p:nvPr/>
        </p:nvPicPr>
        <p:blipFill>
          <a:blip r:embed="rId2"/>
          <a:stretch>
            <a:fillRect/>
          </a:stretch>
        </p:blipFill>
        <p:spPr>
          <a:xfrm>
            <a:off x="5883895" y="1524000"/>
            <a:ext cx="3149630" cy="2248294"/>
          </a:xfrm>
          <a:prstGeom prst="rect">
            <a:avLst/>
          </a:prstGeom>
          <a:ln w="12700">
            <a:miter lim="400000"/>
          </a:ln>
        </p:spPr>
      </p:pic>
      <p:pic>
        <p:nvPicPr>
          <p:cNvPr id="286" name="Picture 4" descr="Picture 4"/>
          <p:cNvPicPr>
            <a:picLocks noChangeAspect="1"/>
          </p:cNvPicPr>
          <p:nvPr/>
        </p:nvPicPr>
        <p:blipFill>
          <a:blip r:embed="rId3"/>
          <a:stretch>
            <a:fillRect/>
          </a:stretch>
        </p:blipFill>
        <p:spPr>
          <a:xfrm>
            <a:off x="9150874" y="1510644"/>
            <a:ext cx="2896582" cy="2248295"/>
          </a:xfrm>
          <a:prstGeom prst="rect">
            <a:avLst/>
          </a:prstGeom>
          <a:ln w="12700">
            <a:miter lim="400000"/>
          </a:ln>
        </p:spPr>
      </p:pic>
      <p:pic>
        <p:nvPicPr>
          <p:cNvPr id="287" name="Picture 6" descr="Picture 6"/>
          <p:cNvPicPr>
            <a:picLocks noChangeAspect="1"/>
          </p:cNvPicPr>
          <p:nvPr/>
        </p:nvPicPr>
        <p:blipFill>
          <a:blip r:embed="rId4"/>
          <a:stretch>
            <a:fillRect/>
          </a:stretch>
        </p:blipFill>
        <p:spPr>
          <a:xfrm>
            <a:off x="5883895" y="3949798"/>
            <a:ext cx="2967874" cy="2150885"/>
          </a:xfrm>
          <a:prstGeom prst="rect">
            <a:avLst/>
          </a:prstGeom>
          <a:ln w="12700">
            <a:miter lim="400000"/>
          </a:ln>
        </p:spPr>
      </p:pic>
      <p:pic>
        <p:nvPicPr>
          <p:cNvPr id="288" name="Picture 6" descr="Picture 6"/>
          <p:cNvPicPr>
            <a:picLocks noChangeAspect="1"/>
          </p:cNvPicPr>
          <p:nvPr/>
        </p:nvPicPr>
        <p:blipFill>
          <a:blip r:embed="rId5"/>
          <a:stretch>
            <a:fillRect/>
          </a:stretch>
        </p:blipFill>
        <p:spPr>
          <a:xfrm>
            <a:off x="9098625" y="3919601"/>
            <a:ext cx="3001081" cy="214312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itle 1"/>
          <p:cNvSpPr txBox="1">
            <a:spLocks noGrp="1"/>
          </p:cNvSpPr>
          <p:nvPr>
            <p:ph type="title"/>
          </p:nvPr>
        </p:nvSpPr>
        <p:spPr>
          <a:xfrm>
            <a:off x="1065211" y="304800"/>
            <a:ext cx="10058404" cy="1219200"/>
          </a:xfrm>
          <a:prstGeom prst="rect">
            <a:avLst/>
          </a:prstGeom>
        </p:spPr>
        <p:txBody>
          <a:bodyPr/>
          <a:lstStyle/>
          <a:p>
            <a:r>
              <a:t>Does The Bible Discriminate Women? Continued</a:t>
            </a:r>
          </a:p>
        </p:txBody>
      </p:sp>
      <p:sp>
        <p:nvSpPr>
          <p:cNvPr id="291" name="Content Placeholder 2"/>
          <p:cNvSpPr txBox="1">
            <a:spLocks noGrp="1"/>
          </p:cNvSpPr>
          <p:nvPr>
            <p:ph type="body" sz="half" idx="1"/>
          </p:nvPr>
        </p:nvSpPr>
        <p:spPr>
          <a:xfrm>
            <a:off x="226242" y="1825624"/>
            <a:ext cx="5793559" cy="4187954"/>
          </a:xfrm>
          <a:prstGeom prst="rect">
            <a:avLst/>
          </a:prstGeom>
        </p:spPr>
        <p:txBody>
          <a:bodyPr/>
          <a:lstStyle/>
          <a:p>
            <a:pPr>
              <a:lnSpc>
                <a:spcPct val="80000"/>
              </a:lnSpc>
              <a:defRPr sz="1500"/>
            </a:pPr>
            <a:r>
              <a:t>Do we have other examples in the Bible?</a:t>
            </a:r>
          </a:p>
          <a:p>
            <a:pPr>
              <a:lnSpc>
                <a:spcPct val="80000"/>
              </a:lnSpc>
              <a:defRPr sz="1500"/>
            </a:pPr>
            <a:r>
              <a:t>After Adam and Eve sinned, the Bible doesn’t give much attention to women. Adam and Eve had sons and daughters, but we know only of Cain, Abel, and Seth. – men. Noah built the ark with his sons Shem, Japheth and Ham. But we don’t know the names of their wives.</a:t>
            </a:r>
          </a:p>
          <a:p>
            <a:pPr>
              <a:lnSpc>
                <a:spcPct val="80000"/>
              </a:lnSpc>
              <a:defRPr sz="1500"/>
            </a:pPr>
            <a:r>
              <a:t>The majority of the prophets, disciples and apostles were men. Can you name them? Can you count how many books of the Bible have the name of a man and how many have the name of a woman? Do you think it’s fair?</a:t>
            </a:r>
          </a:p>
          <a:p>
            <a:pPr>
              <a:lnSpc>
                <a:spcPct val="80000"/>
              </a:lnSpc>
              <a:defRPr sz="1500"/>
            </a:pPr>
            <a:r>
              <a:t>Ellen G. White wrote many books with male titles like Patriarchs and Prophets or Prophets and Kings. And although she herself bore the title of prophetess, she was considered a lesser prophet by many because she was a woman.</a:t>
            </a:r>
          </a:p>
        </p:txBody>
      </p:sp>
      <p:pic>
        <p:nvPicPr>
          <p:cNvPr id="292" name="Picture 4" descr="Picture 4"/>
          <p:cNvPicPr>
            <a:picLocks noChangeAspect="1"/>
          </p:cNvPicPr>
          <p:nvPr/>
        </p:nvPicPr>
        <p:blipFill>
          <a:blip r:embed="rId2"/>
          <a:stretch>
            <a:fillRect/>
          </a:stretch>
        </p:blipFill>
        <p:spPr>
          <a:xfrm>
            <a:off x="9065024" y="1636850"/>
            <a:ext cx="2857501" cy="2143126"/>
          </a:xfrm>
          <a:prstGeom prst="rect">
            <a:avLst/>
          </a:prstGeom>
          <a:ln w="12700">
            <a:miter lim="400000"/>
          </a:ln>
        </p:spPr>
      </p:pic>
      <p:pic>
        <p:nvPicPr>
          <p:cNvPr id="293" name="Picture 8" descr="Picture 8"/>
          <p:cNvPicPr>
            <a:picLocks noChangeAspect="1"/>
          </p:cNvPicPr>
          <p:nvPr/>
        </p:nvPicPr>
        <p:blipFill>
          <a:blip r:embed="rId3"/>
          <a:stretch>
            <a:fillRect/>
          </a:stretch>
        </p:blipFill>
        <p:spPr>
          <a:xfrm>
            <a:off x="5993565" y="4149587"/>
            <a:ext cx="2883737" cy="1982856"/>
          </a:xfrm>
          <a:prstGeom prst="rect">
            <a:avLst/>
          </a:prstGeom>
          <a:ln w="12700">
            <a:miter lim="400000"/>
          </a:ln>
        </p:spPr>
      </p:pic>
      <p:pic>
        <p:nvPicPr>
          <p:cNvPr id="294" name="Picture 10" descr="Picture 10"/>
          <p:cNvPicPr>
            <a:picLocks noChangeAspect="1"/>
          </p:cNvPicPr>
          <p:nvPr/>
        </p:nvPicPr>
        <p:blipFill>
          <a:blip r:embed="rId4"/>
          <a:stretch>
            <a:fillRect/>
          </a:stretch>
        </p:blipFill>
        <p:spPr>
          <a:xfrm>
            <a:off x="9065024" y="4149587"/>
            <a:ext cx="3001081" cy="1982856"/>
          </a:xfrm>
          <a:prstGeom prst="rect">
            <a:avLst/>
          </a:prstGeom>
          <a:ln w="12700">
            <a:miter lim="400000"/>
          </a:ln>
        </p:spPr>
      </p:pic>
      <p:sp>
        <p:nvSpPr>
          <p:cNvPr id="295" name="Slide Number Placeholder 3"/>
          <p:cNvSpPr txBox="1">
            <a:spLocks noGrp="1"/>
          </p:cNvSpPr>
          <p:nvPr>
            <p:ph type="sldNum" sz="quarter" idx="2"/>
          </p:nvPr>
        </p:nvSpPr>
        <p:spPr>
          <a:xfrm>
            <a:off x="1065212" y="5975128"/>
            <a:ext cx="197740"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pic>
        <p:nvPicPr>
          <p:cNvPr id="296" name="Picture 2" descr="Picture 2"/>
          <p:cNvPicPr>
            <a:picLocks noChangeAspect="1"/>
          </p:cNvPicPr>
          <p:nvPr/>
        </p:nvPicPr>
        <p:blipFill>
          <a:blip r:embed="rId5"/>
          <a:stretch>
            <a:fillRect/>
          </a:stretch>
        </p:blipFill>
        <p:spPr>
          <a:xfrm>
            <a:off x="5993565" y="1636848"/>
            <a:ext cx="2883737" cy="228275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itle 1"/>
          <p:cNvSpPr txBox="1">
            <a:spLocks noGrp="1"/>
          </p:cNvSpPr>
          <p:nvPr>
            <p:ph type="title"/>
          </p:nvPr>
        </p:nvSpPr>
        <p:spPr>
          <a:xfrm>
            <a:off x="1065211" y="304800"/>
            <a:ext cx="10058404" cy="1219200"/>
          </a:xfrm>
          <a:prstGeom prst="rect">
            <a:avLst/>
          </a:prstGeom>
        </p:spPr>
        <p:txBody>
          <a:bodyPr/>
          <a:lstStyle/>
          <a:p>
            <a:r>
              <a:t>God Doesn’t Want Discrimination</a:t>
            </a:r>
          </a:p>
        </p:txBody>
      </p:sp>
      <p:sp>
        <p:nvSpPr>
          <p:cNvPr id="299" name="Content Placeholder 2"/>
          <p:cNvSpPr txBox="1">
            <a:spLocks noGrp="1"/>
          </p:cNvSpPr>
          <p:nvPr>
            <p:ph type="body" sz="half" idx="1"/>
          </p:nvPr>
        </p:nvSpPr>
        <p:spPr>
          <a:xfrm>
            <a:off x="863303" y="1674808"/>
            <a:ext cx="5184761" cy="4292374"/>
          </a:xfrm>
          <a:prstGeom prst="rect">
            <a:avLst/>
          </a:prstGeom>
        </p:spPr>
        <p:txBody>
          <a:bodyPr/>
          <a:lstStyle/>
          <a:p>
            <a:pPr>
              <a:lnSpc>
                <a:spcPct val="80000"/>
              </a:lnSpc>
              <a:defRPr sz="1300"/>
            </a:pPr>
            <a:r>
              <a:t>But why didn’t God choose to represent Himself as female? Although the Bible was written by men, many women are mentioned. Some did great things like Ruth, Jael, and Deborah. Can you name a few more? Unfortunately, most of them were submissive.</a:t>
            </a:r>
          </a:p>
          <a:p>
            <a:pPr>
              <a:lnSpc>
                <a:spcPct val="80000"/>
              </a:lnSpc>
              <a:defRPr sz="1300"/>
            </a:pPr>
            <a:r>
              <a:t>There are other ways God can represent Himself. What can you receive from Him? Yes, </a:t>
            </a:r>
            <a:r>
              <a:rPr b="1"/>
              <a:t>Wisdom!</a:t>
            </a:r>
            <a:r>
              <a:t> And wisdom is a feminine word which comes from the Greek word Sofia, a woman. The word </a:t>
            </a:r>
            <a:r>
              <a:rPr b="1"/>
              <a:t>instruct </a:t>
            </a:r>
            <a:r>
              <a:t>found in Hebrews 12:5 is also a feminine noun in the Greek!</a:t>
            </a:r>
          </a:p>
          <a:p>
            <a:pPr>
              <a:lnSpc>
                <a:spcPct val="80000"/>
              </a:lnSpc>
              <a:defRPr sz="1300"/>
            </a:pPr>
            <a:r>
              <a:t>In reality, God never wanted women to be submissive, to be slaves, or to be neglected. But He had to work with the culture and traditions His children were brought up with. He was limited by their way of thinking.</a:t>
            </a:r>
          </a:p>
          <a:p>
            <a:pPr>
              <a:lnSpc>
                <a:spcPct val="80000"/>
              </a:lnSpc>
              <a:defRPr sz="1300"/>
            </a:pPr>
            <a:r>
              <a:t>It is painful for God to see His creation being afflicted. This is why, in our time, at the end of the world, He doesn’t want His children to misrepresent who He is. He loves, cares, and protects everyone one equally no matter the gender or the race. And we have to show others that we love and care for them equally no matter their gender or their race.</a:t>
            </a:r>
          </a:p>
        </p:txBody>
      </p:sp>
      <p:pic>
        <p:nvPicPr>
          <p:cNvPr id="300" name="Picture 4" descr="Picture 4"/>
          <p:cNvPicPr>
            <a:picLocks noChangeAspect="1"/>
          </p:cNvPicPr>
          <p:nvPr/>
        </p:nvPicPr>
        <p:blipFill>
          <a:blip r:embed="rId2"/>
          <a:stretch>
            <a:fillRect/>
          </a:stretch>
        </p:blipFill>
        <p:spPr>
          <a:xfrm>
            <a:off x="6172201" y="3813447"/>
            <a:ext cx="2803699" cy="1959460"/>
          </a:xfrm>
          <a:prstGeom prst="rect">
            <a:avLst/>
          </a:prstGeom>
          <a:ln w="12700">
            <a:miter lim="400000"/>
          </a:ln>
        </p:spPr>
      </p:pic>
      <p:pic>
        <p:nvPicPr>
          <p:cNvPr id="301" name="Picture 6" descr="Picture 6"/>
          <p:cNvPicPr>
            <a:picLocks noChangeAspect="1"/>
          </p:cNvPicPr>
          <p:nvPr/>
        </p:nvPicPr>
        <p:blipFill>
          <a:blip r:embed="rId3"/>
          <a:stretch>
            <a:fillRect/>
          </a:stretch>
        </p:blipFill>
        <p:spPr>
          <a:xfrm>
            <a:off x="9249949" y="3813447"/>
            <a:ext cx="2700131" cy="1959460"/>
          </a:xfrm>
          <a:prstGeom prst="rect">
            <a:avLst/>
          </a:prstGeom>
          <a:ln w="12700">
            <a:miter lim="400000"/>
          </a:ln>
        </p:spPr>
      </p:pic>
      <p:pic>
        <p:nvPicPr>
          <p:cNvPr id="302" name="Picture 8" descr="Picture 8"/>
          <p:cNvPicPr>
            <a:picLocks noChangeAspect="1"/>
          </p:cNvPicPr>
          <p:nvPr/>
        </p:nvPicPr>
        <p:blipFill>
          <a:blip r:embed="rId4"/>
          <a:stretch>
            <a:fillRect/>
          </a:stretch>
        </p:blipFill>
        <p:spPr>
          <a:xfrm>
            <a:off x="6172201" y="1674809"/>
            <a:ext cx="2803698" cy="1987828"/>
          </a:xfrm>
          <a:prstGeom prst="rect">
            <a:avLst/>
          </a:prstGeom>
          <a:ln w="12700">
            <a:miter lim="400000"/>
          </a:ln>
        </p:spPr>
      </p:pic>
      <p:pic>
        <p:nvPicPr>
          <p:cNvPr id="303" name="Picture 10" descr="Picture 10"/>
          <p:cNvPicPr>
            <a:picLocks noChangeAspect="1"/>
          </p:cNvPicPr>
          <p:nvPr/>
        </p:nvPicPr>
        <p:blipFill>
          <a:blip r:embed="rId5"/>
          <a:stretch>
            <a:fillRect/>
          </a:stretch>
        </p:blipFill>
        <p:spPr>
          <a:xfrm>
            <a:off x="9249950" y="1674809"/>
            <a:ext cx="2700131" cy="2087319"/>
          </a:xfrm>
          <a:prstGeom prst="rect">
            <a:avLst/>
          </a:prstGeom>
          <a:ln w="12700">
            <a:miter lim="400000"/>
          </a:ln>
        </p:spPr>
      </p:pic>
      <p:sp>
        <p:nvSpPr>
          <p:cNvPr id="304" name="Slide Number Placeholder 3"/>
          <p:cNvSpPr txBox="1">
            <a:spLocks noGrp="1"/>
          </p:cNvSpPr>
          <p:nvPr>
            <p:ph type="sldNum" sz="quarter" idx="2"/>
          </p:nvPr>
        </p:nvSpPr>
        <p:spPr>
          <a:xfrm>
            <a:off x="1065212" y="5975128"/>
            <a:ext cx="185342"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itle 1"/>
          <p:cNvSpPr txBox="1">
            <a:spLocks noGrp="1"/>
          </p:cNvSpPr>
          <p:nvPr>
            <p:ph type="title"/>
          </p:nvPr>
        </p:nvSpPr>
        <p:spPr>
          <a:xfrm>
            <a:off x="1065211" y="304800"/>
            <a:ext cx="10058404" cy="1219200"/>
          </a:xfrm>
          <a:prstGeom prst="rect">
            <a:avLst/>
          </a:prstGeom>
        </p:spPr>
        <p:txBody>
          <a:bodyPr/>
          <a:lstStyle/>
          <a:p>
            <a:r>
              <a:t>Gender Inequality</a:t>
            </a:r>
          </a:p>
        </p:txBody>
      </p:sp>
      <p:sp>
        <p:nvSpPr>
          <p:cNvPr id="307" name="Content Placeholder 2"/>
          <p:cNvSpPr txBox="1">
            <a:spLocks noGrp="1"/>
          </p:cNvSpPr>
          <p:nvPr>
            <p:ph type="body" sz="half" idx="1"/>
          </p:nvPr>
        </p:nvSpPr>
        <p:spPr>
          <a:xfrm>
            <a:off x="490194" y="1825624"/>
            <a:ext cx="5529606" cy="4187954"/>
          </a:xfrm>
          <a:prstGeom prst="rect">
            <a:avLst/>
          </a:prstGeom>
        </p:spPr>
        <p:txBody>
          <a:bodyPr/>
          <a:lstStyle/>
          <a:p>
            <a:pPr marL="323148" indent="-323148" defTabSz="850391">
              <a:lnSpc>
                <a:spcPct val="80000"/>
              </a:lnSpc>
              <a:spcBef>
                <a:spcPts val="1600"/>
              </a:spcBef>
              <a:defRPr sz="1209"/>
            </a:pPr>
            <a:r>
              <a:rPr dirty="0"/>
              <a:t>Sometimes we may not realize we are discriminating against a friend or a sibling because of their gender. A girl must do “girls stuff” and a boy should do “boys stuff.” We probably think that one gender has more rights and opportunities than another. </a:t>
            </a:r>
          </a:p>
          <a:p>
            <a:pPr marL="323148" indent="-323148" defTabSz="850391">
              <a:lnSpc>
                <a:spcPct val="80000"/>
              </a:lnSpc>
              <a:spcBef>
                <a:spcPts val="1600"/>
              </a:spcBef>
              <a:defRPr sz="1209"/>
            </a:pPr>
            <a:r>
              <a:rPr dirty="0"/>
              <a:t>When you see the following </a:t>
            </a:r>
            <a:r>
              <a:rPr dirty="0" err="1"/>
              <a:t>behaviours</a:t>
            </a:r>
            <a:r>
              <a:rPr dirty="0"/>
              <a:t> show kindness or empathy to the person who is affected.</a:t>
            </a:r>
          </a:p>
          <a:p>
            <a:pPr marL="323148" indent="-323148" defTabSz="850391">
              <a:lnSpc>
                <a:spcPct val="80000"/>
              </a:lnSpc>
              <a:spcBef>
                <a:spcPts val="1600"/>
              </a:spcBef>
              <a:defRPr sz="1209"/>
            </a:pPr>
            <a:r>
              <a:rPr dirty="0"/>
              <a:t>When someone : </a:t>
            </a:r>
          </a:p>
          <a:p>
            <a:pPr marL="0" indent="0" defTabSz="850391">
              <a:lnSpc>
                <a:spcPct val="80000"/>
              </a:lnSpc>
              <a:spcBef>
                <a:spcPts val="1600"/>
              </a:spcBef>
              <a:buSzTx/>
              <a:buNone/>
              <a:defRPr sz="1209"/>
            </a:pPr>
            <a:r>
              <a:rPr dirty="0"/>
              <a:t>	Leaves her/him out on purpose</a:t>
            </a:r>
          </a:p>
          <a:p>
            <a:pPr marL="0" indent="0" defTabSz="850391">
              <a:lnSpc>
                <a:spcPct val="80000"/>
              </a:lnSpc>
              <a:spcBef>
                <a:spcPts val="1600"/>
              </a:spcBef>
              <a:buSzTx/>
              <a:buNone/>
              <a:defRPr sz="1209"/>
            </a:pPr>
            <a:r>
              <a:rPr dirty="0"/>
              <a:t>	Hurts his/her feelings</a:t>
            </a:r>
          </a:p>
          <a:p>
            <a:pPr marL="0" indent="0" defTabSz="850391">
              <a:lnSpc>
                <a:spcPct val="80000"/>
              </a:lnSpc>
              <a:spcBef>
                <a:spcPts val="1600"/>
              </a:spcBef>
              <a:buSzTx/>
              <a:buNone/>
              <a:defRPr sz="1209"/>
            </a:pPr>
            <a:r>
              <a:rPr dirty="0"/>
              <a:t>	Treats her/him unfairly or badly</a:t>
            </a:r>
          </a:p>
          <a:p>
            <a:pPr marL="0" indent="0" defTabSz="850391">
              <a:lnSpc>
                <a:spcPct val="80000"/>
              </a:lnSpc>
              <a:spcBef>
                <a:spcPts val="1600"/>
              </a:spcBef>
              <a:buSzTx/>
              <a:buNone/>
              <a:defRPr sz="1209"/>
            </a:pPr>
            <a:r>
              <a:rPr dirty="0"/>
              <a:t>	Hurts you physically</a:t>
            </a:r>
          </a:p>
          <a:p>
            <a:pPr marL="0" indent="0" defTabSz="850391">
              <a:lnSpc>
                <a:spcPct val="80000"/>
              </a:lnSpc>
              <a:spcBef>
                <a:spcPts val="1600"/>
              </a:spcBef>
              <a:buSzTx/>
              <a:buNone/>
              <a:defRPr sz="1209"/>
            </a:pPr>
            <a:endParaRPr dirty="0"/>
          </a:p>
          <a:p>
            <a:pPr marL="323148" indent="-323148" defTabSz="850391">
              <a:lnSpc>
                <a:spcPct val="80000"/>
              </a:lnSpc>
              <a:spcBef>
                <a:spcPts val="1600"/>
              </a:spcBef>
              <a:defRPr sz="1209"/>
            </a:pPr>
            <a:r>
              <a:rPr dirty="0"/>
              <a:t>Tell me what is wrong with the picture?</a:t>
            </a:r>
          </a:p>
        </p:txBody>
      </p:sp>
      <p:pic>
        <p:nvPicPr>
          <p:cNvPr id="308" name="Content Placeholder 5" descr="Content Placeholder 5"/>
          <p:cNvPicPr>
            <a:picLocks noChangeAspect="1"/>
          </p:cNvPicPr>
          <p:nvPr/>
        </p:nvPicPr>
        <p:blipFill>
          <a:blip r:embed="rId2"/>
          <a:stretch>
            <a:fillRect/>
          </a:stretch>
        </p:blipFill>
        <p:spPr>
          <a:xfrm>
            <a:off x="828318" y="3306459"/>
            <a:ext cx="473787" cy="473787"/>
          </a:xfrm>
          <a:prstGeom prst="rect">
            <a:avLst/>
          </a:prstGeom>
          <a:ln w="12700">
            <a:miter lim="400000"/>
          </a:ln>
        </p:spPr>
      </p:pic>
      <p:pic>
        <p:nvPicPr>
          <p:cNvPr id="309" name="Content Placeholder 5" descr="Content Placeholder 5"/>
          <p:cNvPicPr>
            <a:picLocks noChangeAspect="1"/>
          </p:cNvPicPr>
          <p:nvPr/>
        </p:nvPicPr>
        <p:blipFill>
          <a:blip r:embed="rId2"/>
          <a:stretch>
            <a:fillRect/>
          </a:stretch>
        </p:blipFill>
        <p:spPr>
          <a:xfrm>
            <a:off x="828317" y="3736244"/>
            <a:ext cx="473787" cy="473787"/>
          </a:xfrm>
          <a:prstGeom prst="rect">
            <a:avLst/>
          </a:prstGeom>
          <a:ln w="12700">
            <a:miter lim="400000"/>
          </a:ln>
        </p:spPr>
      </p:pic>
      <p:pic>
        <p:nvPicPr>
          <p:cNvPr id="310" name="Content Placeholder 5" descr="Content Placeholder 5"/>
          <p:cNvPicPr>
            <a:picLocks noChangeAspect="1"/>
          </p:cNvPicPr>
          <p:nvPr/>
        </p:nvPicPr>
        <p:blipFill>
          <a:blip r:embed="rId2"/>
          <a:stretch>
            <a:fillRect/>
          </a:stretch>
        </p:blipFill>
        <p:spPr>
          <a:xfrm>
            <a:off x="828318" y="4167951"/>
            <a:ext cx="473786" cy="473786"/>
          </a:xfrm>
          <a:prstGeom prst="rect">
            <a:avLst/>
          </a:prstGeom>
          <a:ln w="12700">
            <a:miter lim="400000"/>
          </a:ln>
        </p:spPr>
      </p:pic>
      <p:pic>
        <p:nvPicPr>
          <p:cNvPr id="311" name="Content Placeholder 5" descr="Content Placeholder 5"/>
          <p:cNvPicPr>
            <a:picLocks noChangeAspect="1"/>
          </p:cNvPicPr>
          <p:nvPr/>
        </p:nvPicPr>
        <p:blipFill>
          <a:blip r:embed="rId2"/>
          <a:stretch>
            <a:fillRect/>
          </a:stretch>
        </p:blipFill>
        <p:spPr>
          <a:xfrm>
            <a:off x="828317" y="4597736"/>
            <a:ext cx="473787" cy="473787"/>
          </a:xfrm>
          <a:prstGeom prst="rect">
            <a:avLst/>
          </a:prstGeom>
          <a:ln w="12700">
            <a:miter lim="400000"/>
          </a:ln>
        </p:spPr>
      </p:pic>
      <p:pic>
        <p:nvPicPr>
          <p:cNvPr id="312" name="Picture 2" descr="Picture 2"/>
          <p:cNvPicPr>
            <a:picLocks noChangeAspect="1"/>
          </p:cNvPicPr>
          <p:nvPr/>
        </p:nvPicPr>
        <p:blipFill>
          <a:blip r:embed="rId3"/>
          <a:stretch>
            <a:fillRect/>
          </a:stretch>
        </p:blipFill>
        <p:spPr>
          <a:xfrm>
            <a:off x="6777872" y="1687403"/>
            <a:ext cx="4147794" cy="4464395"/>
          </a:xfrm>
          <a:prstGeom prst="rect">
            <a:avLst/>
          </a:prstGeom>
          <a:ln w="12700">
            <a:miter lim="400000"/>
          </a:ln>
        </p:spPr>
      </p:pic>
      <p:sp>
        <p:nvSpPr>
          <p:cNvPr id="313" name="Slide Number Placeholder 4"/>
          <p:cNvSpPr txBox="1">
            <a:spLocks noGrp="1"/>
          </p:cNvSpPr>
          <p:nvPr>
            <p:ph type="sldNum" sz="quarter" idx="2"/>
          </p:nvPr>
        </p:nvSpPr>
        <p:spPr>
          <a:xfrm>
            <a:off x="1065212" y="5975128"/>
            <a:ext cx="197042"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Title 1"/>
          <p:cNvSpPr txBox="1">
            <a:spLocks noGrp="1"/>
          </p:cNvSpPr>
          <p:nvPr>
            <p:ph type="title"/>
          </p:nvPr>
        </p:nvSpPr>
        <p:spPr>
          <a:xfrm>
            <a:off x="1065211" y="304800"/>
            <a:ext cx="10058404" cy="1219200"/>
          </a:xfrm>
          <a:prstGeom prst="rect">
            <a:avLst/>
          </a:prstGeom>
        </p:spPr>
        <p:txBody>
          <a:bodyPr/>
          <a:lstStyle/>
          <a:p>
            <a:pPr algn="ctr"/>
            <a:r>
              <a:t>True Or False</a:t>
            </a:r>
            <a:br/>
            <a:r>
              <a:rPr sz="1200"/>
              <a:t>Gender Equality is when </a:t>
            </a:r>
            <a:r>
              <a:rPr sz="1200" b="1"/>
              <a:t>Boys</a:t>
            </a:r>
            <a:r>
              <a:rPr sz="1200"/>
              <a:t> and </a:t>
            </a:r>
            <a:r>
              <a:rPr sz="1200" b="1"/>
              <a:t>Girls</a:t>
            </a:r>
            <a:r>
              <a:rPr sz="1200"/>
              <a:t> enjoy </a:t>
            </a:r>
            <a:r>
              <a:rPr sz="1200" b="1"/>
              <a:t>the same rights, resources, opportunities, and protection</a:t>
            </a:r>
          </a:p>
        </p:txBody>
      </p:sp>
      <p:grpSp>
        <p:nvGrpSpPr>
          <p:cNvPr id="334" name="Content Placeholder 8"/>
          <p:cNvGrpSpPr/>
          <p:nvPr/>
        </p:nvGrpSpPr>
        <p:grpSpPr>
          <a:xfrm>
            <a:off x="6449507" y="1825824"/>
            <a:ext cx="4396797" cy="4187426"/>
            <a:chOff x="0" y="0"/>
            <a:chExt cx="4396795" cy="4187425"/>
          </a:xfrm>
        </p:grpSpPr>
        <p:grpSp>
          <p:nvGrpSpPr>
            <p:cNvPr id="318" name="Group"/>
            <p:cNvGrpSpPr/>
            <p:nvPr/>
          </p:nvGrpSpPr>
          <p:grpSpPr>
            <a:xfrm>
              <a:off x="0" y="0"/>
              <a:ext cx="2093712" cy="1256228"/>
              <a:chOff x="0" y="0"/>
              <a:chExt cx="2093711" cy="1256227"/>
            </a:xfrm>
          </p:grpSpPr>
          <p:sp>
            <p:nvSpPr>
              <p:cNvPr id="316"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755650">
                  <a:lnSpc>
                    <a:spcPct val="90000"/>
                  </a:lnSpc>
                  <a:spcBef>
                    <a:spcPts val="1000"/>
                  </a:spcBef>
                  <a:defRPr sz="2400">
                    <a:solidFill>
                      <a:srgbClr val="FFFFFF"/>
                    </a:solidFill>
                  </a:defRPr>
                </a:pPr>
                <a:endParaRPr/>
              </a:p>
            </p:txBody>
          </p:sp>
          <p:sp>
            <p:nvSpPr>
              <p:cNvPr id="317" name="Girls and boys are brave and strong"/>
              <p:cNvSpPr txBox="1"/>
              <p:nvPr/>
            </p:nvSpPr>
            <p:spPr>
              <a:xfrm>
                <a:off x="0" y="239045"/>
                <a:ext cx="2093712" cy="7781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4769" tIns="64769" rIns="64769" bIns="64769" numCol="1" anchor="ctr">
                <a:spAutoFit/>
              </a:bodyPr>
              <a:lstStyle>
                <a:lvl1pPr algn="ctr" defTabSz="755650">
                  <a:lnSpc>
                    <a:spcPct val="90000"/>
                  </a:lnSpc>
                  <a:spcBef>
                    <a:spcPts val="700"/>
                  </a:spcBef>
                  <a:defRPr sz="1700">
                    <a:solidFill>
                      <a:srgbClr val="FFFFFF"/>
                    </a:solidFill>
                  </a:defRPr>
                </a:lvl1pPr>
              </a:lstStyle>
              <a:p>
                <a:r>
                  <a:t>Girls and boys are brave and strong</a:t>
                </a:r>
              </a:p>
            </p:txBody>
          </p:sp>
        </p:grpSp>
        <p:grpSp>
          <p:nvGrpSpPr>
            <p:cNvPr id="321" name="Group"/>
            <p:cNvGrpSpPr/>
            <p:nvPr/>
          </p:nvGrpSpPr>
          <p:grpSpPr>
            <a:xfrm>
              <a:off x="2303083" y="0"/>
              <a:ext cx="2093713" cy="1256228"/>
              <a:chOff x="0" y="0"/>
              <a:chExt cx="2093711" cy="1256227"/>
            </a:xfrm>
          </p:grpSpPr>
          <p:sp>
            <p:nvSpPr>
              <p:cNvPr id="319"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755650">
                  <a:lnSpc>
                    <a:spcPct val="90000"/>
                  </a:lnSpc>
                  <a:spcBef>
                    <a:spcPts val="1000"/>
                  </a:spcBef>
                  <a:defRPr sz="2400">
                    <a:solidFill>
                      <a:srgbClr val="FFFFFF"/>
                    </a:solidFill>
                  </a:defRPr>
                </a:pPr>
                <a:endParaRPr/>
              </a:p>
            </p:txBody>
          </p:sp>
          <p:sp>
            <p:nvSpPr>
              <p:cNvPr id="320" name="Girls play with doll and boys with cars"/>
              <p:cNvSpPr txBox="1"/>
              <p:nvPr/>
            </p:nvSpPr>
            <p:spPr>
              <a:xfrm>
                <a:off x="0" y="239045"/>
                <a:ext cx="2093712" cy="7781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4769" tIns="64769" rIns="64769" bIns="64769" numCol="1" anchor="ctr">
                <a:spAutoFit/>
              </a:bodyPr>
              <a:lstStyle>
                <a:lvl1pPr algn="ctr" defTabSz="755650">
                  <a:lnSpc>
                    <a:spcPct val="90000"/>
                  </a:lnSpc>
                  <a:spcBef>
                    <a:spcPts val="700"/>
                  </a:spcBef>
                  <a:defRPr sz="1700">
                    <a:solidFill>
                      <a:srgbClr val="FFFFFF"/>
                    </a:solidFill>
                  </a:defRPr>
                </a:lvl1pPr>
              </a:lstStyle>
              <a:p>
                <a:r>
                  <a:t>Girls play with doll and boys with cars</a:t>
                </a:r>
              </a:p>
            </p:txBody>
          </p:sp>
        </p:grpSp>
        <p:grpSp>
          <p:nvGrpSpPr>
            <p:cNvPr id="324" name="Group"/>
            <p:cNvGrpSpPr/>
            <p:nvPr/>
          </p:nvGrpSpPr>
          <p:grpSpPr>
            <a:xfrm>
              <a:off x="0" y="1465599"/>
              <a:ext cx="2093712" cy="1256228"/>
              <a:chOff x="0" y="0"/>
              <a:chExt cx="2093711" cy="1256227"/>
            </a:xfrm>
          </p:grpSpPr>
          <p:sp>
            <p:nvSpPr>
              <p:cNvPr id="322"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755650">
                  <a:lnSpc>
                    <a:spcPct val="90000"/>
                  </a:lnSpc>
                  <a:spcBef>
                    <a:spcPts val="1000"/>
                  </a:spcBef>
                  <a:defRPr sz="2400">
                    <a:solidFill>
                      <a:srgbClr val="FFFFFF"/>
                    </a:solidFill>
                  </a:defRPr>
                </a:pPr>
                <a:endParaRPr/>
              </a:p>
            </p:txBody>
          </p:sp>
          <p:sp>
            <p:nvSpPr>
              <p:cNvPr id="323" name="Boys and girls deserve the same opportunities"/>
              <p:cNvSpPr txBox="1"/>
              <p:nvPr/>
            </p:nvSpPr>
            <p:spPr>
              <a:xfrm>
                <a:off x="0" y="239045"/>
                <a:ext cx="2093712" cy="7781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4769" tIns="64769" rIns="64769" bIns="64769" numCol="1" anchor="ctr">
                <a:spAutoFit/>
              </a:bodyPr>
              <a:lstStyle>
                <a:lvl1pPr algn="ctr" defTabSz="755650">
                  <a:lnSpc>
                    <a:spcPct val="90000"/>
                  </a:lnSpc>
                  <a:spcBef>
                    <a:spcPts val="700"/>
                  </a:spcBef>
                  <a:defRPr sz="1700">
                    <a:solidFill>
                      <a:srgbClr val="FFFFFF"/>
                    </a:solidFill>
                  </a:defRPr>
                </a:lvl1pPr>
              </a:lstStyle>
              <a:p>
                <a:r>
                  <a:t>Boys and girls deserve the same opportunities</a:t>
                </a:r>
              </a:p>
            </p:txBody>
          </p:sp>
        </p:grpSp>
        <p:grpSp>
          <p:nvGrpSpPr>
            <p:cNvPr id="327" name="Group"/>
            <p:cNvGrpSpPr/>
            <p:nvPr/>
          </p:nvGrpSpPr>
          <p:grpSpPr>
            <a:xfrm>
              <a:off x="2303083" y="1465599"/>
              <a:ext cx="2093713" cy="1256228"/>
              <a:chOff x="0" y="0"/>
              <a:chExt cx="2093711" cy="1256227"/>
            </a:xfrm>
          </p:grpSpPr>
          <p:sp>
            <p:nvSpPr>
              <p:cNvPr id="325"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755650">
                  <a:lnSpc>
                    <a:spcPct val="90000"/>
                  </a:lnSpc>
                  <a:spcBef>
                    <a:spcPts val="1000"/>
                  </a:spcBef>
                  <a:defRPr sz="2400">
                    <a:solidFill>
                      <a:srgbClr val="FFFFFF"/>
                    </a:solidFill>
                  </a:defRPr>
                </a:pPr>
                <a:endParaRPr/>
              </a:p>
            </p:txBody>
          </p:sp>
          <p:sp>
            <p:nvSpPr>
              <p:cNvPr id="326" name="Pink is for Girls and blue for boys"/>
              <p:cNvSpPr txBox="1"/>
              <p:nvPr/>
            </p:nvSpPr>
            <p:spPr>
              <a:xfrm>
                <a:off x="0" y="239045"/>
                <a:ext cx="2093712" cy="7781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4769" tIns="64769" rIns="64769" bIns="64769" numCol="1" anchor="ctr">
                <a:spAutoFit/>
              </a:bodyPr>
              <a:lstStyle>
                <a:lvl1pPr algn="ctr" defTabSz="755650">
                  <a:lnSpc>
                    <a:spcPct val="90000"/>
                  </a:lnSpc>
                  <a:spcBef>
                    <a:spcPts val="700"/>
                  </a:spcBef>
                  <a:defRPr sz="1700">
                    <a:solidFill>
                      <a:srgbClr val="FFFFFF"/>
                    </a:solidFill>
                  </a:defRPr>
                </a:lvl1pPr>
              </a:lstStyle>
              <a:p>
                <a:r>
                  <a:t>Pink is for Girls and blue for boys</a:t>
                </a:r>
              </a:p>
            </p:txBody>
          </p:sp>
        </p:grpSp>
        <p:grpSp>
          <p:nvGrpSpPr>
            <p:cNvPr id="330" name="Group"/>
            <p:cNvGrpSpPr/>
            <p:nvPr/>
          </p:nvGrpSpPr>
          <p:grpSpPr>
            <a:xfrm>
              <a:off x="0" y="2931198"/>
              <a:ext cx="2093712" cy="1256228"/>
              <a:chOff x="0" y="0"/>
              <a:chExt cx="2093711" cy="1256227"/>
            </a:xfrm>
          </p:grpSpPr>
          <p:sp>
            <p:nvSpPr>
              <p:cNvPr id="328"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755650">
                  <a:lnSpc>
                    <a:spcPct val="90000"/>
                  </a:lnSpc>
                  <a:spcBef>
                    <a:spcPts val="1000"/>
                  </a:spcBef>
                  <a:defRPr sz="2400">
                    <a:solidFill>
                      <a:srgbClr val="FFFFFF"/>
                    </a:solidFill>
                  </a:defRPr>
                </a:pPr>
                <a:endParaRPr/>
              </a:p>
            </p:txBody>
          </p:sp>
          <p:sp>
            <p:nvSpPr>
              <p:cNvPr id="329" name="Only boys can become Scientists"/>
              <p:cNvSpPr txBox="1"/>
              <p:nvPr/>
            </p:nvSpPr>
            <p:spPr>
              <a:xfrm>
                <a:off x="0" y="239045"/>
                <a:ext cx="2093712" cy="77813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4769" tIns="64769" rIns="64769" bIns="64769" numCol="1" anchor="ctr">
                <a:spAutoFit/>
              </a:bodyPr>
              <a:lstStyle>
                <a:lvl1pPr algn="ctr" defTabSz="755650">
                  <a:lnSpc>
                    <a:spcPct val="90000"/>
                  </a:lnSpc>
                  <a:spcBef>
                    <a:spcPts val="700"/>
                  </a:spcBef>
                  <a:defRPr sz="1700">
                    <a:solidFill>
                      <a:srgbClr val="FFFFFF"/>
                    </a:solidFill>
                  </a:defRPr>
                </a:lvl1pPr>
              </a:lstStyle>
              <a:p>
                <a:r>
                  <a:t>Only boys can become Scientists</a:t>
                </a:r>
              </a:p>
            </p:txBody>
          </p:sp>
        </p:grpSp>
        <p:grpSp>
          <p:nvGrpSpPr>
            <p:cNvPr id="333" name="Group"/>
            <p:cNvGrpSpPr/>
            <p:nvPr/>
          </p:nvGrpSpPr>
          <p:grpSpPr>
            <a:xfrm>
              <a:off x="2303083" y="2931198"/>
              <a:ext cx="2093713" cy="1256228"/>
              <a:chOff x="0" y="0"/>
              <a:chExt cx="2093711" cy="1256227"/>
            </a:xfrm>
          </p:grpSpPr>
          <p:sp>
            <p:nvSpPr>
              <p:cNvPr id="331"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755650">
                  <a:lnSpc>
                    <a:spcPct val="90000"/>
                  </a:lnSpc>
                  <a:spcBef>
                    <a:spcPts val="1000"/>
                  </a:spcBef>
                  <a:defRPr sz="2400">
                    <a:solidFill>
                      <a:srgbClr val="FFFFFF"/>
                    </a:solidFill>
                  </a:defRPr>
                </a:pPr>
                <a:endParaRPr/>
              </a:p>
            </p:txBody>
          </p:sp>
          <p:sp>
            <p:nvSpPr>
              <p:cNvPr id="332" name="Girls can’t read maps"/>
              <p:cNvSpPr txBox="1"/>
              <p:nvPr/>
            </p:nvSpPr>
            <p:spPr>
              <a:xfrm>
                <a:off x="0" y="393512"/>
                <a:ext cx="2093712" cy="46920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4769" tIns="64769" rIns="64769" bIns="64769" numCol="1" anchor="ctr">
                <a:spAutoFit/>
              </a:bodyPr>
              <a:lstStyle>
                <a:lvl1pPr algn="ctr" defTabSz="755650">
                  <a:lnSpc>
                    <a:spcPct val="90000"/>
                  </a:lnSpc>
                  <a:spcBef>
                    <a:spcPts val="700"/>
                  </a:spcBef>
                  <a:defRPr sz="1700">
                    <a:solidFill>
                      <a:srgbClr val="FFFFFF"/>
                    </a:solidFill>
                  </a:defRPr>
                </a:lvl1pPr>
              </a:lstStyle>
              <a:p>
                <a:r>
                  <a:t>Girls can’t read maps</a:t>
                </a:r>
              </a:p>
            </p:txBody>
          </p:sp>
        </p:grpSp>
      </p:grpSp>
      <p:grpSp>
        <p:nvGrpSpPr>
          <p:cNvPr id="353" name="Content Placeholder 8"/>
          <p:cNvGrpSpPr/>
          <p:nvPr/>
        </p:nvGrpSpPr>
        <p:grpSpPr>
          <a:xfrm>
            <a:off x="1420307" y="1825824"/>
            <a:ext cx="4396797" cy="4187426"/>
            <a:chOff x="0" y="0"/>
            <a:chExt cx="4396795" cy="4187425"/>
          </a:xfrm>
        </p:grpSpPr>
        <p:grpSp>
          <p:nvGrpSpPr>
            <p:cNvPr id="337" name="Group"/>
            <p:cNvGrpSpPr/>
            <p:nvPr/>
          </p:nvGrpSpPr>
          <p:grpSpPr>
            <a:xfrm>
              <a:off x="0" y="0"/>
              <a:ext cx="2093712" cy="1256228"/>
              <a:chOff x="0" y="0"/>
              <a:chExt cx="2093711" cy="1256227"/>
            </a:xfrm>
          </p:grpSpPr>
          <p:sp>
            <p:nvSpPr>
              <p:cNvPr id="335"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700"/>
                  </a:spcBef>
                  <a:defRPr>
                    <a:solidFill>
                      <a:srgbClr val="FFFFFF"/>
                    </a:solidFill>
                  </a:defRPr>
                </a:pPr>
                <a:endParaRPr/>
              </a:p>
            </p:txBody>
          </p:sp>
          <p:sp>
            <p:nvSpPr>
              <p:cNvPr id="336" name="Girls are more caring than boys"/>
              <p:cNvSpPr txBox="1"/>
              <p:nvPr/>
            </p:nvSpPr>
            <p:spPr>
              <a:xfrm>
                <a:off x="0" y="211191"/>
                <a:ext cx="2093712" cy="8338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r>
                  <a:t>Girls are more caring than boys</a:t>
                </a:r>
              </a:p>
            </p:txBody>
          </p:sp>
        </p:grpSp>
        <p:grpSp>
          <p:nvGrpSpPr>
            <p:cNvPr id="340" name="Group"/>
            <p:cNvGrpSpPr/>
            <p:nvPr/>
          </p:nvGrpSpPr>
          <p:grpSpPr>
            <a:xfrm>
              <a:off x="2303083" y="0"/>
              <a:ext cx="2093713" cy="1256228"/>
              <a:chOff x="0" y="0"/>
              <a:chExt cx="2093711" cy="1256227"/>
            </a:xfrm>
          </p:grpSpPr>
          <p:sp>
            <p:nvSpPr>
              <p:cNvPr id="338"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700"/>
                  </a:spcBef>
                  <a:defRPr>
                    <a:solidFill>
                      <a:srgbClr val="FFFFFF"/>
                    </a:solidFill>
                  </a:defRPr>
                </a:pPr>
                <a:endParaRPr/>
              </a:p>
            </p:txBody>
          </p:sp>
          <p:sp>
            <p:nvSpPr>
              <p:cNvPr id="339" name="Boys are stronger and faster than girls"/>
              <p:cNvSpPr txBox="1"/>
              <p:nvPr/>
            </p:nvSpPr>
            <p:spPr>
              <a:xfrm>
                <a:off x="0" y="211191"/>
                <a:ext cx="2093712" cy="8338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r>
                  <a:t>Boys are stronger and faster than girls</a:t>
                </a:r>
              </a:p>
            </p:txBody>
          </p:sp>
        </p:grpSp>
        <p:grpSp>
          <p:nvGrpSpPr>
            <p:cNvPr id="343" name="Group"/>
            <p:cNvGrpSpPr/>
            <p:nvPr/>
          </p:nvGrpSpPr>
          <p:grpSpPr>
            <a:xfrm>
              <a:off x="0" y="1465599"/>
              <a:ext cx="2093712" cy="1256228"/>
              <a:chOff x="0" y="0"/>
              <a:chExt cx="2093711" cy="1256227"/>
            </a:xfrm>
          </p:grpSpPr>
          <p:sp>
            <p:nvSpPr>
              <p:cNvPr id="341"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700"/>
                  </a:spcBef>
                  <a:defRPr>
                    <a:solidFill>
                      <a:srgbClr val="FFFFFF"/>
                    </a:solidFill>
                  </a:defRPr>
                </a:pPr>
                <a:endParaRPr/>
              </a:p>
            </p:txBody>
          </p:sp>
          <p:sp>
            <p:nvSpPr>
              <p:cNvPr id="342" name="Girls can cry, boys don’t"/>
              <p:cNvSpPr txBox="1"/>
              <p:nvPr/>
            </p:nvSpPr>
            <p:spPr>
              <a:xfrm>
                <a:off x="0" y="211191"/>
                <a:ext cx="2093712" cy="8338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r>
                  <a:t>Girls can cry, boys don’t</a:t>
                </a:r>
              </a:p>
            </p:txBody>
          </p:sp>
        </p:grpSp>
        <p:grpSp>
          <p:nvGrpSpPr>
            <p:cNvPr id="346" name="Group"/>
            <p:cNvGrpSpPr/>
            <p:nvPr/>
          </p:nvGrpSpPr>
          <p:grpSpPr>
            <a:xfrm>
              <a:off x="2303083" y="1465599"/>
              <a:ext cx="2093713" cy="1256228"/>
              <a:chOff x="0" y="0"/>
              <a:chExt cx="2093711" cy="1256227"/>
            </a:xfrm>
          </p:grpSpPr>
          <p:sp>
            <p:nvSpPr>
              <p:cNvPr id="344"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700"/>
                  </a:spcBef>
                  <a:defRPr>
                    <a:solidFill>
                      <a:srgbClr val="FFFFFF"/>
                    </a:solidFill>
                  </a:defRPr>
                </a:pPr>
                <a:endParaRPr/>
              </a:p>
            </p:txBody>
          </p:sp>
          <p:sp>
            <p:nvSpPr>
              <p:cNvPr id="345" name="Boys are better at Math"/>
              <p:cNvSpPr txBox="1"/>
              <p:nvPr/>
            </p:nvSpPr>
            <p:spPr>
              <a:xfrm>
                <a:off x="0" y="211191"/>
                <a:ext cx="2093712" cy="8338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r>
                  <a:t>Boys are better at Math</a:t>
                </a:r>
              </a:p>
            </p:txBody>
          </p:sp>
        </p:grpSp>
        <p:grpSp>
          <p:nvGrpSpPr>
            <p:cNvPr id="349" name="Group"/>
            <p:cNvGrpSpPr/>
            <p:nvPr/>
          </p:nvGrpSpPr>
          <p:grpSpPr>
            <a:xfrm>
              <a:off x="0" y="2931198"/>
              <a:ext cx="2093712" cy="1256228"/>
              <a:chOff x="0" y="0"/>
              <a:chExt cx="2093711" cy="1256227"/>
            </a:xfrm>
          </p:grpSpPr>
          <p:sp>
            <p:nvSpPr>
              <p:cNvPr id="347"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700"/>
                  </a:spcBef>
                  <a:defRPr>
                    <a:solidFill>
                      <a:srgbClr val="FFFFFF"/>
                    </a:solidFill>
                  </a:defRPr>
                </a:pPr>
                <a:endParaRPr/>
              </a:p>
            </p:txBody>
          </p:sp>
          <p:sp>
            <p:nvSpPr>
              <p:cNvPr id="348" name="There is no superior gender"/>
              <p:cNvSpPr txBox="1"/>
              <p:nvPr/>
            </p:nvSpPr>
            <p:spPr>
              <a:xfrm>
                <a:off x="0" y="211191"/>
                <a:ext cx="2093712" cy="8338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r>
                  <a:t>There is no superior gender</a:t>
                </a:r>
              </a:p>
            </p:txBody>
          </p:sp>
        </p:grpSp>
        <p:grpSp>
          <p:nvGrpSpPr>
            <p:cNvPr id="352" name="Group"/>
            <p:cNvGrpSpPr/>
            <p:nvPr/>
          </p:nvGrpSpPr>
          <p:grpSpPr>
            <a:xfrm>
              <a:off x="2303083" y="2931198"/>
              <a:ext cx="2093713" cy="1256228"/>
              <a:chOff x="0" y="0"/>
              <a:chExt cx="2093711" cy="1256227"/>
            </a:xfrm>
          </p:grpSpPr>
          <p:sp>
            <p:nvSpPr>
              <p:cNvPr id="350"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700"/>
                  </a:spcBef>
                  <a:defRPr>
                    <a:solidFill>
                      <a:srgbClr val="FFFFFF"/>
                    </a:solidFill>
                  </a:defRPr>
                </a:pPr>
                <a:endParaRPr/>
              </a:p>
            </p:txBody>
          </p:sp>
          <p:sp>
            <p:nvSpPr>
              <p:cNvPr id="351" name="Only boys can be president"/>
              <p:cNvSpPr txBox="1"/>
              <p:nvPr/>
            </p:nvSpPr>
            <p:spPr>
              <a:xfrm>
                <a:off x="0" y="211191"/>
                <a:ext cx="2093712" cy="83384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r>
                  <a:t>Only boys can be president</a:t>
                </a:r>
              </a:p>
            </p:txBody>
          </p:sp>
        </p:grpSp>
      </p:grpSp>
      <p:sp>
        <p:nvSpPr>
          <p:cNvPr id="354" name="Slide Number Placeholder 3"/>
          <p:cNvSpPr txBox="1">
            <a:spLocks noGrp="1"/>
          </p:cNvSpPr>
          <p:nvPr>
            <p:ph type="sldNum" sz="quarter" idx="2"/>
          </p:nvPr>
        </p:nvSpPr>
        <p:spPr>
          <a:xfrm>
            <a:off x="1065212" y="5975128"/>
            <a:ext cx="186041" cy="31794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Tree>
  </p:cSld>
  <p:clrMapOvr>
    <a:masterClrMapping/>
  </p:clrMapOvr>
  <mc:AlternateContent xmlns:mc="http://schemas.openxmlformats.org/markup-compatibility/2006" xmlns:p14="http://schemas.microsoft.com/office/powerpoint/2010/main">
    <mc:Choice Requires="p14">
      <p:transition spd="slow">
        <p:fade/>
      </p:transition>
    </mc:Choice>
    <mc:Fallback xmlns:a14="http://schemas.microsoft.com/office/drawing/2010/main" xmlns:m="http://schemas.openxmlformats.org/officeDocument/2006/math" xmlns="">
      <p:transition spd="med">
        <p:fade/>
      </p:transition>
    </mc:Fallback>
  </mc:AlternateContent>
</p:sld>
</file>

<file path=ppt/theme/theme1.xml><?xml version="1.0" encoding="utf-8"?>
<a:theme xmlns:a="http://schemas.openxmlformats.org/drawingml/2006/main"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Segoe Print"/>
        <a:ea typeface="Segoe Print"/>
        <a:cs typeface="Segoe Print"/>
      </a:majorFont>
      <a:minorFont>
        <a:latin typeface="Helvetica"/>
        <a:ea typeface="Helvetica"/>
        <a:cs typeface="Helvetica"/>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Segoe Print"/>
        <a:ea typeface="Segoe Print"/>
        <a:cs typeface="Segoe Print"/>
      </a:majorFont>
      <a:minorFont>
        <a:latin typeface="Helvetica"/>
        <a:ea typeface="Helvetica"/>
        <a:cs typeface="Helvetica"/>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4"/>
            </a:solidFill>
            <a:effectLst/>
            <a:uFillTx/>
            <a:latin typeface="+mj-lt"/>
            <a:ea typeface="+mj-ea"/>
            <a:cs typeface="+mj-cs"/>
            <a:sym typeface="Segoe Prin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1683</Words>
  <Application>Microsoft Office PowerPoint</Application>
  <PresentationFormat>Widescreen</PresentationFormat>
  <Paragraphs>132</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Segoe Print</vt:lpstr>
      <vt:lpstr>Nature Illustration 16x9</vt:lpstr>
      <vt:lpstr>Kids’ Prophecy Corner</vt:lpstr>
      <vt:lpstr>The Movement Promotes Equality</vt:lpstr>
      <vt:lpstr>God’s Plan Of Restoration</vt:lpstr>
      <vt:lpstr>This is what Gender roles looks like</vt:lpstr>
      <vt:lpstr>Does The Bible Discriminate Women?</vt:lpstr>
      <vt:lpstr>Does The Bible Discriminate Women? Continued</vt:lpstr>
      <vt:lpstr>God Doesn’t Want Discrimination</vt:lpstr>
      <vt:lpstr>Gender Inequality</vt:lpstr>
      <vt:lpstr>True Or False Gender Equality is when Boys and Girls enjoy the same rights, resources, opportunities, and protection</vt:lpstr>
      <vt:lpstr>If someone says,.... I will say (promote Gender Equality)</vt:lpstr>
      <vt:lpstr>Gender Stereotypes For each example, decide what ways of thinking are associated with the stereotype and what other possible ways of thinking there might be which are not shown in the examples. </vt:lpstr>
      <vt:lpstr>Who Should Be Doing This? Mom or Dad?</vt:lpstr>
      <vt:lpstr>Occupation Checklist Who Should become a…..a man or a woman?</vt:lpstr>
      <vt:lpstr>Gender Roles</vt:lpstr>
      <vt:lpstr>PowerPoint Presentation</vt:lpstr>
      <vt:lpstr>Thank You and God Bless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Kids’ Prophecy Corner</dc:title>
  <cp:lastModifiedBy>Katia Marion</cp:lastModifiedBy>
  <cp:revision>1</cp:revision>
  <dcterms:modified xsi:type="dcterms:W3CDTF">2021-03-05T00:14:33Z</dcterms:modified>
</cp:coreProperties>
</file>