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D5CB"/>
          </a:solidFill>
        </a:fill>
      </a:tcStyle>
    </a:wholeTbl>
    <a:band2H>
      <a:tcTxStyle/>
      <a:tcStyle>
        <a:tcBdr/>
        <a:fill>
          <a:solidFill>
            <a:srgbClr val="FDEB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8CB"/>
          </a:solidFill>
        </a:fill>
      </a:tcStyle>
    </a:wholeTbl>
    <a:band2H>
      <a:tcTxStyle/>
      <a:tcStyle>
        <a:tcBdr/>
        <a:fill>
          <a:solidFill>
            <a:srgbClr val="EA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D4F3"/>
          </a:solidFill>
        </a:fill>
      </a:tcStyle>
    </a:wholeTbl>
    <a:band2H>
      <a:tcTxStyle/>
      <a:tcStyle>
        <a:tcBdr/>
        <a:fill>
          <a:solidFill>
            <a:srgbClr val="F8EB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chemeClr val="accent4"/>
        </a:fontRef>
        <a:schemeClr val="accent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FE9E7"/>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chemeClr val="accent4"/>
        </a:fontRef>
        <a:schemeClr val="accent4"/>
      </a:tcTxStyle>
      <a:tcStyle>
        <a:tcBdr>
          <a:left>
            <a:ln w="12700" cap="flat">
              <a:noFill/>
              <a:miter lim="400000"/>
            </a:ln>
          </a:left>
          <a:right>
            <a:ln w="12700" cap="flat">
              <a:noFill/>
              <a:miter lim="400000"/>
            </a:ln>
          </a:right>
          <a:top>
            <a:ln w="508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CFCA"/>
          </a:solidFill>
        </a:fill>
      </a:tcStyle>
    </a:wholeTbl>
    <a:band2H>
      <a:tcTxStyle/>
      <a:tcStyle>
        <a:tcBdr/>
        <a:fill>
          <a:solidFill>
            <a:srgbClr val="EFE9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Row>
  </a:tblStyle>
  <a:tblStyle styleId="{2708684C-4D16-4618-839F-0558EEFCDFE6}" styleName="">
    <a:tblBg/>
    <a:wholeTbl>
      <a:tcTxStyle b="off"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wholeTbl>
    <a:band2H>
      <a:tcTxStyle/>
      <a:tcStyle>
        <a:tcBdr/>
        <a:fill>
          <a:solidFill>
            <a:srgbClr val="FFFFFF"/>
          </a:solidFill>
        </a:fill>
      </a:tcStyle>
    </a:band2H>
    <a:firstCol>
      <a:tcTxStyle b="on"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firstCol>
    <a:lastRow>
      <a:tcTxStyle b="on"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508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lastRow>
    <a:firstRow>
      <a:tcTxStyle b="on"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254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xfrm>
            <a:off x="1143000" y="685800"/>
            <a:ext cx="4572000" cy="3429000"/>
          </a:xfrm>
          <a:prstGeom prst="rect">
            <a:avLst/>
          </a:prstGeom>
        </p:spPr>
        <p:txBody>
          <a:bodyPr/>
          <a:lstStyle/>
          <a:p>
            <a:endParaRPr/>
          </a:p>
        </p:txBody>
      </p:sp>
      <p:sp>
        <p:nvSpPr>
          <p:cNvPr id="248" name="Shape 248"/>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chemeClr val="accent4"/>
        </a:solidFill>
        <a:latin typeface="+mj-lt"/>
        <a:ea typeface="+mj-ea"/>
        <a:cs typeface="+mj-cs"/>
        <a:sym typeface="Segoe Print"/>
      </a:defRPr>
    </a:lvl1pPr>
    <a:lvl2pPr indent="228600" latinLnBrk="0">
      <a:defRPr sz="1200">
        <a:solidFill>
          <a:schemeClr val="accent4"/>
        </a:solidFill>
        <a:latin typeface="+mj-lt"/>
        <a:ea typeface="+mj-ea"/>
        <a:cs typeface="+mj-cs"/>
        <a:sym typeface="Segoe Print"/>
      </a:defRPr>
    </a:lvl2pPr>
    <a:lvl3pPr indent="457200" latinLnBrk="0">
      <a:defRPr sz="1200">
        <a:solidFill>
          <a:schemeClr val="accent4"/>
        </a:solidFill>
        <a:latin typeface="+mj-lt"/>
        <a:ea typeface="+mj-ea"/>
        <a:cs typeface="+mj-cs"/>
        <a:sym typeface="Segoe Print"/>
      </a:defRPr>
    </a:lvl3pPr>
    <a:lvl4pPr indent="685800" latinLnBrk="0">
      <a:defRPr sz="1200">
        <a:solidFill>
          <a:schemeClr val="accent4"/>
        </a:solidFill>
        <a:latin typeface="+mj-lt"/>
        <a:ea typeface="+mj-ea"/>
        <a:cs typeface="+mj-cs"/>
        <a:sym typeface="Segoe Print"/>
      </a:defRPr>
    </a:lvl4pPr>
    <a:lvl5pPr indent="914400" latinLnBrk="0">
      <a:defRPr sz="1200">
        <a:solidFill>
          <a:schemeClr val="accent4"/>
        </a:solidFill>
        <a:latin typeface="+mj-lt"/>
        <a:ea typeface="+mj-ea"/>
        <a:cs typeface="+mj-cs"/>
        <a:sym typeface="Segoe Print"/>
      </a:defRPr>
    </a:lvl5pPr>
    <a:lvl6pPr indent="1143000" latinLnBrk="0">
      <a:defRPr sz="1200">
        <a:solidFill>
          <a:schemeClr val="accent4"/>
        </a:solidFill>
        <a:latin typeface="+mj-lt"/>
        <a:ea typeface="+mj-ea"/>
        <a:cs typeface="+mj-cs"/>
        <a:sym typeface="Segoe Print"/>
      </a:defRPr>
    </a:lvl6pPr>
    <a:lvl7pPr indent="1371600" latinLnBrk="0">
      <a:defRPr sz="1200">
        <a:solidFill>
          <a:schemeClr val="accent4"/>
        </a:solidFill>
        <a:latin typeface="+mj-lt"/>
        <a:ea typeface="+mj-ea"/>
        <a:cs typeface="+mj-cs"/>
        <a:sym typeface="Segoe Print"/>
      </a:defRPr>
    </a:lvl7pPr>
    <a:lvl8pPr indent="1600200" latinLnBrk="0">
      <a:defRPr sz="1200">
        <a:solidFill>
          <a:schemeClr val="accent4"/>
        </a:solidFill>
        <a:latin typeface="+mj-lt"/>
        <a:ea typeface="+mj-ea"/>
        <a:cs typeface="+mj-cs"/>
        <a:sym typeface="Segoe Print"/>
      </a:defRPr>
    </a:lvl8pPr>
    <a:lvl9pPr indent="1828800" latinLnBrk="0">
      <a:defRPr sz="1200">
        <a:solidFill>
          <a:schemeClr val="accent4"/>
        </a:solidFill>
        <a:latin typeface="+mj-lt"/>
        <a:ea typeface="+mj-ea"/>
        <a:cs typeface="+mj-cs"/>
        <a:sym typeface="Segoe Print"/>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265610" y="1752600"/>
            <a:ext cx="6858004" cy="1828800"/>
          </a:xfrm>
          <a:prstGeom prst="rect">
            <a:avLst/>
          </a:prstGeom>
        </p:spPr>
        <p:txBody>
          <a:bodyPr/>
          <a:lstStyle>
            <a:lvl1pPr>
              <a:defRPr sz="5400"/>
            </a:lvl1pPr>
          </a:lstStyle>
          <a:p>
            <a:r>
              <a:t>Title Text</a:t>
            </a:r>
          </a:p>
        </p:txBody>
      </p:sp>
      <p:sp>
        <p:nvSpPr>
          <p:cNvPr id="12" name="Body Level One…"/>
          <p:cNvSpPr txBox="1">
            <a:spLocks noGrp="1"/>
          </p:cNvSpPr>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hree Pictures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9066214" y="421593"/>
            <a:ext cx="2286001" cy="1885509"/>
          </a:xfrm>
          <a:prstGeom prst="rect">
            <a:avLst/>
          </a:prstGeom>
        </p:spPr>
        <p:txBody>
          <a:bodyPr/>
          <a:lstStyle>
            <a:lvl1pPr>
              <a:defRPr sz="2400"/>
            </a:lvl1pPr>
          </a:lstStyle>
          <a:p>
            <a:r>
              <a:t>Title Text</a:t>
            </a:r>
          </a:p>
        </p:txBody>
      </p:sp>
      <p:grpSp>
        <p:nvGrpSpPr>
          <p:cNvPr id="176" name="Group 83"/>
          <p:cNvGrpSpPr/>
          <p:nvPr/>
        </p:nvGrpSpPr>
        <p:grpSpPr>
          <a:xfrm>
            <a:off x="612788" y="786948"/>
            <a:ext cx="4394285" cy="5037012"/>
            <a:chOff x="0" y="0"/>
            <a:chExt cx="4394284" cy="5037011"/>
          </a:xfrm>
        </p:grpSpPr>
        <p:sp>
          <p:nvSpPr>
            <p:cNvPr id="164" name="Freeform 41"/>
            <p:cNvSpPr/>
            <p:nvPr/>
          </p:nvSpPr>
          <p:spPr>
            <a:xfrm rot="5400000" flipH="1">
              <a:off x="2191488" y="3402331"/>
              <a:ext cx="13817" cy="308679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5" name="Freeform 42"/>
            <p:cNvSpPr/>
            <p:nvPr/>
          </p:nvSpPr>
          <p:spPr>
            <a:xfrm rot="5400000" flipH="1">
              <a:off x="-1836426" y="2489102"/>
              <a:ext cx="3827994"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6" name="Freeform 43"/>
            <p:cNvSpPr/>
            <p:nvPr/>
          </p:nvSpPr>
          <p:spPr>
            <a:xfrm rot="5400000" flipH="1">
              <a:off x="2365199" y="2513527"/>
              <a:ext cx="3836877"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7" name="Freeform 44"/>
            <p:cNvSpPr/>
            <p:nvPr/>
          </p:nvSpPr>
          <p:spPr>
            <a:xfrm rot="5400000" flipH="1">
              <a:off x="2165385" y="-1438219"/>
              <a:ext cx="13323" cy="303409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8" name="Freeform 45"/>
            <p:cNvSpPr/>
            <p:nvPr/>
          </p:nvSpPr>
          <p:spPr>
            <a:xfrm rot="5400000" flipH="1">
              <a:off x="22391" y="4540925"/>
              <a:ext cx="465850" cy="503241"/>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9" name="Freeform 46"/>
            <p:cNvSpPr/>
            <p:nvPr/>
          </p:nvSpPr>
          <p:spPr>
            <a:xfrm rot="5400000" flipH="1">
              <a:off x="19495" y="4535684"/>
              <a:ext cx="472965" cy="51195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0" name="Freeform 47"/>
            <p:cNvSpPr/>
            <p:nvPr/>
          </p:nvSpPr>
          <p:spPr>
            <a:xfrm rot="5400000" flipH="1">
              <a:off x="3894804" y="4542527"/>
              <a:ext cx="469438" cy="51948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1" name="Freeform 48"/>
            <p:cNvSpPr/>
            <p:nvPr/>
          </p:nvSpPr>
          <p:spPr>
            <a:xfrm rot="5400000" flipH="1">
              <a:off x="3891648" y="4534375"/>
              <a:ext cx="470729" cy="534544"/>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2" name="Freeform 49"/>
            <p:cNvSpPr/>
            <p:nvPr/>
          </p:nvSpPr>
          <p:spPr>
            <a:xfrm rot="5400000" flipH="1">
              <a:off x="3844678" y="2714"/>
              <a:ext cx="465365" cy="48621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3" name="Freeform 50"/>
            <p:cNvSpPr/>
            <p:nvPr/>
          </p:nvSpPr>
          <p:spPr>
            <a:xfrm rot="5400000" flipH="1">
              <a:off x="3842568" y="-438"/>
              <a:ext cx="468509" cy="489371"/>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4" name="Freeform 51"/>
            <p:cNvSpPr/>
            <p:nvPr/>
          </p:nvSpPr>
          <p:spPr>
            <a:xfrm rot="5400000" flipH="1">
              <a:off x="69609" y="-31552"/>
              <a:ext cx="415489" cy="484715"/>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5" name="Freeform 52"/>
            <p:cNvSpPr/>
            <p:nvPr/>
          </p:nvSpPr>
          <p:spPr>
            <a:xfrm rot="5400000" flipH="1">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77" name="Picture Placeholder 33"/>
          <p:cNvSpPr>
            <a:spLocks noGrp="1"/>
          </p:cNvSpPr>
          <p:nvPr>
            <p:ph type="pic" sz="half" idx="21"/>
          </p:nvPr>
        </p:nvSpPr>
        <p:spPr>
          <a:xfrm>
            <a:off x="840794" y="1020192"/>
            <a:ext cx="3886201" cy="4572001"/>
          </a:xfrm>
          <a:prstGeom prst="rect">
            <a:avLst/>
          </a:prstGeom>
          <a:ln w="38100">
            <a:solidFill>
              <a:srgbClr val="FFFFFF"/>
            </a:solidFill>
            <a:round/>
          </a:ln>
        </p:spPr>
        <p:txBody>
          <a:bodyPr lIns="91439" rIns="91439">
            <a:noAutofit/>
          </a:bodyPr>
          <a:lstStyle/>
          <a:p>
            <a:endParaRPr/>
          </a:p>
        </p:txBody>
      </p:sp>
      <p:grpSp>
        <p:nvGrpSpPr>
          <p:cNvPr id="190" name="Group 97"/>
          <p:cNvGrpSpPr/>
          <p:nvPr/>
        </p:nvGrpSpPr>
        <p:grpSpPr>
          <a:xfrm>
            <a:off x="5329935" y="319177"/>
            <a:ext cx="3378439" cy="2700044"/>
            <a:chOff x="0" y="0"/>
            <a:chExt cx="3378437" cy="2700043"/>
          </a:xfrm>
        </p:grpSpPr>
        <p:sp>
          <p:nvSpPr>
            <p:cNvPr id="178"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9"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0"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1"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2"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3"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4"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5"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6"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7"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8"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9"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91" name="Picture Placeholder 33"/>
          <p:cNvSpPr>
            <a:spLocks noGrp="1"/>
          </p:cNvSpPr>
          <p:nvPr>
            <p:ph type="pic" sz="quarter" idx="22"/>
          </p:nvPr>
        </p:nvSpPr>
        <p:spPr>
          <a:xfrm>
            <a:off x="5546780" y="529602"/>
            <a:ext cx="2993366" cy="2305339"/>
          </a:xfrm>
          <a:prstGeom prst="rect">
            <a:avLst/>
          </a:prstGeom>
          <a:ln w="38100">
            <a:solidFill>
              <a:srgbClr val="FFFFFF"/>
            </a:solidFill>
            <a:round/>
          </a:ln>
        </p:spPr>
        <p:txBody>
          <a:bodyPr lIns="91439" rIns="91439">
            <a:noAutofit/>
          </a:bodyPr>
          <a:lstStyle/>
          <a:p>
            <a:endParaRPr/>
          </a:p>
        </p:txBody>
      </p:sp>
      <p:grpSp>
        <p:nvGrpSpPr>
          <p:cNvPr id="204" name="Group 111"/>
          <p:cNvGrpSpPr/>
          <p:nvPr/>
        </p:nvGrpSpPr>
        <p:grpSpPr>
          <a:xfrm>
            <a:off x="5329935" y="3245640"/>
            <a:ext cx="3378439" cy="2700044"/>
            <a:chOff x="0" y="0"/>
            <a:chExt cx="3378437" cy="2700043"/>
          </a:xfrm>
        </p:grpSpPr>
        <p:sp>
          <p:nvSpPr>
            <p:cNvPr id="192"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3"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4"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5"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6"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7"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8"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9"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0"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1"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2"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3"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05" name="Picture Placeholder 33"/>
          <p:cNvSpPr>
            <a:spLocks noGrp="1"/>
          </p:cNvSpPr>
          <p:nvPr>
            <p:ph type="pic" sz="quarter" idx="23"/>
          </p:nvPr>
        </p:nvSpPr>
        <p:spPr>
          <a:xfrm>
            <a:off x="5546780" y="3456066"/>
            <a:ext cx="2993366" cy="2305339"/>
          </a:xfrm>
          <a:prstGeom prst="rect">
            <a:avLst/>
          </a:prstGeom>
          <a:ln w="38100">
            <a:solidFill>
              <a:srgbClr val="FFFFFF"/>
            </a:solidFill>
            <a:round/>
          </a:ln>
        </p:spPr>
        <p:txBody>
          <a:bodyPr lIns="91439" rIns="91439">
            <a:noAutofit/>
          </a:bodyPr>
          <a:lstStyle/>
          <a:p>
            <a:endParaRPr/>
          </a:p>
        </p:txBody>
      </p:sp>
      <p:sp>
        <p:nvSpPr>
          <p:cNvPr id="206" name="Body Level One…"/>
          <p:cNvSpPr txBox="1">
            <a:spLocks noGrp="1"/>
          </p:cNvSpPr>
          <p:nvPr>
            <p:ph type="body" sz="quarter" idx="1"/>
          </p:nvPr>
        </p:nvSpPr>
        <p:spPr>
          <a:xfrm>
            <a:off x="9066214" y="2484991"/>
            <a:ext cx="2286001" cy="3248730"/>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7511732" y="1330346"/>
            <a:ext cx="3840481" cy="2103122"/>
          </a:xfrm>
          <a:prstGeom prst="rect">
            <a:avLst/>
          </a:prstGeom>
        </p:spPr>
        <p:txBody>
          <a:bodyPr/>
          <a:lstStyle/>
          <a:p>
            <a:r>
              <a:t>Title Text</a:t>
            </a:r>
          </a:p>
        </p:txBody>
      </p:sp>
      <p:sp>
        <p:nvSpPr>
          <p:cNvPr id="215" name="Body Level One…"/>
          <p:cNvSpPr txBox="1">
            <a:spLocks noGrp="1"/>
          </p:cNvSpPr>
          <p:nvPr>
            <p:ph type="body" sz="half" idx="1"/>
          </p:nvPr>
        </p:nvSpPr>
        <p:spPr>
          <a:xfrm>
            <a:off x="836612" y="914400"/>
            <a:ext cx="6172203" cy="5029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6" name="Text Placeholder 3"/>
          <p:cNvSpPr>
            <a:spLocks noGrp="1"/>
          </p:cNvSpPr>
          <p:nvPr>
            <p:ph type="body" sz="quarter" idx="21"/>
          </p:nvPr>
        </p:nvSpPr>
        <p:spPr>
          <a:xfrm>
            <a:off x="7511732" y="3555522"/>
            <a:ext cx="3840481" cy="2388078"/>
          </a:xfrm>
          <a:prstGeom prst="rect">
            <a:avLst/>
          </a:prstGeom>
        </p:spPr>
        <p:txBody>
          <a:bodyPr/>
          <a:lstStyle/>
          <a:p>
            <a:pPr marL="0" indent="0">
              <a:buSzTx/>
              <a:buFontTx/>
              <a:buNone/>
              <a:defRPr sz="1800"/>
            </a:pPr>
            <a:endParaRPr/>
          </a:p>
        </p:txBody>
      </p:sp>
      <p:sp>
        <p:nvSpPr>
          <p:cNvPr id="2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7492890" y="1330346"/>
            <a:ext cx="3840481" cy="2103122"/>
          </a:xfrm>
          <a:prstGeom prst="rect">
            <a:avLst/>
          </a:prstGeom>
        </p:spPr>
        <p:txBody>
          <a:bodyPr/>
          <a:lstStyle/>
          <a:p>
            <a:r>
              <a:t>Title Text</a:t>
            </a:r>
          </a:p>
        </p:txBody>
      </p:sp>
      <p:grpSp>
        <p:nvGrpSpPr>
          <p:cNvPr id="238" name="Group 7"/>
          <p:cNvGrpSpPr/>
          <p:nvPr/>
        </p:nvGrpSpPr>
        <p:grpSpPr>
          <a:xfrm>
            <a:off x="613113" y="786948"/>
            <a:ext cx="6415832" cy="5037012"/>
            <a:chOff x="0" y="0"/>
            <a:chExt cx="6415830" cy="5037011"/>
          </a:xfrm>
        </p:grpSpPr>
        <p:sp>
          <p:nvSpPr>
            <p:cNvPr id="225" name="Freeform 42"/>
            <p:cNvSpPr/>
            <p:nvPr/>
          </p:nvSpPr>
          <p:spPr>
            <a:xfrm rot="5400000" flipH="1">
              <a:off x="-1836426" y="2489101"/>
              <a:ext cx="3827994"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26" name="Freeform 43"/>
            <p:cNvSpPr/>
            <p:nvPr/>
          </p:nvSpPr>
          <p:spPr>
            <a:xfrm rot="5400000" flipH="1">
              <a:off x="4386745" y="2513527"/>
              <a:ext cx="3836877"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nvGrpSpPr>
            <p:cNvPr id="229" name="Group 10"/>
            <p:cNvGrpSpPr/>
            <p:nvPr/>
          </p:nvGrpSpPr>
          <p:grpSpPr>
            <a:xfrm>
              <a:off x="634192" y="72164"/>
              <a:ext cx="5129148" cy="4880472"/>
              <a:chOff x="0" y="0"/>
              <a:chExt cx="5129147" cy="4880470"/>
            </a:xfrm>
          </p:grpSpPr>
          <p:sp>
            <p:nvSpPr>
              <p:cNvPr id="227" name="Freeform 41"/>
              <p:cNvSpPr/>
              <p:nvPr/>
            </p:nvSpPr>
            <p:spPr>
              <a:xfrm rot="5400000" flipH="1">
                <a:off x="2557665" y="2308988"/>
                <a:ext cx="13818" cy="5129148"/>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28" name="Freeform 44"/>
              <p:cNvSpPr/>
              <p:nvPr/>
            </p:nvSpPr>
            <p:spPr>
              <a:xfrm rot="5400000" flipH="1">
                <a:off x="2514126" y="-2514128"/>
                <a:ext cx="13323" cy="504157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30" name="Freeform 45"/>
            <p:cNvSpPr/>
            <p:nvPr/>
          </p:nvSpPr>
          <p:spPr>
            <a:xfrm rot="5400000" flipH="1">
              <a:off x="22391" y="4540924"/>
              <a:ext cx="465849" cy="503242"/>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1" name="Freeform 46"/>
            <p:cNvSpPr/>
            <p:nvPr/>
          </p:nvSpPr>
          <p:spPr>
            <a:xfrm rot="5400000" flipH="1">
              <a:off x="19496" y="4535684"/>
              <a:ext cx="472964" cy="51195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2" name="Freeform 47"/>
            <p:cNvSpPr/>
            <p:nvPr/>
          </p:nvSpPr>
          <p:spPr>
            <a:xfrm rot="5400000" flipH="1">
              <a:off x="5916350" y="4542527"/>
              <a:ext cx="469438" cy="51948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3" name="Freeform 48"/>
            <p:cNvSpPr/>
            <p:nvPr/>
          </p:nvSpPr>
          <p:spPr>
            <a:xfrm rot="5400000" flipH="1">
              <a:off x="5913195" y="4534375"/>
              <a:ext cx="470729" cy="534544"/>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4" name="Freeform 49"/>
            <p:cNvSpPr/>
            <p:nvPr/>
          </p:nvSpPr>
          <p:spPr>
            <a:xfrm rot="5400000" flipH="1">
              <a:off x="5866224" y="2714"/>
              <a:ext cx="465365" cy="486211"/>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5" name="Freeform 50"/>
            <p:cNvSpPr/>
            <p:nvPr/>
          </p:nvSpPr>
          <p:spPr>
            <a:xfrm rot="5400000" flipH="1">
              <a:off x="5864114" y="-438"/>
              <a:ext cx="468509" cy="489371"/>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6" name="Freeform 51"/>
            <p:cNvSpPr/>
            <p:nvPr/>
          </p:nvSpPr>
          <p:spPr>
            <a:xfrm rot="5400000" flipH="1">
              <a:off x="69609" y="-31552"/>
              <a:ext cx="415489" cy="484714"/>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7" name="Freeform 52"/>
            <p:cNvSpPr/>
            <p:nvPr/>
          </p:nvSpPr>
          <p:spPr>
            <a:xfrm rot="5400000" flipH="1">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39" name="Picture Placeholder 2"/>
          <p:cNvSpPr>
            <a:spLocks noGrp="1"/>
          </p:cNvSpPr>
          <p:nvPr>
            <p:ph type="pic" sz="half" idx="21"/>
          </p:nvPr>
        </p:nvSpPr>
        <p:spPr>
          <a:xfrm>
            <a:off x="836612" y="1031195"/>
            <a:ext cx="5943601" cy="4572001"/>
          </a:xfrm>
          <a:prstGeom prst="rect">
            <a:avLst/>
          </a:prstGeom>
          <a:ln w="38100">
            <a:solidFill>
              <a:srgbClr val="FFFFFF"/>
            </a:solidFill>
            <a:round/>
          </a:ln>
        </p:spPr>
        <p:txBody>
          <a:bodyPr lIns="91439" rIns="91439">
            <a:noAutofit/>
          </a:bodyPr>
          <a:lstStyle/>
          <a:p>
            <a:endParaRPr/>
          </a:p>
        </p:txBody>
      </p:sp>
      <p:sp>
        <p:nvSpPr>
          <p:cNvPr id="240" name="Body Level One…"/>
          <p:cNvSpPr txBox="1">
            <a:spLocks noGrp="1"/>
          </p:cNvSpPr>
          <p:nvPr>
            <p:ph type="body" sz="quarter" idx="1"/>
          </p:nvPr>
        </p:nvSpPr>
        <p:spPr>
          <a:xfrm>
            <a:off x="7492890" y="3555520"/>
            <a:ext cx="3840481" cy="2168519"/>
          </a:xfrm>
          <a:prstGeom prst="rect">
            <a:avLst/>
          </a:prstGeom>
        </p:spPr>
        <p:txBody>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2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 name="Title Text"/>
          <p:cNvSpPr txBox="1">
            <a:spLocks noGrp="1"/>
          </p:cNvSpPr>
          <p:nvPr>
            <p:ph type="title"/>
          </p:nvPr>
        </p:nvSpPr>
        <p:spPr>
          <a:xfrm>
            <a:off x="4265612" y="1828800"/>
            <a:ext cx="6858004" cy="1828800"/>
          </a:xfrm>
          <a:prstGeom prst="rect">
            <a:avLst/>
          </a:prstGeom>
        </p:spPr>
        <p:txBody>
          <a:bodyPr/>
          <a:lstStyle>
            <a:lvl1pPr>
              <a:defRPr sz="4400"/>
            </a:lvl1pPr>
          </a:lstStyle>
          <a:p>
            <a:r>
              <a:t>Title Text</a:t>
            </a:r>
          </a:p>
        </p:txBody>
      </p:sp>
      <p:sp>
        <p:nvSpPr>
          <p:cNvPr id="30" name="Body Level One…"/>
          <p:cNvSpPr txBox="1">
            <a:spLocks noGrp="1"/>
          </p:cNvSpPr>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065212" y="1825625"/>
            <a:ext cx="4954588" cy="418795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1069847" y="1681163"/>
            <a:ext cx="4956049" cy="823913"/>
          </a:xfrm>
          <a:prstGeom prst="rect">
            <a:avLst/>
          </a:prstGeom>
        </p:spPr>
        <p:txBody>
          <a:bodyPr anchor="b"/>
          <a:lstStyle>
            <a:lvl1pPr marL="0" indent="0">
              <a:spcBef>
                <a:spcPts val="0"/>
              </a:spcBef>
              <a:buSzTx/>
              <a:buFontTx/>
              <a:buNone/>
              <a:defRPr b="1"/>
            </a:lvl1pPr>
            <a:lvl2pPr marL="0" indent="457200">
              <a:spcBef>
                <a:spcPts val="0"/>
              </a:spcBef>
              <a:buSzTx/>
              <a:buFontTx/>
              <a:buNone/>
              <a:defRPr b="1"/>
            </a:lvl2pPr>
            <a:lvl3pPr marL="0" indent="914400">
              <a:spcBef>
                <a:spcPts val="0"/>
              </a:spcBef>
              <a:buSzTx/>
              <a:buFontTx/>
              <a:buNone/>
              <a:defRPr b="1"/>
            </a:lvl3pPr>
            <a:lvl4pPr marL="0" indent="1371600">
              <a:spcBef>
                <a:spcPts val="0"/>
              </a:spcBef>
              <a:buSzTx/>
              <a:buFontTx/>
              <a:buNone/>
              <a:defRPr b="1"/>
            </a:lvl4pPr>
            <a:lvl5pPr marL="0" indent="1828800">
              <a:spcBef>
                <a:spcPts val="0"/>
              </a:spcBef>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4956049" cy="823913"/>
          </a:xfrm>
          <a:prstGeom prst="rect">
            <a:avLst/>
          </a:prstGeom>
        </p:spPr>
        <p:txBody>
          <a:bodyPr anchor="b"/>
          <a:lstStyle/>
          <a:p>
            <a:pPr marL="0" indent="0">
              <a:spcBef>
                <a:spcPts val="0"/>
              </a:spcBef>
              <a:buSzTx/>
              <a:buFontTx/>
              <a:buNone/>
              <a:defRPr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wo Pictures with Captions">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065212" y="304799"/>
            <a:ext cx="10058403" cy="1216153"/>
          </a:xfrm>
          <a:prstGeom prst="rect">
            <a:avLst/>
          </a:prstGeom>
        </p:spPr>
        <p:txBody>
          <a:bodyPr/>
          <a:lstStyle/>
          <a:p>
            <a:r>
              <a:t>Title Text</a:t>
            </a:r>
          </a:p>
        </p:txBody>
      </p:sp>
      <p:grpSp>
        <p:nvGrpSpPr>
          <p:cNvPr id="85" name="Group 8"/>
          <p:cNvGrpSpPr/>
          <p:nvPr/>
        </p:nvGrpSpPr>
        <p:grpSpPr>
          <a:xfrm>
            <a:off x="1062001" y="1733549"/>
            <a:ext cx="4346135" cy="3037895"/>
            <a:chOff x="0" y="0"/>
            <a:chExt cx="4346133" cy="3037893"/>
          </a:xfrm>
        </p:grpSpPr>
        <p:sp>
          <p:nvSpPr>
            <p:cNvPr id="73"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4"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5"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6"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7"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8" name="Freeform 46"/>
            <p:cNvSpPr/>
            <p:nvPr/>
          </p:nvSpPr>
          <p:spPr>
            <a:xfrm>
              <a:off x="7650" y="2683963"/>
              <a:ext cx="408093" cy="353931"/>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9"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0"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1"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2"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3"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4" name="Freeform 52"/>
            <p:cNvSpPr/>
            <p:nvPr/>
          </p:nvSpPr>
          <p:spPr>
            <a:xfrm>
              <a:off x="3981160" y="2677023"/>
              <a:ext cx="364974" cy="340051"/>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86" name="Picture Placeholder 33"/>
          <p:cNvSpPr>
            <a:spLocks noGrp="1"/>
          </p:cNvSpPr>
          <p:nvPr>
            <p:ph type="pic" sz="quarter" idx="21"/>
          </p:nvPr>
        </p:nvSpPr>
        <p:spPr>
          <a:xfrm>
            <a:off x="1265028" y="1900209"/>
            <a:ext cx="3935537" cy="2571738"/>
          </a:xfrm>
          <a:prstGeom prst="rect">
            <a:avLst/>
          </a:prstGeom>
          <a:ln w="38100">
            <a:solidFill>
              <a:srgbClr val="FFFFFF"/>
            </a:solidFill>
            <a:round/>
          </a:ln>
        </p:spPr>
        <p:txBody>
          <a:bodyPr lIns="91439" rIns="91439">
            <a:noAutofit/>
          </a:bodyPr>
          <a:lstStyle/>
          <a:p>
            <a:endParaRPr/>
          </a:p>
        </p:txBody>
      </p:sp>
      <p:sp>
        <p:nvSpPr>
          <p:cNvPr id="87" name="Body Level One…"/>
          <p:cNvSpPr txBox="1">
            <a:spLocks noGrp="1"/>
          </p:cNvSpPr>
          <p:nvPr>
            <p:ph type="body" sz="quarter" idx="1"/>
          </p:nvPr>
        </p:nvSpPr>
        <p:spPr>
          <a:xfrm>
            <a:off x="1052422" y="4935990"/>
            <a:ext cx="4368981" cy="100761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grpSp>
        <p:nvGrpSpPr>
          <p:cNvPr id="100" name="Group 21"/>
          <p:cNvGrpSpPr/>
          <p:nvPr/>
        </p:nvGrpSpPr>
        <p:grpSpPr>
          <a:xfrm>
            <a:off x="6772691" y="1733549"/>
            <a:ext cx="4346135" cy="3037895"/>
            <a:chOff x="0" y="0"/>
            <a:chExt cx="4346133" cy="3037893"/>
          </a:xfrm>
        </p:grpSpPr>
        <p:sp>
          <p:nvSpPr>
            <p:cNvPr id="88"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9"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0"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1"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2"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3" name="Freeform 46"/>
            <p:cNvSpPr/>
            <p:nvPr/>
          </p:nvSpPr>
          <p:spPr>
            <a:xfrm>
              <a:off x="7650" y="2683963"/>
              <a:ext cx="408093" cy="353931"/>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4"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5"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6"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7"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8"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9" name="Freeform 52"/>
            <p:cNvSpPr/>
            <p:nvPr/>
          </p:nvSpPr>
          <p:spPr>
            <a:xfrm>
              <a:off x="3981160" y="2677023"/>
              <a:ext cx="364974" cy="340051"/>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01" name="Picture Placeholder 33"/>
          <p:cNvSpPr>
            <a:spLocks noGrp="1"/>
          </p:cNvSpPr>
          <p:nvPr>
            <p:ph type="pic" sz="quarter" idx="22"/>
          </p:nvPr>
        </p:nvSpPr>
        <p:spPr>
          <a:xfrm>
            <a:off x="6975716" y="1900209"/>
            <a:ext cx="3935537" cy="2571738"/>
          </a:xfrm>
          <a:prstGeom prst="rect">
            <a:avLst/>
          </a:prstGeom>
          <a:ln w="38100">
            <a:solidFill>
              <a:srgbClr val="FFFFFF"/>
            </a:solidFill>
            <a:round/>
          </a:ln>
        </p:spPr>
        <p:txBody>
          <a:bodyPr lIns="91439" rIns="91439">
            <a:noAutofit/>
          </a:bodyPr>
          <a:lstStyle/>
          <a:p>
            <a:endParaRPr/>
          </a:p>
        </p:txBody>
      </p:sp>
      <p:sp>
        <p:nvSpPr>
          <p:cNvPr id="102" name="Text Placeholder 3"/>
          <p:cNvSpPr>
            <a:spLocks noGrp="1"/>
          </p:cNvSpPr>
          <p:nvPr>
            <p:ph type="body" sz="quarter" idx="23"/>
          </p:nvPr>
        </p:nvSpPr>
        <p:spPr>
          <a:xfrm>
            <a:off x="6742907" y="4935990"/>
            <a:ext cx="4368981" cy="1007611"/>
          </a:xfrm>
          <a:prstGeom prst="rect">
            <a:avLst/>
          </a:prstGeom>
        </p:spPr>
        <p:txBody>
          <a:bodyPr/>
          <a:lstStyle/>
          <a:p>
            <a:pPr marL="0" indent="0">
              <a:spcBef>
                <a:spcPts val="1600"/>
              </a:spcBef>
              <a:buSzTx/>
              <a:buFontTx/>
              <a:buNone/>
              <a:defRPr sz="1600"/>
            </a:pPr>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hree Pictures with Captions">
    <p:spTree>
      <p:nvGrpSpPr>
        <p:cNvPr id="1" name=""/>
        <p:cNvGrpSpPr/>
        <p:nvPr/>
      </p:nvGrpSpPr>
      <p:grpSpPr>
        <a:xfrm>
          <a:off x="0" y="0"/>
          <a:ext cx="0" cy="0"/>
          <a:chOff x="0" y="0"/>
          <a:chExt cx="0" cy="0"/>
        </a:xfrm>
      </p:grpSpPr>
      <p:sp>
        <p:nvSpPr>
          <p:cNvPr id="110" name="Title Text"/>
          <p:cNvSpPr txBox="1">
            <a:spLocks noGrp="1"/>
          </p:cNvSpPr>
          <p:nvPr>
            <p:ph type="title"/>
          </p:nvPr>
        </p:nvSpPr>
        <p:spPr>
          <a:prstGeom prst="rect">
            <a:avLst/>
          </a:prstGeom>
        </p:spPr>
        <p:txBody>
          <a:bodyPr/>
          <a:lstStyle/>
          <a:p>
            <a:r>
              <a:t>Title Text</a:t>
            </a:r>
          </a:p>
        </p:txBody>
      </p:sp>
      <p:grpSp>
        <p:nvGrpSpPr>
          <p:cNvPr id="123" name="Group 51"/>
          <p:cNvGrpSpPr/>
          <p:nvPr/>
        </p:nvGrpSpPr>
        <p:grpSpPr>
          <a:xfrm>
            <a:off x="1074250" y="1668158"/>
            <a:ext cx="3077428" cy="3113056"/>
            <a:chOff x="0" y="0"/>
            <a:chExt cx="3077426" cy="3113054"/>
          </a:xfrm>
        </p:grpSpPr>
        <p:sp>
          <p:nvSpPr>
            <p:cNvPr id="11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6" name="Freeform 46"/>
            <p:cNvSpPr/>
            <p:nvPr/>
          </p:nvSpPr>
          <p:spPr>
            <a:xfrm rot="5400000">
              <a:off x="33113" y="-27634"/>
              <a:ext cx="292309" cy="358536"/>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24" name="Picture Placeholder 33"/>
          <p:cNvSpPr>
            <a:spLocks noGrp="1"/>
          </p:cNvSpPr>
          <p:nvPr>
            <p:ph type="pic" sz="quarter" idx="21"/>
          </p:nvPr>
        </p:nvSpPr>
        <p:spPr>
          <a:xfrm>
            <a:off x="1249168" y="1824284"/>
            <a:ext cx="2715289" cy="2776310"/>
          </a:xfrm>
          <a:prstGeom prst="rect">
            <a:avLst/>
          </a:prstGeom>
          <a:ln w="38100">
            <a:solidFill>
              <a:srgbClr val="FFFFFF"/>
            </a:solidFill>
            <a:round/>
          </a:ln>
        </p:spPr>
        <p:txBody>
          <a:bodyPr lIns="91439" rIns="91439">
            <a:noAutofit/>
          </a:bodyPr>
          <a:lstStyle/>
          <a:p>
            <a:endParaRPr/>
          </a:p>
        </p:txBody>
      </p:sp>
      <p:sp>
        <p:nvSpPr>
          <p:cNvPr id="125" name="Body Level One…"/>
          <p:cNvSpPr txBox="1">
            <a:spLocks noGrp="1"/>
          </p:cNvSpPr>
          <p:nvPr>
            <p:ph type="body" sz="quarter" idx="1"/>
          </p:nvPr>
        </p:nvSpPr>
        <p:spPr>
          <a:xfrm>
            <a:off x="1235212" y="4947404"/>
            <a:ext cx="2743201" cy="91440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grpSp>
        <p:nvGrpSpPr>
          <p:cNvPr id="138" name="Group 83"/>
          <p:cNvGrpSpPr/>
          <p:nvPr/>
        </p:nvGrpSpPr>
        <p:grpSpPr>
          <a:xfrm>
            <a:off x="4546246" y="1668158"/>
            <a:ext cx="3077428" cy="3113056"/>
            <a:chOff x="0" y="0"/>
            <a:chExt cx="3077426" cy="3113054"/>
          </a:xfrm>
        </p:grpSpPr>
        <p:sp>
          <p:nvSpPr>
            <p:cNvPr id="126"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7"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8"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9"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0"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1" name="Freeform 46"/>
            <p:cNvSpPr/>
            <p:nvPr/>
          </p:nvSpPr>
          <p:spPr>
            <a:xfrm rot="5400000">
              <a:off x="33113" y="-27634"/>
              <a:ext cx="292309" cy="358536"/>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2"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3"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4"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5"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6"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7"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39" name="Picture Placeholder 33"/>
          <p:cNvSpPr>
            <a:spLocks noGrp="1"/>
          </p:cNvSpPr>
          <p:nvPr>
            <p:ph type="pic" sz="quarter" idx="22"/>
          </p:nvPr>
        </p:nvSpPr>
        <p:spPr>
          <a:xfrm>
            <a:off x="4720923" y="1824284"/>
            <a:ext cx="2715769" cy="2776310"/>
          </a:xfrm>
          <a:prstGeom prst="rect">
            <a:avLst/>
          </a:prstGeom>
          <a:ln w="38100">
            <a:solidFill>
              <a:srgbClr val="FFFFFF"/>
            </a:solidFill>
            <a:round/>
          </a:ln>
        </p:spPr>
        <p:txBody>
          <a:bodyPr lIns="91439" rIns="91439">
            <a:noAutofit/>
          </a:bodyPr>
          <a:lstStyle/>
          <a:p>
            <a:endParaRPr/>
          </a:p>
        </p:txBody>
      </p:sp>
      <p:sp>
        <p:nvSpPr>
          <p:cNvPr id="140" name="Text Placeholder 3"/>
          <p:cNvSpPr>
            <a:spLocks noGrp="1"/>
          </p:cNvSpPr>
          <p:nvPr>
            <p:ph type="body" sz="quarter" idx="23"/>
          </p:nvPr>
        </p:nvSpPr>
        <p:spPr>
          <a:xfrm>
            <a:off x="4707208" y="4947404"/>
            <a:ext cx="2743201" cy="914401"/>
          </a:xfrm>
          <a:prstGeom prst="rect">
            <a:avLst/>
          </a:prstGeom>
        </p:spPr>
        <p:txBody>
          <a:bodyPr/>
          <a:lstStyle/>
          <a:p>
            <a:pPr marL="0" indent="0">
              <a:spcBef>
                <a:spcPts val="1600"/>
              </a:spcBef>
              <a:buSzTx/>
              <a:buFontTx/>
              <a:buNone/>
              <a:defRPr sz="1600"/>
            </a:pPr>
            <a:endParaRPr/>
          </a:p>
        </p:txBody>
      </p:sp>
      <p:grpSp>
        <p:nvGrpSpPr>
          <p:cNvPr id="153" name="Group 96"/>
          <p:cNvGrpSpPr/>
          <p:nvPr/>
        </p:nvGrpSpPr>
        <p:grpSpPr>
          <a:xfrm>
            <a:off x="8048120" y="1668158"/>
            <a:ext cx="3077428" cy="3113056"/>
            <a:chOff x="0" y="0"/>
            <a:chExt cx="3077426" cy="3113054"/>
          </a:xfrm>
        </p:grpSpPr>
        <p:sp>
          <p:nvSpPr>
            <p:cNvPr id="14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6" name="Freeform 46"/>
            <p:cNvSpPr/>
            <p:nvPr/>
          </p:nvSpPr>
          <p:spPr>
            <a:xfrm rot="5400000">
              <a:off x="33113" y="-27634"/>
              <a:ext cx="292309" cy="358536"/>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54" name="Picture Placeholder 33"/>
          <p:cNvSpPr>
            <a:spLocks noGrp="1"/>
          </p:cNvSpPr>
          <p:nvPr>
            <p:ph type="pic" sz="quarter" idx="24"/>
          </p:nvPr>
        </p:nvSpPr>
        <p:spPr>
          <a:xfrm>
            <a:off x="8222798" y="1824284"/>
            <a:ext cx="2715769" cy="2776310"/>
          </a:xfrm>
          <a:prstGeom prst="rect">
            <a:avLst/>
          </a:prstGeom>
          <a:ln w="38100">
            <a:solidFill>
              <a:srgbClr val="FFFFFF"/>
            </a:solidFill>
            <a:round/>
          </a:ln>
        </p:spPr>
        <p:txBody>
          <a:bodyPr lIns="91439" rIns="91439">
            <a:noAutofit/>
          </a:bodyPr>
          <a:lstStyle/>
          <a:p>
            <a:endParaRPr/>
          </a:p>
        </p:txBody>
      </p:sp>
      <p:sp>
        <p:nvSpPr>
          <p:cNvPr id="155" name="Text Placeholder 3"/>
          <p:cNvSpPr>
            <a:spLocks noGrp="1"/>
          </p:cNvSpPr>
          <p:nvPr>
            <p:ph type="body" sz="quarter" idx="25"/>
          </p:nvPr>
        </p:nvSpPr>
        <p:spPr>
          <a:xfrm>
            <a:off x="8209081" y="4947404"/>
            <a:ext cx="2743201" cy="914401"/>
          </a:xfrm>
          <a:prstGeom prst="rect">
            <a:avLst/>
          </a:prstGeom>
        </p:spPr>
        <p:txBody>
          <a:bodyPr/>
          <a:lstStyle/>
          <a:p>
            <a:pPr marL="0" indent="0">
              <a:spcBef>
                <a:spcPts val="1600"/>
              </a:spcBef>
              <a:buSzTx/>
              <a:buFontTx/>
              <a:buNone/>
              <a:defRPr sz="1600"/>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65212" y="304800"/>
            <a:ext cx="10058403" cy="121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Title Text</a:t>
            </a:r>
          </a:p>
        </p:txBody>
      </p:sp>
      <p:sp>
        <p:nvSpPr>
          <p:cNvPr id="3" name="Body Level One…"/>
          <p:cNvSpPr txBox="1">
            <a:spLocks noGrp="1"/>
          </p:cNvSpPr>
          <p:nvPr>
            <p:ph type="body" idx="1"/>
          </p:nvPr>
        </p:nvSpPr>
        <p:spPr>
          <a:xfrm>
            <a:off x="1065213" y="1752600"/>
            <a:ext cx="10058401" cy="422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065212" y="5975128"/>
            <a:ext cx="231094" cy="317946"/>
          </a:xfrm>
          <a:prstGeom prst="rect">
            <a:avLst/>
          </a:prstGeom>
          <a:ln w="12700">
            <a:miter lim="400000"/>
          </a:ln>
        </p:spPr>
        <p:txBody>
          <a:bodyPr wrap="none" lIns="45719" rIns="45719" anchor="ctr">
            <a:spAutoFit/>
          </a:bodyPr>
          <a:lstStyle>
            <a:lvl1pPr>
              <a:defRPr sz="11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1pPr>
      <a:lvl2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2pPr>
      <a:lvl3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3pPr>
      <a:lvl4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4pPr>
      <a:lvl5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5pPr>
      <a:lvl6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6pPr>
      <a:lvl7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7pPr>
      <a:lvl8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8pPr>
      <a:lvl9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9pPr>
    </p:titleStyle>
    <p:bodyStyle>
      <a:lvl1pPr marL="347472" marR="0" indent="-347472"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1pPr>
      <a:lvl2pPr marL="797356" marR="0" indent="-340156"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2pPr>
      <a:lvl3pPr marL="1219200" marR="0" indent="-3048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3pPr>
      <a:lvl4pPr marL="17145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4pPr>
      <a:lvl5pPr marL="21717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5pPr>
      <a:lvl6pPr marL="26289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6pPr>
      <a:lvl7pPr marL="30861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7pPr>
      <a:lvl8pPr marL="35433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8pPr>
      <a:lvl9pPr marL="40005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9pPr>
    </p:bodyStyle>
    <p:otherStyle>
      <a:lvl1pPr marL="0" marR="0" indent="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1pPr>
      <a:lvl2pPr marL="0" marR="0" indent="4572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2pPr>
      <a:lvl3pPr marL="0" marR="0" indent="9144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3pPr>
      <a:lvl4pPr marL="0" marR="0" indent="13716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4pPr>
      <a:lvl5pPr marL="0" marR="0" indent="18288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5pPr>
      <a:lvl6pPr marL="0" marR="0" indent="22860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6pPr>
      <a:lvl7pPr marL="0" marR="0" indent="27432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7pPr>
      <a:lvl8pPr marL="0" marR="0" indent="32004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8pPr>
      <a:lvl9pPr marL="0" marR="0" indent="36576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www.momentsaday.com/empathy-game/"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le 1"/>
          <p:cNvSpPr txBox="1">
            <a:spLocks noGrp="1"/>
          </p:cNvSpPr>
          <p:nvPr>
            <p:ph type="ctrTitle"/>
          </p:nvPr>
        </p:nvSpPr>
        <p:spPr>
          <a:xfrm>
            <a:off x="3026004" y="2498101"/>
            <a:ext cx="8097609" cy="1083298"/>
          </a:xfrm>
          <a:prstGeom prst="rect">
            <a:avLst/>
          </a:prstGeom>
        </p:spPr>
        <p:txBody>
          <a:bodyPr/>
          <a:lstStyle>
            <a:lvl1pPr defTabSz="822959">
              <a:defRPr sz="4860"/>
            </a:lvl1pPr>
          </a:lstStyle>
          <a:p>
            <a:r>
              <a:t>Kids’ Prophecy Corner</a:t>
            </a:r>
          </a:p>
        </p:txBody>
      </p:sp>
      <p:sp>
        <p:nvSpPr>
          <p:cNvPr id="251" name="Subtitle 2"/>
          <p:cNvSpPr txBox="1">
            <a:spLocks noGrp="1"/>
          </p:cNvSpPr>
          <p:nvPr>
            <p:ph type="subTitle" sz="quarter" idx="1"/>
          </p:nvPr>
        </p:nvSpPr>
        <p:spPr>
          <a:xfrm>
            <a:off x="3129697" y="3581398"/>
            <a:ext cx="8870607" cy="914401"/>
          </a:xfrm>
          <a:prstGeom prst="rect">
            <a:avLst/>
          </a:prstGeom>
        </p:spPr>
        <p:txBody>
          <a:bodyPr/>
          <a:lstStyle/>
          <a:p>
            <a:r>
              <a:t>The Story of Joseph In Prison – A Lesson in Empathy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itle 1"/>
          <p:cNvSpPr txBox="1">
            <a:spLocks noGrp="1"/>
          </p:cNvSpPr>
          <p:nvPr>
            <p:ph type="title"/>
          </p:nvPr>
        </p:nvSpPr>
        <p:spPr>
          <a:xfrm>
            <a:off x="782407" y="358219"/>
            <a:ext cx="10058401" cy="779282"/>
          </a:xfrm>
          <a:prstGeom prst="rect">
            <a:avLst/>
          </a:prstGeom>
        </p:spPr>
        <p:txBody>
          <a:bodyPr/>
          <a:lstStyle>
            <a:lvl1pPr defTabSz="841247">
              <a:defRPr sz="3312"/>
            </a:lvl1pPr>
          </a:lstStyle>
          <a:p>
            <a:r>
              <a:t>How to show Empathy?</a:t>
            </a:r>
          </a:p>
        </p:txBody>
      </p:sp>
      <p:sp>
        <p:nvSpPr>
          <p:cNvPr id="310" name="Content Placeholder 2"/>
          <p:cNvSpPr txBox="1">
            <a:spLocks noGrp="1"/>
          </p:cNvSpPr>
          <p:nvPr>
            <p:ph type="body" sz="half" idx="1"/>
          </p:nvPr>
        </p:nvSpPr>
        <p:spPr>
          <a:xfrm>
            <a:off x="370840" y="1448551"/>
            <a:ext cx="5725161" cy="4799851"/>
          </a:xfrm>
          <a:prstGeom prst="rect">
            <a:avLst/>
          </a:prstGeom>
        </p:spPr>
        <p:txBody>
          <a:bodyPr/>
          <a:lstStyle/>
          <a:p>
            <a:pPr marL="0" indent="0" defTabSz="841247">
              <a:spcBef>
                <a:spcPts val="1600"/>
              </a:spcBef>
              <a:buSzTx/>
              <a:buNone/>
              <a:defRPr sz="1288"/>
            </a:pPr>
            <a:r>
              <a:t>There are many ways to demonstrate empathy:</a:t>
            </a:r>
          </a:p>
          <a:p>
            <a:pPr marL="319674" indent="-319674" defTabSz="841247">
              <a:spcBef>
                <a:spcPts val="1600"/>
              </a:spcBef>
              <a:defRPr sz="1288"/>
            </a:pPr>
            <a:r>
              <a:t>Listen to someone without making judgements.</a:t>
            </a:r>
          </a:p>
          <a:p>
            <a:pPr marL="319674" indent="-319674" defTabSz="841247">
              <a:spcBef>
                <a:spcPts val="1600"/>
              </a:spcBef>
              <a:defRPr sz="1288"/>
            </a:pPr>
            <a:r>
              <a:t>Be kind to others.</a:t>
            </a:r>
          </a:p>
          <a:p>
            <a:pPr marL="319674" indent="-319674" defTabSz="841247">
              <a:spcBef>
                <a:spcPts val="1600"/>
              </a:spcBef>
              <a:defRPr sz="1288"/>
            </a:pPr>
            <a:r>
              <a:t>Respect other’s culture and race.</a:t>
            </a:r>
          </a:p>
          <a:p>
            <a:pPr marL="319674" indent="-319674" defTabSz="841247">
              <a:spcBef>
                <a:spcPts val="1600"/>
              </a:spcBef>
              <a:defRPr sz="1288"/>
            </a:pPr>
            <a:r>
              <a:t>Learn about different cultures. It allows you to enlarge your views on certain people and avoid racist biases.</a:t>
            </a:r>
          </a:p>
          <a:p>
            <a:pPr marL="319674" indent="-319674" defTabSz="841247">
              <a:spcBef>
                <a:spcPts val="1600"/>
              </a:spcBef>
              <a:defRPr sz="1288"/>
            </a:pPr>
            <a:r>
              <a:t>Take care of a pet.</a:t>
            </a:r>
          </a:p>
          <a:p>
            <a:pPr marL="319674" indent="-319674" defTabSz="841247">
              <a:spcBef>
                <a:spcPts val="1600"/>
              </a:spcBef>
              <a:defRPr sz="1288"/>
            </a:pPr>
            <a:r>
              <a:t>Visit a foster home or a refugee camp. </a:t>
            </a:r>
          </a:p>
          <a:p>
            <a:pPr marL="319674" indent="-319674" defTabSz="841247">
              <a:spcBef>
                <a:spcPts val="1600"/>
              </a:spcBef>
              <a:defRPr sz="1288"/>
            </a:pPr>
            <a:r>
              <a:t>Volunteer in a soup kitchen.</a:t>
            </a:r>
          </a:p>
          <a:p>
            <a:pPr marL="319674" indent="-319674" defTabSz="841247">
              <a:spcBef>
                <a:spcPts val="1600"/>
              </a:spcBef>
              <a:defRPr sz="1288"/>
            </a:pPr>
            <a:r>
              <a:t>Do some fun activities as a group and be attentive to everyone’s needs.</a:t>
            </a:r>
          </a:p>
          <a:p>
            <a:pPr marL="319674" indent="-319674" defTabSz="841247">
              <a:spcBef>
                <a:spcPts val="1600"/>
              </a:spcBef>
              <a:defRPr sz="1288"/>
            </a:pPr>
            <a:r>
              <a:t>Give someone a hug.</a:t>
            </a:r>
          </a:p>
        </p:txBody>
      </p:sp>
      <p:sp>
        <p:nvSpPr>
          <p:cNvPr id="311" name="Slide Number Placeholder 4"/>
          <p:cNvSpPr txBox="1">
            <a:spLocks noGrp="1"/>
          </p:cNvSpPr>
          <p:nvPr>
            <p:ph type="sldNum" sz="quarter" idx="2"/>
          </p:nvPr>
        </p:nvSpPr>
        <p:spPr>
          <a:xfrm>
            <a:off x="659860" y="6193577"/>
            <a:ext cx="231093"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pic>
        <p:nvPicPr>
          <p:cNvPr id="312" name="Picture 4" descr="Picture 4"/>
          <p:cNvPicPr>
            <a:picLocks noChangeAspect="1"/>
          </p:cNvPicPr>
          <p:nvPr/>
        </p:nvPicPr>
        <p:blipFill>
          <a:blip r:embed="rId2"/>
          <a:stretch>
            <a:fillRect/>
          </a:stretch>
        </p:blipFill>
        <p:spPr>
          <a:xfrm>
            <a:off x="6172200" y="1448551"/>
            <a:ext cx="5413343" cy="456502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itle 1"/>
          <p:cNvSpPr txBox="1">
            <a:spLocks noGrp="1"/>
          </p:cNvSpPr>
          <p:nvPr>
            <p:ph type="title"/>
          </p:nvPr>
        </p:nvSpPr>
        <p:spPr>
          <a:xfrm>
            <a:off x="1065211" y="304800"/>
            <a:ext cx="10058404" cy="1219200"/>
          </a:xfrm>
          <a:prstGeom prst="rect">
            <a:avLst/>
          </a:prstGeom>
        </p:spPr>
        <p:txBody>
          <a:bodyPr/>
          <a:lstStyle/>
          <a:p>
            <a:r>
              <a:t>Can I Show Empathy?</a:t>
            </a:r>
          </a:p>
        </p:txBody>
      </p:sp>
      <p:sp>
        <p:nvSpPr>
          <p:cNvPr id="315" name="Slide Number Placeholder 4"/>
          <p:cNvSpPr txBox="1">
            <a:spLocks noGrp="1"/>
          </p:cNvSpPr>
          <p:nvPr>
            <p:ph type="sldNum" sz="quarter" idx="2"/>
          </p:nvPr>
        </p:nvSpPr>
        <p:spPr>
          <a:xfrm>
            <a:off x="1065212" y="5975128"/>
            <a:ext cx="164212"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grpSp>
        <p:nvGrpSpPr>
          <p:cNvPr id="334" name="Content Placeholder 8"/>
          <p:cNvGrpSpPr/>
          <p:nvPr/>
        </p:nvGrpSpPr>
        <p:grpSpPr>
          <a:xfrm>
            <a:off x="979602" y="1828376"/>
            <a:ext cx="9729246" cy="3993570"/>
            <a:chOff x="0" y="0"/>
            <a:chExt cx="9729245" cy="3993569"/>
          </a:xfrm>
        </p:grpSpPr>
        <p:grpSp>
          <p:nvGrpSpPr>
            <p:cNvPr id="318" name="Group"/>
            <p:cNvGrpSpPr/>
            <p:nvPr/>
          </p:nvGrpSpPr>
          <p:grpSpPr>
            <a:xfrm>
              <a:off x="0" y="41064"/>
              <a:ext cx="3040390" cy="1824234"/>
              <a:chOff x="0" y="0"/>
              <a:chExt cx="3040389" cy="1824233"/>
            </a:xfrm>
          </p:grpSpPr>
          <p:sp>
            <p:nvSpPr>
              <p:cNvPr id="316" name="Rectangle"/>
              <p:cNvSpPr/>
              <p:nvPr/>
            </p:nvSpPr>
            <p:spPr>
              <a:xfrm>
                <a:off x="-1" y="-1"/>
                <a:ext cx="3040391" cy="1824235"/>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700"/>
                  </a:spcBef>
                  <a:defRPr>
                    <a:solidFill>
                      <a:srgbClr val="FFFFFF"/>
                    </a:solidFill>
                  </a:defRPr>
                </a:pPr>
                <a:endParaRPr/>
              </a:p>
            </p:txBody>
          </p:sp>
          <p:sp>
            <p:nvSpPr>
              <p:cNvPr id="317" name="He scraped his knee, I can…"/>
              <p:cNvSpPr txBox="1"/>
              <p:nvPr/>
            </p:nvSpPr>
            <p:spPr>
              <a:xfrm>
                <a:off x="0" y="352198"/>
                <a:ext cx="3040390" cy="1119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r>
                  <a:t>He scraped his knee, I can…</a:t>
                </a:r>
              </a:p>
            </p:txBody>
          </p:sp>
        </p:grpSp>
        <p:grpSp>
          <p:nvGrpSpPr>
            <p:cNvPr id="321" name="Group"/>
            <p:cNvGrpSpPr/>
            <p:nvPr/>
          </p:nvGrpSpPr>
          <p:grpSpPr>
            <a:xfrm>
              <a:off x="3317033" y="0"/>
              <a:ext cx="3040390" cy="1824234"/>
              <a:chOff x="0" y="0"/>
              <a:chExt cx="3040389" cy="1824233"/>
            </a:xfrm>
          </p:grpSpPr>
          <p:sp>
            <p:nvSpPr>
              <p:cNvPr id="319" name="Rectangle"/>
              <p:cNvSpPr/>
              <p:nvPr/>
            </p:nvSpPr>
            <p:spPr>
              <a:xfrm>
                <a:off x="-1" y="-1"/>
                <a:ext cx="3040391" cy="1824235"/>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700"/>
                  </a:spcBef>
                  <a:defRPr>
                    <a:solidFill>
                      <a:srgbClr val="FFFFFF"/>
                    </a:solidFill>
                  </a:defRPr>
                </a:pPr>
                <a:endParaRPr/>
              </a:p>
            </p:txBody>
          </p:sp>
          <p:sp>
            <p:nvSpPr>
              <p:cNvPr id="320" name="His puppy needs surgery, I can…"/>
              <p:cNvSpPr txBox="1"/>
              <p:nvPr/>
            </p:nvSpPr>
            <p:spPr>
              <a:xfrm>
                <a:off x="0" y="352198"/>
                <a:ext cx="3040390" cy="1119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r>
                  <a:t>His puppy needs surgery, I can…</a:t>
                </a:r>
              </a:p>
            </p:txBody>
          </p:sp>
        </p:grpSp>
        <p:grpSp>
          <p:nvGrpSpPr>
            <p:cNvPr id="324" name="Group"/>
            <p:cNvGrpSpPr/>
            <p:nvPr/>
          </p:nvGrpSpPr>
          <p:grpSpPr>
            <a:xfrm>
              <a:off x="6606736" y="41064"/>
              <a:ext cx="3040390" cy="1824234"/>
              <a:chOff x="0" y="0"/>
              <a:chExt cx="3040389" cy="1824233"/>
            </a:xfrm>
          </p:grpSpPr>
          <p:sp>
            <p:nvSpPr>
              <p:cNvPr id="322" name="Rectangle"/>
              <p:cNvSpPr/>
              <p:nvPr/>
            </p:nvSpPr>
            <p:spPr>
              <a:xfrm>
                <a:off x="-1" y="-1"/>
                <a:ext cx="3040391" cy="1824235"/>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700"/>
                  </a:spcBef>
                  <a:defRPr>
                    <a:solidFill>
                      <a:srgbClr val="FFFFFF"/>
                    </a:solidFill>
                  </a:defRPr>
                </a:pPr>
                <a:endParaRPr/>
              </a:p>
            </p:txBody>
          </p:sp>
          <p:sp>
            <p:nvSpPr>
              <p:cNvPr id="323" name="She received a gift from her cousin, I can…"/>
              <p:cNvSpPr txBox="1"/>
              <p:nvPr/>
            </p:nvSpPr>
            <p:spPr>
              <a:xfrm>
                <a:off x="0" y="352198"/>
                <a:ext cx="3040390" cy="1119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r>
                  <a:t>She received a gift from her cousin, I can…</a:t>
                </a:r>
              </a:p>
            </p:txBody>
          </p:sp>
        </p:grpSp>
        <p:grpSp>
          <p:nvGrpSpPr>
            <p:cNvPr id="327" name="Group"/>
            <p:cNvGrpSpPr/>
            <p:nvPr/>
          </p:nvGrpSpPr>
          <p:grpSpPr>
            <a:xfrm>
              <a:off x="0" y="2169335"/>
              <a:ext cx="3040390" cy="1824235"/>
              <a:chOff x="0" y="0"/>
              <a:chExt cx="3040389" cy="1824233"/>
            </a:xfrm>
          </p:grpSpPr>
          <p:sp>
            <p:nvSpPr>
              <p:cNvPr id="325" name="Rectangle"/>
              <p:cNvSpPr/>
              <p:nvPr/>
            </p:nvSpPr>
            <p:spPr>
              <a:xfrm>
                <a:off x="-1" y="-1"/>
                <a:ext cx="3040391" cy="1824235"/>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700"/>
                  </a:spcBef>
                  <a:defRPr>
                    <a:solidFill>
                      <a:srgbClr val="FFFFFF"/>
                    </a:solidFill>
                  </a:defRPr>
                </a:pPr>
                <a:endParaRPr/>
              </a:p>
            </p:txBody>
          </p:sp>
          <p:sp>
            <p:nvSpPr>
              <p:cNvPr id="326" name="She has been in the car for 3 hours, I can…"/>
              <p:cNvSpPr txBox="1"/>
              <p:nvPr/>
            </p:nvSpPr>
            <p:spPr>
              <a:xfrm>
                <a:off x="0" y="352198"/>
                <a:ext cx="3040390" cy="1119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r>
                  <a:t>She has been in the car for 3 hours, I can…</a:t>
                </a:r>
              </a:p>
            </p:txBody>
          </p:sp>
        </p:grpSp>
        <p:grpSp>
          <p:nvGrpSpPr>
            <p:cNvPr id="330" name="Group"/>
            <p:cNvGrpSpPr/>
            <p:nvPr/>
          </p:nvGrpSpPr>
          <p:grpSpPr>
            <a:xfrm>
              <a:off x="3344428" y="2169335"/>
              <a:ext cx="3040390" cy="1824235"/>
              <a:chOff x="0" y="0"/>
              <a:chExt cx="3040389" cy="1824233"/>
            </a:xfrm>
          </p:grpSpPr>
          <p:sp>
            <p:nvSpPr>
              <p:cNvPr id="328" name="Rectangle"/>
              <p:cNvSpPr/>
              <p:nvPr/>
            </p:nvSpPr>
            <p:spPr>
              <a:xfrm>
                <a:off x="-1" y="-1"/>
                <a:ext cx="3040391" cy="1824235"/>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700"/>
                  </a:spcBef>
                  <a:defRPr>
                    <a:solidFill>
                      <a:srgbClr val="FFFFFF"/>
                    </a:solidFill>
                  </a:defRPr>
                </a:pPr>
                <a:endParaRPr/>
              </a:p>
            </p:txBody>
          </p:sp>
          <p:sp>
            <p:nvSpPr>
              <p:cNvPr id="329" name="She is hungry and wants dinner now, I can…"/>
              <p:cNvSpPr txBox="1"/>
              <p:nvPr/>
            </p:nvSpPr>
            <p:spPr>
              <a:xfrm>
                <a:off x="0" y="352198"/>
                <a:ext cx="3040390" cy="1119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r>
                  <a:t>She is hungry and wants dinner now, I can…</a:t>
                </a:r>
              </a:p>
            </p:txBody>
          </p:sp>
        </p:grpSp>
        <p:grpSp>
          <p:nvGrpSpPr>
            <p:cNvPr id="333" name="Group"/>
            <p:cNvGrpSpPr/>
            <p:nvPr/>
          </p:nvGrpSpPr>
          <p:grpSpPr>
            <a:xfrm>
              <a:off x="6688856" y="2169335"/>
              <a:ext cx="3040390" cy="1824235"/>
              <a:chOff x="0" y="0"/>
              <a:chExt cx="3040389" cy="1824233"/>
            </a:xfrm>
          </p:grpSpPr>
          <p:sp>
            <p:nvSpPr>
              <p:cNvPr id="331" name="Rectangle"/>
              <p:cNvSpPr/>
              <p:nvPr/>
            </p:nvSpPr>
            <p:spPr>
              <a:xfrm>
                <a:off x="-1" y="-1"/>
                <a:ext cx="3040391" cy="1824235"/>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700"/>
                  </a:spcBef>
                  <a:defRPr>
                    <a:solidFill>
                      <a:srgbClr val="FFFFFF"/>
                    </a:solidFill>
                  </a:defRPr>
                </a:pPr>
                <a:endParaRPr/>
              </a:p>
            </p:txBody>
          </p:sp>
          <p:sp>
            <p:nvSpPr>
              <p:cNvPr id="332" name="His Friend did not want to play, I can…"/>
              <p:cNvSpPr txBox="1"/>
              <p:nvPr/>
            </p:nvSpPr>
            <p:spPr>
              <a:xfrm>
                <a:off x="0" y="352198"/>
                <a:ext cx="3040390" cy="1119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r>
                  <a:t>His Friend did not want to play, I can…</a:t>
                </a:r>
              </a:p>
            </p:txBody>
          </p:sp>
        </p:grpSp>
      </p:grpSp>
      <p:sp>
        <p:nvSpPr>
          <p:cNvPr id="335" name="TextBox 10"/>
          <p:cNvSpPr txBox="1"/>
          <p:nvPr/>
        </p:nvSpPr>
        <p:spPr>
          <a:xfrm>
            <a:off x="1491933" y="6063734"/>
            <a:ext cx="8794124" cy="8246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More examples here : </a:t>
            </a:r>
            <a:r>
              <a:rPr u="sng">
                <a:solidFill>
                  <a:schemeClr val="accent3"/>
                </a:solidFill>
                <a:uFill>
                  <a:solidFill>
                    <a:schemeClr val="accent3"/>
                  </a:solidFill>
                </a:uFill>
                <a:hlinkClick r:id="rId2"/>
              </a:rPr>
              <a:t>http://www.momentsaday.com/empathy-game/</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itle 7"/>
          <p:cNvSpPr txBox="1">
            <a:spLocks noGrp="1"/>
          </p:cNvSpPr>
          <p:nvPr>
            <p:ph type="title"/>
          </p:nvPr>
        </p:nvSpPr>
        <p:spPr>
          <a:xfrm>
            <a:off x="1065211" y="243840"/>
            <a:ext cx="10058404" cy="1219201"/>
          </a:xfrm>
          <a:prstGeom prst="rect">
            <a:avLst/>
          </a:prstGeom>
        </p:spPr>
        <p:txBody>
          <a:bodyPr/>
          <a:lstStyle/>
          <a:p>
            <a:pPr>
              <a:defRPr sz="2400" b="1"/>
            </a:pPr>
            <a:r>
              <a:t>Role Play</a:t>
            </a:r>
            <a:r>
              <a:rPr b="0"/>
              <a:t>. Empathy is when we are aware of other people feelings. Pick one of the faces below and show how you might cheer your friend up</a:t>
            </a:r>
            <a:r>
              <a:rPr sz="3200" b="0"/>
              <a:t>.</a:t>
            </a:r>
          </a:p>
        </p:txBody>
      </p:sp>
      <p:pic>
        <p:nvPicPr>
          <p:cNvPr id="338" name="Picture Placeholder 9" descr="Picture Placeholder 9"/>
          <p:cNvPicPr>
            <a:picLocks noGrp="1" noChangeAspect="1"/>
          </p:cNvPicPr>
          <p:nvPr>
            <p:ph type="pic" idx="22"/>
          </p:nvPr>
        </p:nvPicPr>
        <p:blipFill>
          <a:blip r:embed="rId2"/>
          <a:stretch>
            <a:fillRect/>
          </a:stretch>
        </p:blipFill>
        <p:spPr>
          <a:prstGeom prst="rect">
            <a:avLst/>
          </a:prstGeom>
        </p:spPr>
      </p:pic>
      <p:sp>
        <p:nvSpPr>
          <p:cNvPr id="339" name="Text Placeholder 12"/>
          <p:cNvSpPr txBox="1">
            <a:spLocks noGrp="1"/>
          </p:cNvSpPr>
          <p:nvPr>
            <p:ph type="body" sz="quarter" idx="1"/>
          </p:nvPr>
        </p:nvSpPr>
        <p:spPr>
          <a:xfrm>
            <a:off x="4707208" y="4947404"/>
            <a:ext cx="2743201" cy="914401"/>
          </a:xfrm>
          <a:prstGeom prst="rect">
            <a:avLst/>
          </a:prstGeom>
        </p:spPr>
        <p:txBody>
          <a:bodyPr/>
          <a:lstStyle/>
          <a:p>
            <a:r>
              <a:t>Sad</a:t>
            </a:r>
          </a:p>
        </p:txBody>
      </p:sp>
      <p:sp>
        <p:nvSpPr>
          <p:cNvPr id="340" name="Text Placeholder 13"/>
          <p:cNvSpPr>
            <a:spLocks noGrp="1"/>
          </p:cNvSpPr>
          <p:nvPr>
            <p:ph type="body" idx="2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1600"/>
              </a:spcBef>
              <a:buSzTx/>
              <a:buFontTx/>
              <a:buNone/>
              <a:defRPr sz="1600"/>
            </a:lvl1pPr>
          </a:lstStyle>
          <a:p>
            <a:r>
              <a:t>angry</a:t>
            </a:r>
          </a:p>
        </p:txBody>
      </p:sp>
      <p:sp>
        <p:nvSpPr>
          <p:cNvPr id="341" name="Slide Number Placeholder 2"/>
          <p:cNvSpPr txBox="1">
            <a:spLocks noGrp="1"/>
          </p:cNvSpPr>
          <p:nvPr>
            <p:ph type="sldNum" sz="quarter" idx="2"/>
          </p:nvPr>
        </p:nvSpPr>
        <p:spPr>
          <a:xfrm>
            <a:off x="1065212" y="5975128"/>
            <a:ext cx="225331"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pic>
        <p:nvPicPr>
          <p:cNvPr id="342" name="Picture 6" descr="Picture 6"/>
          <p:cNvPicPr>
            <a:picLocks noChangeAspect="1"/>
          </p:cNvPicPr>
          <p:nvPr/>
        </p:nvPicPr>
        <p:blipFill>
          <a:blip r:embed="rId3"/>
          <a:stretch>
            <a:fillRect/>
          </a:stretch>
        </p:blipFill>
        <p:spPr>
          <a:xfrm>
            <a:off x="4720923" y="1824284"/>
            <a:ext cx="2715768" cy="2776310"/>
          </a:xfrm>
          <a:prstGeom prst="rect">
            <a:avLst/>
          </a:prstGeom>
          <a:ln w="12700">
            <a:miter lim="400000"/>
          </a:ln>
        </p:spPr>
      </p:pic>
      <p:pic>
        <p:nvPicPr>
          <p:cNvPr id="343" name="Picture 8" descr="Picture 8"/>
          <p:cNvPicPr>
            <a:picLocks noGrp="1" noChangeAspect="1"/>
          </p:cNvPicPr>
          <p:nvPr>
            <p:ph type="pic" idx="24"/>
          </p:nvPr>
        </p:nvPicPr>
        <p:blipFill>
          <a:blip r:embed="rId4"/>
          <a:srcRect t="1108" b="1108"/>
          <a:stretch>
            <a:fillRect/>
          </a:stretch>
        </p:blipFill>
        <p:spPr>
          <a:xfrm>
            <a:off x="8236514" y="1817067"/>
            <a:ext cx="2715769" cy="2776309"/>
          </a:xfrm>
          <a:prstGeom prst="rect">
            <a:avLst/>
          </a:prstGeom>
        </p:spPr>
      </p:pic>
      <p:pic>
        <p:nvPicPr>
          <p:cNvPr id="344" name="Picture 10" descr="Picture 10"/>
          <p:cNvPicPr>
            <a:picLocks noGrp="1" noChangeAspect="1"/>
          </p:cNvPicPr>
          <p:nvPr>
            <p:ph type="pic" idx="21"/>
          </p:nvPr>
        </p:nvPicPr>
        <p:blipFill>
          <a:blip r:embed="rId5"/>
          <a:srcRect t="5088" b="5088"/>
          <a:stretch>
            <a:fillRect/>
          </a:stretch>
        </p:blipFill>
        <p:spPr>
          <a:xfrm>
            <a:off x="1249168" y="1824284"/>
            <a:ext cx="2715289" cy="2776309"/>
          </a:xfrm>
          <a:prstGeom prst="rect">
            <a:avLst/>
          </a:prstGeom>
        </p:spPr>
      </p:pic>
      <p:sp>
        <p:nvSpPr>
          <p:cNvPr id="345" name="Text Placeholder 5"/>
          <p:cNvSpPr txBox="1"/>
          <p:nvPr/>
        </p:nvSpPr>
        <p:spPr>
          <a:xfrm>
            <a:off x="1280931" y="4947404"/>
            <a:ext cx="2651762"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spcBef>
                <a:spcPts val="1600"/>
              </a:spcBef>
              <a:defRPr sz="1600"/>
            </a:lvl1pPr>
          </a:lstStyle>
          <a:p>
            <a:r>
              <a:t>Sick</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Title 12"/>
          <p:cNvSpPr txBox="1">
            <a:spLocks noGrp="1"/>
          </p:cNvSpPr>
          <p:nvPr>
            <p:ph type="title"/>
          </p:nvPr>
        </p:nvSpPr>
        <p:spPr>
          <a:xfrm>
            <a:off x="1065211" y="304800"/>
            <a:ext cx="10058404" cy="1219200"/>
          </a:xfrm>
          <a:prstGeom prst="rect">
            <a:avLst/>
          </a:prstGeom>
        </p:spPr>
        <p:txBody>
          <a:bodyPr/>
          <a:lstStyle>
            <a:lvl1pPr defTabSz="822959">
              <a:defRPr sz="3239"/>
            </a:lvl1pPr>
          </a:lstStyle>
          <a:p>
            <a:r>
              <a:t>Look at the Pictures, Show where there is empathy or Sympathy</a:t>
            </a:r>
          </a:p>
        </p:txBody>
      </p:sp>
      <p:sp>
        <p:nvSpPr>
          <p:cNvPr id="348" name="Slide Number Placeholder 2"/>
          <p:cNvSpPr txBox="1">
            <a:spLocks noGrp="1"/>
          </p:cNvSpPr>
          <p:nvPr>
            <p:ph type="sldNum" sz="quarter" idx="2"/>
          </p:nvPr>
        </p:nvSpPr>
        <p:spPr>
          <a:xfrm>
            <a:off x="1065212" y="5975128"/>
            <a:ext cx="233713"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pic>
        <p:nvPicPr>
          <p:cNvPr id="349" name="Picture 6" descr="Picture 6"/>
          <p:cNvPicPr>
            <a:picLocks noChangeAspect="1"/>
          </p:cNvPicPr>
          <p:nvPr/>
        </p:nvPicPr>
        <p:blipFill>
          <a:blip r:embed="rId2"/>
          <a:stretch>
            <a:fillRect/>
          </a:stretch>
        </p:blipFill>
        <p:spPr>
          <a:xfrm>
            <a:off x="3776800" y="4046870"/>
            <a:ext cx="4635224" cy="2201531"/>
          </a:xfrm>
          <a:prstGeom prst="rect">
            <a:avLst/>
          </a:prstGeom>
          <a:ln w="12700">
            <a:miter lim="400000"/>
          </a:ln>
        </p:spPr>
      </p:pic>
      <p:pic>
        <p:nvPicPr>
          <p:cNvPr id="350" name="Picture 8" descr="Picture 8"/>
          <p:cNvPicPr>
            <a:picLocks noChangeAspect="1"/>
          </p:cNvPicPr>
          <p:nvPr/>
        </p:nvPicPr>
        <p:blipFill>
          <a:blip r:embed="rId3"/>
          <a:stretch>
            <a:fillRect/>
          </a:stretch>
        </p:blipFill>
        <p:spPr>
          <a:xfrm>
            <a:off x="308534" y="1524000"/>
            <a:ext cx="5656852" cy="2196239"/>
          </a:xfrm>
          <a:prstGeom prst="rect">
            <a:avLst/>
          </a:prstGeom>
          <a:ln w="12700">
            <a:miter lim="400000"/>
          </a:ln>
        </p:spPr>
      </p:pic>
      <p:pic>
        <p:nvPicPr>
          <p:cNvPr id="351" name="Picture 10" descr="Picture 10"/>
          <p:cNvPicPr>
            <a:picLocks noChangeAspect="1"/>
          </p:cNvPicPr>
          <p:nvPr/>
        </p:nvPicPr>
        <p:blipFill>
          <a:blip r:embed="rId4"/>
          <a:stretch>
            <a:fillRect/>
          </a:stretch>
        </p:blipFill>
        <p:spPr>
          <a:xfrm>
            <a:off x="6226616" y="1521352"/>
            <a:ext cx="5656851" cy="220153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lide Number Placeholder 1"/>
          <p:cNvSpPr txBox="1">
            <a:spLocks noGrp="1"/>
          </p:cNvSpPr>
          <p:nvPr>
            <p:ph type="sldNum" sz="quarter" idx="2"/>
          </p:nvPr>
        </p:nvSpPr>
        <p:spPr>
          <a:xfrm>
            <a:off x="1065212" y="5975128"/>
            <a:ext cx="243492"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pic>
        <p:nvPicPr>
          <p:cNvPr id="354" name="Picture 2" descr="Picture 2"/>
          <p:cNvPicPr>
            <a:picLocks noChangeAspect="1"/>
          </p:cNvPicPr>
          <p:nvPr/>
        </p:nvPicPr>
        <p:blipFill>
          <a:blip r:embed="rId2"/>
          <a:srcRect/>
          <a:stretch>
            <a:fillRect/>
          </a:stretch>
        </p:blipFill>
        <p:spPr>
          <a:xfrm>
            <a:off x="342085" y="806532"/>
            <a:ext cx="4418410" cy="5053013"/>
          </a:xfrm>
          <a:custGeom>
            <a:avLst/>
            <a:gdLst/>
            <a:ahLst/>
            <a:cxnLst>
              <a:cxn ang="0">
                <a:pos x="wd2" y="hd2"/>
              </a:cxn>
              <a:cxn ang="5400000">
                <a:pos x="wd2" y="hd2"/>
              </a:cxn>
              <a:cxn ang="10800000">
                <a:pos x="wd2" y="hd2"/>
              </a:cxn>
              <a:cxn ang="16200000">
                <a:pos x="wd2" y="hd2"/>
              </a:cxn>
            </a:cxnLst>
            <a:rect l="0" t="0" r="r" b="b"/>
            <a:pathLst>
              <a:path w="21600" h="21600" extrusionOk="0">
                <a:moveTo>
                  <a:pt x="3601" y="0"/>
                </a:moveTo>
                <a:cubicBezTo>
                  <a:pt x="1613" y="0"/>
                  <a:pt x="0" y="1410"/>
                  <a:pt x="0" y="3149"/>
                </a:cubicBezTo>
                <a:lnTo>
                  <a:pt x="0" y="21600"/>
                </a:lnTo>
                <a:lnTo>
                  <a:pt x="18001" y="21600"/>
                </a:lnTo>
                <a:cubicBezTo>
                  <a:pt x="19989" y="21600"/>
                  <a:pt x="21600" y="20190"/>
                  <a:pt x="21600" y="18451"/>
                </a:cubicBezTo>
                <a:lnTo>
                  <a:pt x="21600" y="0"/>
                </a:lnTo>
                <a:lnTo>
                  <a:pt x="3601" y="0"/>
                </a:lnTo>
                <a:close/>
              </a:path>
            </a:pathLst>
          </a:custGeom>
          <a:ln w="88900" cap="sq">
            <a:solidFill>
              <a:srgbClr val="FFFFFF"/>
            </a:solidFill>
            <a:miter/>
          </a:ln>
          <a:effectLst>
            <a:outerShdw blurRad="254000" rotWithShape="0">
              <a:srgbClr val="000000">
                <a:alpha val="43000"/>
              </a:srgbClr>
            </a:outerShdw>
          </a:effectLst>
        </p:spPr>
      </p:pic>
      <p:grpSp>
        <p:nvGrpSpPr>
          <p:cNvPr id="357" name="Picture 2"/>
          <p:cNvGrpSpPr/>
          <p:nvPr/>
        </p:nvGrpSpPr>
        <p:grpSpPr>
          <a:xfrm>
            <a:off x="5227608" y="806532"/>
            <a:ext cx="2994026" cy="2305051"/>
            <a:chOff x="0" y="0"/>
            <a:chExt cx="2994025" cy="2305050"/>
          </a:xfrm>
        </p:grpSpPr>
        <p:sp>
          <p:nvSpPr>
            <p:cNvPr id="355" name="Shape"/>
            <p:cNvSpPr/>
            <p:nvPr/>
          </p:nvSpPr>
          <p:spPr>
            <a:xfrm>
              <a:off x="-1" y="-1"/>
              <a:ext cx="2994026" cy="2305051"/>
            </a:xfrm>
            <a:custGeom>
              <a:avLst/>
              <a:gdLst/>
              <a:ahLst/>
              <a:cxnLst>
                <a:cxn ang="0">
                  <a:pos x="wd2" y="hd2"/>
                </a:cxn>
                <a:cxn ang="5400000">
                  <a:pos x="wd2" y="hd2"/>
                </a:cxn>
                <a:cxn ang="10800000">
                  <a:pos x="wd2" y="hd2"/>
                </a:cxn>
                <a:cxn ang="16200000">
                  <a:pos x="wd2" y="hd2"/>
                </a:cxn>
              </a:cxnLst>
              <a:rect l="0" t="0" r="r" b="b"/>
              <a:pathLst>
                <a:path w="21600" h="21600" extrusionOk="0">
                  <a:moveTo>
                    <a:pt x="0" y="900"/>
                  </a:moveTo>
                  <a:lnTo>
                    <a:pt x="0" y="900"/>
                  </a:lnTo>
                  <a:cubicBezTo>
                    <a:pt x="0" y="403"/>
                    <a:pt x="310" y="0"/>
                    <a:pt x="693" y="0"/>
                  </a:cubicBezTo>
                  <a:lnTo>
                    <a:pt x="20907" y="0"/>
                  </a:lnTo>
                  <a:lnTo>
                    <a:pt x="20907" y="0"/>
                  </a:lnTo>
                  <a:cubicBezTo>
                    <a:pt x="21290" y="0"/>
                    <a:pt x="21600" y="403"/>
                    <a:pt x="21600" y="900"/>
                  </a:cubicBezTo>
                  <a:lnTo>
                    <a:pt x="21600" y="20700"/>
                  </a:lnTo>
                  <a:lnTo>
                    <a:pt x="21600" y="20700"/>
                  </a:lnTo>
                  <a:cubicBezTo>
                    <a:pt x="21600" y="21197"/>
                    <a:pt x="21290" y="21600"/>
                    <a:pt x="20907" y="21600"/>
                  </a:cubicBezTo>
                  <a:lnTo>
                    <a:pt x="693" y="21600"/>
                  </a:lnTo>
                  <a:lnTo>
                    <a:pt x="693" y="21600"/>
                  </a:lnTo>
                  <a:cubicBezTo>
                    <a:pt x="310" y="21600"/>
                    <a:pt x="0" y="21197"/>
                    <a:pt x="0" y="2070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356" name="image29.jpeg" descr="image29.jpeg"/>
            <p:cNvPicPr>
              <a:picLocks noChangeAspect="1"/>
            </p:cNvPicPr>
            <p:nvPr/>
          </p:nvPicPr>
          <p:blipFill>
            <a:blip r:embed="rId3"/>
            <a:srcRect l="5153" r="5153"/>
            <a:stretch>
              <a:fillRect/>
            </a:stretch>
          </p:blipFill>
          <p:spPr>
            <a:xfrm>
              <a:off x="-1" y="0"/>
              <a:ext cx="2994026" cy="2305050"/>
            </a:xfrm>
            <a:custGeom>
              <a:avLst/>
              <a:gdLst/>
              <a:ahLst/>
              <a:cxnLst>
                <a:cxn ang="0">
                  <a:pos x="wd2" y="hd2"/>
                </a:cxn>
                <a:cxn ang="5400000">
                  <a:pos x="wd2" y="hd2"/>
                </a:cxn>
                <a:cxn ang="10800000">
                  <a:pos x="wd2" y="hd2"/>
                </a:cxn>
                <a:cxn ang="16200000">
                  <a:pos x="wd2" y="hd2"/>
                </a:cxn>
              </a:cxnLst>
              <a:rect l="0" t="0" r="r" b="b"/>
              <a:pathLst>
                <a:path w="21600" h="21600" extrusionOk="0">
                  <a:moveTo>
                    <a:pt x="693" y="0"/>
                  </a:moveTo>
                  <a:cubicBezTo>
                    <a:pt x="310" y="0"/>
                    <a:pt x="0" y="403"/>
                    <a:pt x="0" y="900"/>
                  </a:cubicBezTo>
                  <a:lnTo>
                    <a:pt x="0" y="20700"/>
                  </a:lnTo>
                  <a:cubicBezTo>
                    <a:pt x="0" y="21197"/>
                    <a:pt x="310" y="21600"/>
                    <a:pt x="693" y="21600"/>
                  </a:cubicBezTo>
                  <a:lnTo>
                    <a:pt x="20907" y="21600"/>
                  </a:lnTo>
                  <a:cubicBezTo>
                    <a:pt x="21290" y="21600"/>
                    <a:pt x="21600" y="21197"/>
                    <a:pt x="21600" y="20700"/>
                  </a:cubicBezTo>
                  <a:lnTo>
                    <a:pt x="21600" y="900"/>
                  </a:lnTo>
                  <a:cubicBezTo>
                    <a:pt x="21600" y="403"/>
                    <a:pt x="21290" y="0"/>
                    <a:pt x="20907" y="0"/>
                  </a:cubicBezTo>
                  <a:lnTo>
                    <a:pt x="693" y="0"/>
                  </a:lnTo>
                  <a:close/>
                </a:path>
              </a:pathLst>
            </a:custGeom>
            <a:ln w="76200" cap="sq">
              <a:solidFill>
                <a:srgbClr val="EAEAEA"/>
              </a:solidFill>
              <a:prstDash val="solid"/>
              <a:miter lim="800000"/>
            </a:ln>
            <a:effectLst>
              <a:reflection stA="33000" endPos="40000" dir="5400000" sy="-100000" algn="bl" rotWithShape="0"/>
            </a:effectLst>
          </p:spPr>
        </p:pic>
      </p:grpSp>
      <p:grpSp>
        <p:nvGrpSpPr>
          <p:cNvPr id="360" name="Picture 4"/>
          <p:cNvGrpSpPr/>
          <p:nvPr/>
        </p:nvGrpSpPr>
        <p:grpSpPr>
          <a:xfrm>
            <a:off x="5274609" y="3565092"/>
            <a:ext cx="2993367" cy="2305339"/>
            <a:chOff x="0" y="0"/>
            <a:chExt cx="2993366" cy="2305337"/>
          </a:xfrm>
        </p:grpSpPr>
        <p:sp>
          <p:nvSpPr>
            <p:cNvPr id="358" name="Shape"/>
            <p:cNvSpPr/>
            <p:nvPr/>
          </p:nvSpPr>
          <p:spPr>
            <a:xfrm>
              <a:off x="0" y="-1"/>
              <a:ext cx="2993367" cy="2305339"/>
            </a:xfrm>
            <a:custGeom>
              <a:avLst/>
              <a:gdLst/>
              <a:ahLst/>
              <a:cxnLst>
                <a:cxn ang="0">
                  <a:pos x="wd2" y="hd2"/>
                </a:cxn>
                <a:cxn ang="5400000">
                  <a:pos x="wd2" y="hd2"/>
                </a:cxn>
                <a:cxn ang="10800000">
                  <a:pos x="wd2" y="hd2"/>
                </a:cxn>
                <a:cxn ang="16200000">
                  <a:pos x="wd2" y="hd2"/>
                </a:cxn>
              </a:cxnLst>
              <a:rect l="0" t="0" r="r" b="b"/>
              <a:pathLst>
                <a:path w="21600" h="21600" extrusionOk="0">
                  <a:moveTo>
                    <a:pt x="0" y="900"/>
                  </a:moveTo>
                  <a:lnTo>
                    <a:pt x="0" y="900"/>
                  </a:lnTo>
                  <a:cubicBezTo>
                    <a:pt x="0" y="403"/>
                    <a:pt x="310" y="0"/>
                    <a:pt x="693" y="0"/>
                  </a:cubicBezTo>
                  <a:lnTo>
                    <a:pt x="20907" y="0"/>
                  </a:lnTo>
                  <a:lnTo>
                    <a:pt x="20907" y="0"/>
                  </a:lnTo>
                  <a:cubicBezTo>
                    <a:pt x="21290" y="0"/>
                    <a:pt x="21600" y="403"/>
                    <a:pt x="21600" y="900"/>
                  </a:cubicBezTo>
                  <a:lnTo>
                    <a:pt x="21600" y="20700"/>
                  </a:lnTo>
                  <a:lnTo>
                    <a:pt x="21600" y="20700"/>
                  </a:lnTo>
                  <a:cubicBezTo>
                    <a:pt x="21600" y="21197"/>
                    <a:pt x="21290" y="21600"/>
                    <a:pt x="20907" y="21600"/>
                  </a:cubicBezTo>
                  <a:lnTo>
                    <a:pt x="693" y="21600"/>
                  </a:lnTo>
                  <a:lnTo>
                    <a:pt x="693" y="21600"/>
                  </a:lnTo>
                  <a:cubicBezTo>
                    <a:pt x="310" y="21600"/>
                    <a:pt x="0" y="21197"/>
                    <a:pt x="0" y="2070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359" name="image30.jpeg" descr="image30.jpeg"/>
            <p:cNvPicPr>
              <a:picLocks noChangeAspect="1"/>
            </p:cNvPicPr>
            <p:nvPr/>
          </p:nvPicPr>
          <p:blipFill>
            <a:blip r:embed="rId4"/>
            <a:srcRect l="6514" r="6517"/>
            <a:stretch>
              <a:fillRect/>
            </a:stretch>
          </p:blipFill>
          <p:spPr>
            <a:xfrm>
              <a:off x="-1" y="0"/>
              <a:ext cx="2993233" cy="2305338"/>
            </a:xfrm>
            <a:custGeom>
              <a:avLst/>
              <a:gdLst/>
              <a:ahLst/>
              <a:cxnLst>
                <a:cxn ang="0">
                  <a:pos x="wd2" y="hd2"/>
                </a:cxn>
                <a:cxn ang="5400000">
                  <a:pos x="wd2" y="hd2"/>
                </a:cxn>
                <a:cxn ang="10800000">
                  <a:pos x="wd2" y="hd2"/>
                </a:cxn>
                <a:cxn ang="16200000">
                  <a:pos x="wd2" y="hd2"/>
                </a:cxn>
              </a:cxnLst>
              <a:rect l="0" t="0" r="r" b="b"/>
              <a:pathLst>
                <a:path w="21600" h="21600" extrusionOk="0">
                  <a:moveTo>
                    <a:pt x="693" y="0"/>
                  </a:moveTo>
                  <a:cubicBezTo>
                    <a:pt x="310" y="0"/>
                    <a:pt x="0" y="403"/>
                    <a:pt x="0" y="900"/>
                  </a:cubicBezTo>
                  <a:lnTo>
                    <a:pt x="0" y="20700"/>
                  </a:lnTo>
                  <a:cubicBezTo>
                    <a:pt x="0" y="21197"/>
                    <a:pt x="310" y="21600"/>
                    <a:pt x="693" y="21600"/>
                  </a:cubicBezTo>
                  <a:lnTo>
                    <a:pt x="20907" y="21600"/>
                  </a:lnTo>
                  <a:cubicBezTo>
                    <a:pt x="21290" y="21600"/>
                    <a:pt x="21600" y="21197"/>
                    <a:pt x="21600" y="20700"/>
                  </a:cubicBezTo>
                  <a:lnTo>
                    <a:pt x="21600" y="900"/>
                  </a:lnTo>
                  <a:cubicBezTo>
                    <a:pt x="21600" y="403"/>
                    <a:pt x="21290" y="0"/>
                    <a:pt x="20907" y="0"/>
                  </a:cubicBezTo>
                  <a:lnTo>
                    <a:pt x="693" y="0"/>
                  </a:lnTo>
                  <a:close/>
                </a:path>
              </a:pathLst>
            </a:custGeom>
            <a:ln w="76200" cap="sq">
              <a:solidFill>
                <a:srgbClr val="EAEAEA"/>
              </a:solidFill>
              <a:prstDash val="solid"/>
              <a:miter lim="800000"/>
            </a:ln>
            <a:effectLst>
              <a:reflection stA="33000" endPos="40000" dir="5400000" sy="-100000" algn="bl" rotWithShape="0"/>
            </a:effectLst>
          </p:spPr>
        </p:pic>
      </p:grpSp>
      <p:grpSp>
        <p:nvGrpSpPr>
          <p:cNvPr id="363" name="Picture 2"/>
          <p:cNvGrpSpPr/>
          <p:nvPr/>
        </p:nvGrpSpPr>
        <p:grpSpPr>
          <a:xfrm>
            <a:off x="8597265" y="806532"/>
            <a:ext cx="3084807" cy="2393869"/>
            <a:chOff x="0" y="0"/>
            <a:chExt cx="3084806" cy="2393868"/>
          </a:xfrm>
        </p:grpSpPr>
        <p:sp>
          <p:nvSpPr>
            <p:cNvPr id="361" name="Shape"/>
            <p:cNvSpPr/>
            <p:nvPr/>
          </p:nvSpPr>
          <p:spPr>
            <a:xfrm>
              <a:off x="0" y="-1"/>
              <a:ext cx="3084807" cy="2393870"/>
            </a:xfrm>
            <a:custGeom>
              <a:avLst/>
              <a:gdLst/>
              <a:ahLst/>
              <a:cxnLst>
                <a:cxn ang="0">
                  <a:pos x="wd2" y="hd2"/>
                </a:cxn>
                <a:cxn ang="5400000">
                  <a:pos x="wd2" y="hd2"/>
                </a:cxn>
                <a:cxn ang="10800000">
                  <a:pos x="wd2" y="hd2"/>
                </a:cxn>
                <a:cxn ang="16200000">
                  <a:pos x="wd2" y="hd2"/>
                </a:cxn>
              </a:cxnLst>
              <a:rect l="0" t="0" r="r" b="b"/>
              <a:pathLst>
                <a:path w="21600" h="21600" extrusionOk="0">
                  <a:moveTo>
                    <a:pt x="0" y="900"/>
                  </a:moveTo>
                  <a:lnTo>
                    <a:pt x="0" y="900"/>
                  </a:lnTo>
                  <a:cubicBezTo>
                    <a:pt x="0" y="403"/>
                    <a:pt x="313" y="0"/>
                    <a:pt x="698" y="0"/>
                  </a:cubicBezTo>
                  <a:lnTo>
                    <a:pt x="20902" y="0"/>
                  </a:lnTo>
                  <a:lnTo>
                    <a:pt x="20902" y="0"/>
                  </a:lnTo>
                  <a:cubicBezTo>
                    <a:pt x="21287" y="0"/>
                    <a:pt x="21600" y="403"/>
                    <a:pt x="21600" y="900"/>
                  </a:cubicBezTo>
                  <a:lnTo>
                    <a:pt x="21600" y="20700"/>
                  </a:lnTo>
                  <a:lnTo>
                    <a:pt x="21600" y="20700"/>
                  </a:lnTo>
                  <a:cubicBezTo>
                    <a:pt x="21600" y="21197"/>
                    <a:pt x="21287" y="21600"/>
                    <a:pt x="20902" y="21600"/>
                  </a:cubicBezTo>
                  <a:lnTo>
                    <a:pt x="698" y="21600"/>
                  </a:lnTo>
                  <a:lnTo>
                    <a:pt x="698" y="21600"/>
                  </a:lnTo>
                  <a:cubicBezTo>
                    <a:pt x="313" y="21600"/>
                    <a:pt x="0" y="21197"/>
                    <a:pt x="0" y="2070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362" name="image31.jpeg" descr="image31.jpeg"/>
            <p:cNvPicPr>
              <a:picLocks noChangeAspect="1"/>
            </p:cNvPicPr>
            <p:nvPr/>
          </p:nvPicPr>
          <p:blipFill>
            <a:blip r:embed="rId5"/>
            <a:srcRect/>
            <a:stretch>
              <a:fillRect/>
            </a:stretch>
          </p:blipFill>
          <p:spPr>
            <a:xfrm>
              <a:off x="0" y="0"/>
              <a:ext cx="3084807" cy="2393869"/>
            </a:xfrm>
            <a:custGeom>
              <a:avLst/>
              <a:gdLst/>
              <a:ahLst/>
              <a:cxnLst>
                <a:cxn ang="0">
                  <a:pos x="wd2" y="hd2"/>
                </a:cxn>
                <a:cxn ang="5400000">
                  <a:pos x="wd2" y="hd2"/>
                </a:cxn>
                <a:cxn ang="10800000">
                  <a:pos x="wd2" y="hd2"/>
                </a:cxn>
                <a:cxn ang="16200000">
                  <a:pos x="wd2" y="hd2"/>
                </a:cxn>
              </a:cxnLst>
              <a:rect l="0" t="0" r="r" b="b"/>
              <a:pathLst>
                <a:path w="21600" h="21600" extrusionOk="0">
                  <a:moveTo>
                    <a:pt x="697" y="0"/>
                  </a:moveTo>
                  <a:cubicBezTo>
                    <a:pt x="312" y="0"/>
                    <a:pt x="0" y="402"/>
                    <a:pt x="0" y="899"/>
                  </a:cubicBezTo>
                  <a:lnTo>
                    <a:pt x="0" y="20698"/>
                  </a:lnTo>
                  <a:cubicBezTo>
                    <a:pt x="0" y="21195"/>
                    <a:pt x="312" y="21600"/>
                    <a:pt x="697" y="21600"/>
                  </a:cubicBezTo>
                  <a:lnTo>
                    <a:pt x="20900" y="21600"/>
                  </a:lnTo>
                  <a:cubicBezTo>
                    <a:pt x="21285" y="21600"/>
                    <a:pt x="21600" y="21195"/>
                    <a:pt x="21600" y="20698"/>
                  </a:cubicBezTo>
                  <a:lnTo>
                    <a:pt x="21600" y="899"/>
                  </a:lnTo>
                  <a:cubicBezTo>
                    <a:pt x="21600" y="402"/>
                    <a:pt x="21285" y="0"/>
                    <a:pt x="20900" y="0"/>
                  </a:cubicBezTo>
                  <a:lnTo>
                    <a:pt x="697" y="0"/>
                  </a:lnTo>
                  <a:close/>
                </a:path>
              </a:pathLst>
            </a:custGeom>
            <a:ln w="76200" cap="sq">
              <a:solidFill>
                <a:srgbClr val="EAEAEA"/>
              </a:solidFill>
              <a:prstDash val="solid"/>
              <a:miter lim="800000"/>
            </a:ln>
            <a:effectLst>
              <a:reflection stA="33000" endPos="40000" dir="5400000" sy="-100000" algn="bl" rotWithShape="0"/>
            </a:effectLst>
          </p:spPr>
        </p:pic>
      </p:grpSp>
      <p:grpSp>
        <p:nvGrpSpPr>
          <p:cNvPr id="366" name="Picture 4"/>
          <p:cNvGrpSpPr/>
          <p:nvPr/>
        </p:nvGrpSpPr>
        <p:grpSpPr>
          <a:xfrm>
            <a:off x="8688705" y="3565092"/>
            <a:ext cx="2993367" cy="2214797"/>
            <a:chOff x="0" y="0"/>
            <a:chExt cx="2993366" cy="2214796"/>
          </a:xfrm>
        </p:grpSpPr>
        <p:sp>
          <p:nvSpPr>
            <p:cNvPr id="364" name="Shape"/>
            <p:cNvSpPr/>
            <p:nvPr/>
          </p:nvSpPr>
          <p:spPr>
            <a:xfrm>
              <a:off x="0" y="-1"/>
              <a:ext cx="2993367" cy="2214798"/>
            </a:xfrm>
            <a:custGeom>
              <a:avLst/>
              <a:gdLst/>
              <a:ahLst/>
              <a:cxnLst>
                <a:cxn ang="0">
                  <a:pos x="wd2" y="hd2"/>
                </a:cxn>
                <a:cxn ang="5400000">
                  <a:pos x="wd2" y="hd2"/>
                </a:cxn>
                <a:cxn ang="10800000">
                  <a:pos x="wd2" y="hd2"/>
                </a:cxn>
                <a:cxn ang="16200000">
                  <a:pos x="wd2" y="hd2"/>
                </a:cxn>
              </a:cxnLst>
              <a:rect l="0" t="0" r="r" b="b"/>
              <a:pathLst>
                <a:path w="21600" h="21600" extrusionOk="0">
                  <a:moveTo>
                    <a:pt x="0" y="900"/>
                  </a:moveTo>
                  <a:lnTo>
                    <a:pt x="0" y="900"/>
                  </a:lnTo>
                  <a:cubicBezTo>
                    <a:pt x="0" y="403"/>
                    <a:pt x="298" y="0"/>
                    <a:pt x="666" y="0"/>
                  </a:cubicBezTo>
                  <a:lnTo>
                    <a:pt x="20934" y="0"/>
                  </a:lnTo>
                  <a:lnTo>
                    <a:pt x="20934" y="0"/>
                  </a:lnTo>
                  <a:cubicBezTo>
                    <a:pt x="21302" y="0"/>
                    <a:pt x="21600" y="403"/>
                    <a:pt x="21600" y="900"/>
                  </a:cubicBezTo>
                  <a:lnTo>
                    <a:pt x="21600" y="20700"/>
                  </a:lnTo>
                  <a:lnTo>
                    <a:pt x="21600" y="20700"/>
                  </a:lnTo>
                  <a:cubicBezTo>
                    <a:pt x="21600" y="21197"/>
                    <a:pt x="21302" y="21600"/>
                    <a:pt x="20934" y="21600"/>
                  </a:cubicBezTo>
                  <a:lnTo>
                    <a:pt x="666" y="21600"/>
                  </a:lnTo>
                  <a:lnTo>
                    <a:pt x="666" y="21600"/>
                  </a:lnTo>
                  <a:cubicBezTo>
                    <a:pt x="298" y="21600"/>
                    <a:pt x="0" y="21197"/>
                    <a:pt x="0" y="2070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365" name="image32.jpeg" descr="image32.jpeg"/>
            <p:cNvPicPr>
              <a:picLocks noChangeAspect="1"/>
            </p:cNvPicPr>
            <p:nvPr/>
          </p:nvPicPr>
          <p:blipFill>
            <a:blip r:embed="rId6"/>
            <a:srcRect r="4"/>
            <a:stretch>
              <a:fillRect/>
            </a:stretch>
          </p:blipFill>
          <p:spPr>
            <a:xfrm>
              <a:off x="0" y="0"/>
              <a:ext cx="2993232" cy="2214797"/>
            </a:xfrm>
            <a:custGeom>
              <a:avLst/>
              <a:gdLst/>
              <a:ahLst/>
              <a:cxnLst>
                <a:cxn ang="0">
                  <a:pos x="wd2" y="hd2"/>
                </a:cxn>
                <a:cxn ang="5400000">
                  <a:pos x="wd2" y="hd2"/>
                </a:cxn>
                <a:cxn ang="10800000">
                  <a:pos x="wd2" y="hd2"/>
                </a:cxn>
                <a:cxn ang="16200000">
                  <a:pos x="wd2" y="hd2"/>
                </a:cxn>
              </a:cxnLst>
              <a:rect l="0" t="0" r="r" b="b"/>
              <a:pathLst>
                <a:path w="21600" h="21600" extrusionOk="0">
                  <a:moveTo>
                    <a:pt x="667" y="0"/>
                  </a:moveTo>
                  <a:cubicBezTo>
                    <a:pt x="299" y="0"/>
                    <a:pt x="0" y="405"/>
                    <a:pt x="0" y="902"/>
                  </a:cubicBezTo>
                  <a:lnTo>
                    <a:pt x="0" y="20698"/>
                  </a:lnTo>
                  <a:cubicBezTo>
                    <a:pt x="0" y="21195"/>
                    <a:pt x="299" y="21600"/>
                    <a:pt x="667" y="21600"/>
                  </a:cubicBezTo>
                  <a:lnTo>
                    <a:pt x="20936" y="21600"/>
                  </a:lnTo>
                  <a:cubicBezTo>
                    <a:pt x="21303" y="21600"/>
                    <a:pt x="21600" y="21195"/>
                    <a:pt x="21600" y="20698"/>
                  </a:cubicBezTo>
                  <a:lnTo>
                    <a:pt x="21600" y="902"/>
                  </a:lnTo>
                  <a:cubicBezTo>
                    <a:pt x="21600" y="405"/>
                    <a:pt x="21303" y="0"/>
                    <a:pt x="20936" y="0"/>
                  </a:cubicBezTo>
                  <a:lnTo>
                    <a:pt x="667" y="0"/>
                  </a:lnTo>
                  <a:close/>
                </a:path>
              </a:pathLst>
            </a:custGeom>
            <a:ln w="76200" cap="sq">
              <a:solidFill>
                <a:srgbClr val="EAEAEA"/>
              </a:solidFill>
              <a:prstDash val="solid"/>
              <a:miter lim="800000"/>
            </a:ln>
            <a:effectLst>
              <a:reflection stA="33000" endPos="40000" dir="5400000" sy="-100000" algn="bl" rotWithShape="0"/>
            </a:effectLst>
          </p:spPr>
        </p:pic>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itle 1"/>
          <p:cNvSpPr txBox="1">
            <a:spLocks noGrp="1"/>
          </p:cNvSpPr>
          <p:nvPr>
            <p:ph type="title"/>
          </p:nvPr>
        </p:nvSpPr>
        <p:spPr>
          <a:xfrm>
            <a:off x="7247793" y="2075830"/>
            <a:ext cx="3840481" cy="1353171"/>
          </a:xfrm>
          <a:prstGeom prst="rect">
            <a:avLst/>
          </a:prstGeom>
        </p:spPr>
        <p:txBody>
          <a:bodyPr/>
          <a:lstStyle>
            <a:lvl1pPr defTabSz="841247">
              <a:defRPr sz="3312"/>
            </a:lvl1pPr>
          </a:lstStyle>
          <a:p>
            <a:r>
              <a:t>Thank you and God Bless!</a:t>
            </a:r>
          </a:p>
        </p:txBody>
      </p:sp>
      <p:sp>
        <p:nvSpPr>
          <p:cNvPr id="369" name="Slide Number Placeholder 4"/>
          <p:cNvSpPr txBox="1">
            <a:spLocks noGrp="1"/>
          </p:cNvSpPr>
          <p:nvPr>
            <p:ph type="sldNum" sz="quarter" idx="2"/>
          </p:nvPr>
        </p:nvSpPr>
        <p:spPr>
          <a:xfrm>
            <a:off x="1065212" y="5975128"/>
            <a:ext cx="228300"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pic>
        <p:nvPicPr>
          <p:cNvPr id="370" name="Picture Placeholder 9" descr="Picture Placeholder 9"/>
          <p:cNvPicPr>
            <a:picLocks noGrp="1" noChangeAspect="1"/>
          </p:cNvPicPr>
          <p:nvPr>
            <p:ph type="pic" idx="21"/>
          </p:nvPr>
        </p:nvPicPr>
        <p:blipFill>
          <a:blip r:embed="rId2"/>
          <a:stretch>
            <a:fillRect/>
          </a:stretch>
        </p:blipFill>
        <p:spPr>
          <a:prstGeom prst="rect">
            <a:avLst/>
          </a:prstGeom>
        </p:spPr>
      </p:pic>
      <p:pic>
        <p:nvPicPr>
          <p:cNvPr id="371" name="Picture 2" descr="Picture 2"/>
          <p:cNvPicPr>
            <a:picLocks noChangeAspect="1"/>
          </p:cNvPicPr>
          <p:nvPr/>
        </p:nvPicPr>
        <p:blipFill>
          <a:blip r:embed="rId3"/>
          <a:stretch>
            <a:fillRect/>
          </a:stretch>
        </p:blipFill>
        <p:spPr>
          <a:xfrm>
            <a:off x="836612" y="1031195"/>
            <a:ext cx="5943601" cy="4572001"/>
          </a:xfrm>
          <a:prstGeom prst="rect">
            <a:avLst/>
          </a:prstGeom>
          <a:ln w="12700">
            <a:miter lim="400000"/>
          </a:ln>
        </p:spPr>
      </p:pic>
      <p:sp>
        <p:nvSpPr>
          <p:cNvPr id="372" name="TextBox 6"/>
          <p:cNvSpPr txBox="1"/>
          <p:nvPr/>
        </p:nvSpPr>
        <p:spPr>
          <a:xfrm>
            <a:off x="1412607" y="5826805"/>
            <a:ext cx="10278045" cy="813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200">
                <a:solidFill>
                  <a:srgbClr val="000000"/>
                </a:solidFill>
              </a:defRPr>
            </a:pPr>
            <a:r>
              <a:t>Learn about others’ needs! That knowledge kindles empathy, which is the basis for effective ministry. As you try to learn about the tremendous needs of persons…, you will become less self-centered and more sympathetic to the desperate plight of millions.</a:t>
            </a:r>
          </a:p>
          <a:p>
            <a:pPr>
              <a:defRPr sz="1200">
                <a:solidFill>
                  <a:srgbClr val="000000"/>
                </a:solidFill>
              </a:defRPr>
            </a:pPr>
            <a:r>
              <a:t> { AC 101.3 } </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itle 1"/>
          <p:cNvSpPr txBox="1">
            <a:spLocks noGrp="1"/>
          </p:cNvSpPr>
          <p:nvPr>
            <p:ph type="title"/>
          </p:nvPr>
        </p:nvSpPr>
        <p:spPr>
          <a:xfrm>
            <a:off x="1065211" y="304800"/>
            <a:ext cx="10058404" cy="1219200"/>
          </a:xfrm>
          <a:prstGeom prst="rect">
            <a:avLst/>
          </a:prstGeom>
        </p:spPr>
        <p:txBody>
          <a:bodyPr/>
          <a:lstStyle/>
          <a:p>
            <a:r>
              <a:t>A Definition</a:t>
            </a:r>
          </a:p>
        </p:txBody>
      </p:sp>
      <p:sp>
        <p:nvSpPr>
          <p:cNvPr id="254" name="Content Placeholder 2"/>
          <p:cNvSpPr txBox="1">
            <a:spLocks noGrp="1"/>
          </p:cNvSpPr>
          <p:nvPr>
            <p:ph type="body" sz="half" idx="1"/>
          </p:nvPr>
        </p:nvSpPr>
        <p:spPr>
          <a:xfrm>
            <a:off x="1065212" y="1825625"/>
            <a:ext cx="4954588" cy="4187953"/>
          </a:xfrm>
          <a:prstGeom prst="rect">
            <a:avLst/>
          </a:prstGeom>
        </p:spPr>
        <p:txBody>
          <a:bodyPr/>
          <a:lstStyle/>
          <a:p>
            <a:pPr>
              <a:lnSpc>
                <a:spcPct val="90000"/>
              </a:lnSpc>
              <a:defRPr sz="1800"/>
            </a:pPr>
            <a:r>
              <a:t>It is important to show empathy to others.</a:t>
            </a:r>
            <a:endParaRPr sz="2000"/>
          </a:p>
          <a:p>
            <a:pPr>
              <a:lnSpc>
                <a:spcPct val="90000"/>
              </a:lnSpc>
              <a:defRPr sz="1800"/>
            </a:pPr>
            <a:r>
              <a:t>Empathy is a big word which communicates that you sense how another person thinks or feels.</a:t>
            </a:r>
            <a:endParaRPr sz="2000"/>
          </a:p>
          <a:p>
            <a:pPr>
              <a:lnSpc>
                <a:spcPct val="90000"/>
              </a:lnSpc>
              <a:defRPr sz="1800"/>
            </a:pPr>
            <a:r>
              <a:t>You give another person your full attention and really listen to what they have to say without judging.</a:t>
            </a:r>
            <a:endParaRPr sz="2000"/>
          </a:p>
          <a:p>
            <a:pPr>
              <a:lnSpc>
                <a:spcPct val="90000"/>
              </a:lnSpc>
              <a:defRPr sz="1800"/>
            </a:pPr>
            <a:r>
              <a:t>In other words, you put yourself in their shoes.</a:t>
            </a:r>
            <a:endParaRPr sz="2000"/>
          </a:p>
          <a:p>
            <a:pPr>
              <a:lnSpc>
                <a:spcPct val="90000"/>
              </a:lnSpc>
              <a:defRPr sz="1800"/>
            </a:pPr>
            <a:r>
              <a:t>But empathy is a bit different from sympathy.</a:t>
            </a:r>
          </a:p>
        </p:txBody>
      </p:sp>
      <p:grpSp>
        <p:nvGrpSpPr>
          <p:cNvPr id="257" name="Picture 4"/>
          <p:cNvGrpSpPr/>
          <p:nvPr/>
        </p:nvGrpSpPr>
        <p:grpSpPr>
          <a:xfrm>
            <a:off x="6172200" y="1965094"/>
            <a:ext cx="4951415" cy="3909012"/>
            <a:chOff x="0" y="0"/>
            <a:chExt cx="4951414" cy="3909011"/>
          </a:xfrm>
        </p:grpSpPr>
        <p:sp>
          <p:nvSpPr>
            <p:cNvPr id="255" name="Rectangle"/>
            <p:cNvSpPr/>
            <p:nvPr/>
          </p:nvSpPr>
          <p:spPr>
            <a:xfrm>
              <a:off x="0" y="0"/>
              <a:ext cx="4951415" cy="3909012"/>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56" name="image5.jpeg" descr="image5.jpeg"/>
            <p:cNvPicPr>
              <a:picLocks noChangeAspect="1"/>
            </p:cNvPicPr>
            <p:nvPr/>
          </p:nvPicPr>
          <p:blipFill>
            <a:blip r:embed="rId2"/>
            <a:stretch>
              <a:fillRect/>
            </a:stretch>
          </p:blipFill>
          <p:spPr>
            <a:xfrm>
              <a:off x="0" y="0"/>
              <a:ext cx="4951415" cy="3909012"/>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itle 1"/>
          <p:cNvSpPr txBox="1">
            <a:spLocks noGrp="1"/>
          </p:cNvSpPr>
          <p:nvPr>
            <p:ph type="title"/>
          </p:nvPr>
        </p:nvSpPr>
        <p:spPr>
          <a:xfrm>
            <a:off x="1065211" y="304800"/>
            <a:ext cx="10058404" cy="1219200"/>
          </a:xfrm>
          <a:prstGeom prst="rect">
            <a:avLst/>
          </a:prstGeom>
        </p:spPr>
        <p:txBody>
          <a:bodyPr/>
          <a:lstStyle/>
          <a:p>
            <a:r>
              <a:t>Sympathy Is Not Empathy</a:t>
            </a:r>
          </a:p>
        </p:txBody>
      </p:sp>
      <p:sp>
        <p:nvSpPr>
          <p:cNvPr id="260" name="Content Placeholder 2"/>
          <p:cNvSpPr txBox="1">
            <a:spLocks noGrp="1"/>
          </p:cNvSpPr>
          <p:nvPr>
            <p:ph type="body" sz="half" idx="1"/>
          </p:nvPr>
        </p:nvSpPr>
        <p:spPr>
          <a:xfrm>
            <a:off x="1065212" y="1825625"/>
            <a:ext cx="4954588" cy="4187953"/>
          </a:xfrm>
          <a:prstGeom prst="rect">
            <a:avLst/>
          </a:prstGeom>
        </p:spPr>
        <p:txBody>
          <a:bodyPr/>
          <a:lstStyle/>
          <a:p>
            <a:pPr>
              <a:lnSpc>
                <a:spcPct val="90000"/>
              </a:lnSpc>
            </a:pPr>
            <a:r>
              <a:t>Sympathy means that you acknowledge or recognize the other person’s pain but it may lead to judgement or unwanted advice.</a:t>
            </a:r>
          </a:p>
          <a:p>
            <a:pPr>
              <a:lnSpc>
                <a:spcPct val="90000"/>
              </a:lnSpc>
            </a:pPr>
            <a:r>
              <a:t> When you have Empathy you would say “I </a:t>
            </a:r>
            <a:r>
              <a:rPr b="1"/>
              <a:t>feel</a:t>
            </a:r>
            <a:r>
              <a:t> how you feel.”</a:t>
            </a:r>
          </a:p>
          <a:p>
            <a:pPr>
              <a:lnSpc>
                <a:spcPct val="90000"/>
              </a:lnSpc>
            </a:pPr>
            <a:r>
              <a:t>When you have sympathy, you would say “I </a:t>
            </a:r>
            <a:r>
              <a:rPr b="1"/>
              <a:t>am sorry</a:t>
            </a:r>
            <a:r>
              <a:t> about how you feel.”</a:t>
            </a:r>
          </a:p>
        </p:txBody>
      </p:sp>
      <p:pic>
        <p:nvPicPr>
          <p:cNvPr id="261" name="Picture 2" descr="Picture 2"/>
          <p:cNvPicPr>
            <a:picLocks noChangeAspect="1"/>
          </p:cNvPicPr>
          <p:nvPr/>
        </p:nvPicPr>
        <p:blipFill>
          <a:blip r:embed="rId2"/>
          <a:stretch>
            <a:fillRect/>
          </a:stretch>
        </p:blipFill>
        <p:spPr>
          <a:xfrm>
            <a:off x="6172200" y="1910079"/>
            <a:ext cx="4951415" cy="394431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Footer Placeholder 4"/>
          <p:cNvSpPr txBox="1"/>
          <p:nvPr/>
        </p:nvSpPr>
        <p:spPr>
          <a:xfrm>
            <a:off x="1233481" y="6156229"/>
            <a:ext cx="5852161" cy="317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100"/>
            </a:lvl1pPr>
          </a:lstStyle>
          <a:p>
            <a:r>
              <a:t>Genesis 39; 1 SP 133; { PP 218.1}</a:t>
            </a:r>
          </a:p>
        </p:txBody>
      </p:sp>
      <p:sp>
        <p:nvSpPr>
          <p:cNvPr id="264" name="Title 1"/>
          <p:cNvSpPr txBox="1">
            <a:spLocks noGrp="1"/>
          </p:cNvSpPr>
          <p:nvPr>
            <p:ph type="title"/>
          </p:nvPr>
        </p:nvSpPr>
        <p:spPr>
          <a:xfrm>
            <a:off x="1065211" y="304800"/>
            <a:ext cx="10058404" cy="1219200"/>
          </a:xfrm>
          <a:prstGeom prst="rect">
            <a:avLst/>
          </a:prstGeom>
        </p:spPr>
        <p:txBody>
          <a:bodyPr/>
          <a:lstStyle/>
          <a:p>
            <a:r>
              <a:t>The Context</a:t>
            </a:r>
          </a:p>
        </p:txBody>
      </p:sp>
      <p:sp>
        <p:nvSpPr>
          <p:cNvPr id="265" name="Content Placeholder 2"/>
          <p:cNvSpPr txBox="1">
            <a:spLocks noGrp="1"/>
          </p:cNvSpPr>
          <p:nvPr>
            <p:ph type="body" sz="half" idx="1"/>
          </p:nvPr>
        </p:nvSpPr>
        <p:spPr>
          <a:xfrm>
            <a:off x="480766" y="1605230"/>
            <a:ext cx="4990395" cy="4414570"/>
          </a:xfrm>
          <a:prstGeom prst="rect">
            <a:avLst/>
          </a:prstGeom>
        </p:spPr>
        <p:txBody>
          <a:bodyPr/>
          <a:lstStyle/>
          <a:p>
            <a:pPr>
              <a:lnSpc>
                <a:spcPct val="80000"/>
              </a:lnSpc>
              <a:defRPr sz="1500"/>
            </a:pPr>
            <a:r>
              <a:t>I am sure you are familiar with the Story of Joseph.</a:t>
            </a:r>
            <a:endParaRPr sz="1300"/>
          </a:p>
          <a:p>
            <a:pPr>
              <a:lnSpc>
                <a:spcPct val="80000"/>
              </a:lnSpc>
              <a:defRPr sz="1500"/>
            </a:pPr>
            <a:r>
              <a:t>He was sold by his jealous brothers as a slave to Ishmaelite traders</a:t>
            </a:r>
            <a:endParaRPr sz="1300"/>
          </a:p>
          <a:p>
            <a:pPr>
              <a:lnSpc>
                <a:spcPct val="80000"/>
              </a:lnSpc>
              <a:defRPr sz="1500"/>
            </a:pPr>
            <a:r>
              <a:t>When He arrived in Egypt he was sold to one of Pharaoh’s officials - Potiphar a captain of the guard. Potiphar trusted Joseph because he worked hard for him and was successful in all he did.</a:t>
            </a:r>
            <a:endParaRPr sz="1300"/>
          </a:p>
          <a:p>
            <a:pPr>
              <a:lnSpc>
                <a:spcPct val="80000"/>
              </a:lnSpc>
              <a:defRPr sz="1500"/>
            </a:pPr>
            <a:r>
              <a:t>But Potiphar’s wife wanted to seduce him. Because Joseph did not respond to her advances, she made false accusations against him.</a:t>
            </a:r>
            <a:endParaRPr sz="1300"/>
          </a:p>
          <a:p>
            <a:pPr>
              <a:lnSpc>
                <a:spcPct val="80000"/>
              </a:lnSpc>
              <a:defRPr sz="1500"/>
            </a:pPr>
            <a:r>
              <a:t>Potiphar knew his wife was lying. So to spare Joseph’s life he opted to put him in prison</a:t>
            </a:r>
            <a:r>
              <a:rPr sz="1300"/>
              <a:t>.</a:t>
            </a:r>
          </a:p>
        </p:txBody>
      </p:sp>
      <p:sp>
        <p:nvSpPr>
          <p:cNvPr id="266" name="Slide Number Placeholder 5"/>
          <p:cNvSpPr txBox="1">
            <a:spLocks noGrp="1"/>
          </p:cNvSpPr>
          <p:nvPr>
            <p:ph type="sldNum" sz="quarter" idx="2"/>
          </p:nvPr>
        </p:nvSpPr>
        <p:spPr>
          <a:xfrm>
            <a:off x="1065212" y="5975128"/>
            <a:ext cx="213457"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pic>
        <p:nvPicPr>
          <p:cNvPr id="267" name="Picture 2" descr="Picture 2"/>
          <p:cNvPicPr>
            <a:picLocks noChangeAspect="1"/>
          </p:cNvPicPr>
          <p:nvPr/>
        </p:nvPicPr>
        <p:blipFill>
          <a:blip r:embed="rId2"/>
          <a:stretch>
            <a:fillRect/>
          </a:stretch>
        </p:blipFill>
        <p:spPr>
          <a:xfrm>
            <a:off x="5948679" y="1524000"/>
            <a:ext cx="3103881" cy="2350417"/>
          </a:xfrm>
          <a:prstGeom prst="rect">
            <a:avLst/>
          </a:prstGeom>
          <a:ln w="12700">
            <a:miter lim="400000"/>
          </a:ln>
        </p:spPr>
      </p:pic>
      <p:pic>
        <p:nvPicPr>
          <p:cNvPr id="268" name="Picture 6" descr="Picture 6"/>
          <p:cNvPicPr>
            <a:picLocks noChangeAspect="1"/>
          </p:cNvPicPr>
          <p:nvPr/>
        </p:nvPicPr>
        <p:blipFill>
          <a:blip r:embed="rId3"/>
          <a:stretch>
            <a:fillRect/>
          </a:stretch>
        </p:blipFill>
        <p:spPr>
          <a:xfrm>
            <a:off x="9194800" y="1524000"/>
            <a:ext cx="2904175" cy="2350417"/>
          </a:xfrm>
          <a:prstGeom prst="rect">
            <a:avLst/>
          </a:prstGeom>
          <a:ln w="12700">
            <a:miter lim="400000"/>
          </a:ln>
        </p:spPr>
      </p:pic>
      <p:pic>
        <p:nvPicPr>
          <p:cNvPr id="269" name="Picture 8" descr="Picture 8"/>
          <p:cNvPicPr>
            <a:picLocks noChangeAspect="1"/>
          </p:cNvPicPr>
          <p:nvPr/>
        </p:nvPicPr>
        <p:blipFill>
          <a:blip r:embed="rId4"/>
          <a:stretch>
            <a:fillRect/>
          </a:stretch>
        </p:blipFill>
        <p:spPr>
          <a:xfrm>
            <a:off x="5948679" y="3964785"/>
            <a:ext cx="3103881" cy="2350417"/>
          </a:xfrm>
          <a:prstGeom prst="rect">
            <a:avLst/>
          </a:prstGeom>
          <a:ln w="12700">
            <a:miter lim="400000"/>
          </a:ln>
        </p:spPr>
      </p:pic>
      <p:pic>
        <p:nvPicPr>
          <p:cNvPr id="270" name="Picture 12" descr="Picture 12"/>
          <p:cNvPicPr>
            <a:picLocks noChangeAspect="1"/>
          </p:cNvPicPr>
          <p:nvPr/>
        </p:nvPicPr>
        <p:blipFill>
          <a:blip r:embed="rId5"/>
          <a:stretch>
            <a:fillRect/>
          </a:stretch>
        </p:blipFill>
        <p:spPr>
          <a:xfrm>
            <a:off x="9194800" y="3964785"/>
            <a:ext cx="2904175" cy="21255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Footer Placeholder 5"/>
          <p:cNvSpPr txBox="1"/>
          <p:nvPr/>
        </p:nvSpPr>
        <p:spPr>
          <a:xfrm>
            <a:off x="2025333" y="6019801"/>
            <a:ext cx="5852161"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749808">
              <a:lnSpc>
                <a:spcPct val="90000"/>
              </a:lnSpc>
              <a:spcBef>
                <a:spcPts val="400"/>
              </a:spcBef>
              <a:defRPr sz="738"/>
            </a:lvl1pPr>
          </a:lstStyle>
          <a:p>
            <a:r>
              <a:t>{ 1SP 133.3 }; { PP 218.3} Genesis 40</a:t>
            </a:r>
          </a:p>
        </p:txBody>
      </p:sp>
      <p:sp>
        <p:nvSpPr>
          <p:cNvPr id="273" name="Title 1"/>
          <p:cNvSpPr txBox="1">
            <a:spLocks noGrp="1"/>
          </p:cNvSpPr>
          <p:nvPr>
            <p:ph type="title"/>
          </p:nvPr>
        </p:nvSpPr>
        <p:spPr>
          <a:xfrm>
            <a:off x="1065211" y="304800"/>
            <a:ext cx="10058404" cy="1219200"/>
          </a:xfrm>
          <a:prstGeom prst="rect">
            <a:avLst/>
          </a:prstGeom>
        </p:spPr>
        <p:txBody>
          <a:bodyPr/>
          <a:lstStyle/>
          <a:p>
            <a:r>
              <a:t>Joseph Is In Prison</a:t>
            </a:r>
          </a:p>
        </p:txBody>
      </p:sp>
      <p:sp>
        <p:nvSpPr>
          <p:cNvPr id="274" name="Content Placeholder 2"/>
          <p:cNvSpPr txBox="1">
            <a:spLocks noGrp="1"/>
          </p:cNvSpPr>
          <p:nvPr>
            <p:ph type="body" sz="half" idx="1"/>
          </p:nvPr>
        </p:nvSpPr>
        <p:spPr>
          <a:xfrm>
            <a:off x="1065212" y="1824901"/>
            <a:ext cx="4954588" cy="4187953"/>
          </a:xfrm>
          <a:prstGeom prst="rect">
            <a:avLst/>
          </a:prstGeom>
        </p:spPr>
        <p:txBody>
          <a:bodyPr/>
          <a:lstStyle/>
          <a:p>
            <a:pPr>
              <a:lnSpc>
                <a:spcPct val="72000"/>
              </a:lnSpc>
              <a:defRPr sz="1800"/>
            </a:pPr>
            <a:r>
              <a:t>While confined in prison, Pharaoh became offended with two of his officers - the chief baker and the chief butler. So he put them in the prison where Joseph was bound.</a:t>
            </a:r>
            <a:endParaRPr sz="2200"/>
          </a:p>
          <a:p>
            <a:pPr>
              <a:lnSpc>
                <a:spcPct val="72000"/>
              </a:lnSpc>
              <a:defRPr sz="1800"/>
            </a:pPr>
            <a:r>
              <a:t>The prison warder was impressed with Joseph’s conduct. He was useful, humble, faithful and did not complain. He cared about those who were in trouble or distressed. As a result of his conduct Joseph  was entrusted with the charge of all the prisoners. </a:t>
            </a:r>
            <a:endParaRPr sz="2200"/>
          </a:p>
          <a:p>
            <a:pPr>
              <a:lnSpc>
                <a:spcPct val="72000"/>
              </a:lnSpc>
              <a:defRPr sz="1800"/>
            </a:pPr>
            <a:r>
              <a:t>The chief baker and chief butler also came under Joseph’s charge.</a:t>
            </a:r>
          </a:p>
        </p:txBody>
      </p:sp>
      <p:grpSp>
        <p:nvGrpSpPr>
          <p:cNvPr id="277" name="Picture 4"/>
          <p:cNvGrpSpPr/>
          <p:nvPr/>
        </p:nvGrpSpPr>
        <p:grpSpPr>
          <a:xfrm>
            <a:off x="6172199" y="1825625"/>
            <a:ext cx="4951416" cy="4187953"/>
            <a:chOff x="0" y="0"/>
            <a:chExt cx="4951414" cy="4187952"/>
          </a:xfrm>
        </p:grpSpPr>
        <p:sp>
          <p:nvSpPr>
            <p:cNvPr id="275" name="Rectangle"/>
            <p:cNvSpPr/>
            <p:nvPr/>
          </p:nvSpPr>
          <p:spPr>
            <a:xfrm>
              <a:off x="0" y="0"/>
              <a:ext cx="4951415" cy="4187953"/>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76" name="image11.jpeg" descr="image11.jpeg"/>
            <p:cNvPicPr>
              <a:picLocks noChangeAspect="1"/>
            </p:cNvPicPr>
            <p:nvPr/>
          </p:nvPicPr>
          <p:blipFill>
            <a:blip r:embed="rId2"/>
            <a:srcRect l="11327" r="1"/>
            <a:stretch>
              <a:fillRect/>
            </a:stretch>
          </p:blipFill>
          <p:spPr>
            <a:xfrm>
              <a:off x="-1" y="0"/>
              <a:ext cx="4951416" cy="4187953"/>
            </a:xfrm>
            <a:prstGeom prst="rect">
              <a:avLst/>
            </a:prstGeom>
            <a:ln w="12700" cap="flat">
              <a:noFill/>
              <a:miter lim="400000"/>
            </a:ln>
            <a:effectLst/>
          </p:spPr>
        </p:pic>
      </p:grpSp>
      <p:sp>
        <p:nvSpPr>
          <p:cNvPr id="278" name="Slide Number Placeholder 4"/>
          <p:cNvSpPr txBox="1">
            <a:spLocks noGrp="1"/>
          </p:cNvSpPr>
          <p:nvPr>
            <p:ph type="sldNum" sz="quarter" idx="2"/>
          </p:nvPr>
        </p:nvSpPr>
        <p:spPr>
          <a:xfrm>
            <a:off x="1065212" y="5993988"/>
            <a:ext cx="181151" cy="28022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a:lnSpc>
                <a:spcPct val="90000"/>
              </a:lnSpc>
              <a:spcBef>
                <a:spcPts val="600"/>
              </a:spcBef>
              <a:defRPr sz="900"/>
            </a:lvl1pPr>
          </a:lstStyle>
          <a:p>
            <a:fld id="{86CB4B4D-7CA3-9044-876B-883B54F8677D}" type="slidenum">
              <a:t>5</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Footer Placeholder 4"/>
          <p:cNvSpPr txBox="1"/>
          <p:nvPr/>
        </p:nvSpPr>
        <p:spPr>
          <a:xfrm>
            <a:off x="2025333" y="5975128"/>
            <a:ext cx="5852161" cy="317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100"/>
            </a:lvl1pPr>
          </a:lstStyle>
          <a:p>
            <a:r>
              <a:t>{ 1SP 134.1 } </a:t>
            </a:r>
          </a:p>
        </p:txBody>
      </p:sp>
      <p:sp>
        <p:nvSpPr>
          <p:cNvPr id="281" name="Title 1"/>
          <p:cNvSpPr txBox="1">
            <a:spLocks noGrp="1"/>
          </p:cNvSpPr>
          <p:nvPr>
            <p:ph type="title"/>
          </p:nvPr>
        </p:nvSpPr>
        <p:spPr>
          <a:xfrm>
            <a:off x="1065211" y="304800"/>
            <a:ext cx="10058404" cy="1219200"/>
          </a:xfrm>
          <a:prstGeom prst="rect">
            <a:avLst/>
          </a:prstGeom>
        </p:spPr>
        <p:txBody>
          <a:bodyPr/>
          <a:lstStyle/>
          <a:p>
            <a:r>
              <a:t>The Dreams</a:t>
            </a:r>
          </a:p>
        </p:txBody>
      </p:sp>
      <p:sp>
        <p:nvSpPr>
          <p:cNvPr id="282" name="Content Placeholder 2"/>
          <p:cNvSpPr txBox="1">
            <a:spLocks noGrp="1"/>
          </p:cNvSpPr>
          <p:nvPr>
            <p:ph type="body" sz="half" idx="1"/>
          </p:nvPr>
        </p:nvSpPr>
        <p:spPr>
          <a:xfrm>
            <a:off x="1065212" y="1825625"/>
            <a:ext cx="4954588" cy="4187953"/>
          </a:xfrm>
          <a:prstGeom prst="rect">
            <a:avLst/>
          </a:prstGeom>
        </p:spPr>
        <p:txBody>
          <a:bodyPr/>
          <a:lstStyle/>
          <a:p>
            <a:pPr>
              <a:lnSpc>
                <a:spcPct val="80000"/>
              </a:lnSpc>
              <a:defRPr sz="1800"/>
            </a:pPr>
            <a:r>
              <a:t>One morning, as Joseph brought food to the king’s officers, he </a:t>
            </a:r>
            <a:r>
              <a:rPr b="1"/>
              <a:t>observed</a:t>
            </a:r>
            <a:r>
              <a:t> that they were looking very sad. He </a:t>
            </a:r>
            <a:r>
              <a:rPr b="1"/>
              <a:t>kindly</a:t>
            </a:r>
            <a:r>
              <a:t> inquired, “Wherefore look ye so sadly today? And they said unto him, We have dreamed a dream, and there is no interpreter of it. And Joseph said unto them, Do not interpretations belong to God? Tell me them, I pray you.” </a:t>
            </a:r>
          </a:p>
          <a:p>
            <a:pPr>
              <a:lnSpc>
                <a:spcPct val="80000"/>
              </a:lnSpc>
              <a:defRPr sz="1800"/>
            </a:pPr>
            <a:r>
              <a:t>Have you noticed how Joseph demonstrated empathy? He saw their emotions; he saw how they looked sad and he pitied them.</a:t>
            </a:r>
          </a:p>
        </p:txBody>
      </p:sp>
      <p:sp>
        <p:nvSpPr>
          <p:cNvPr id="283" name="Slide Number Placeholder 5"/>
          <p:cNvSpPr txBox="1">
            <a:spLocks noGrp="1"/>
          </p:cNvSpPr>
          <p:nvPr>
            <p:ph type="sldNum" sz="quarter" idx="2"/>
          </p:nvPr>
        </p:nvSpPr>
        <p:spPr>
          <a:xfrm>
            <a:off x="1065212" y="5975128"/>
            <a:ext cx="197740"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pic>
        <p:nvPicPr>
          <p:cNvPr id="284" name="Picture 2" descr="Picture 2"/>
          <p:cNvPicPr>
            <a:picLocks noChangeAspect="1"/>
          </p:cNvPicPr>
          <p:nvPr/>
        </p:nvPicPr>
        <p:blipFill>
          <a:blip r:embed="rId2"/>
          <a:stretch>
            <a:fillRect/>
          </a:stretch>
        </p:blipFill>
        <p:spPr>
          <a:xfrm>
            <a:off x="6172200" y="2062758"/>
            <a:ext cx="4951413" cy="371355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Footer Placeholder 5"/>
          <p:cNvSpPr txBox="1"/>
          <p:nvPr/>
        </p:nvSpPr>
        <p:spPr>
          <a:xfrm>
            <a:off x="2025333" y="5975128"/>
            <a:ext cx="5852161" cy="317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100"/>
            </a:lvl1pPr>
          </a:lstStyle>
          <a:p>
            <a:r>
              <a:t>{ 1SP 134.1 }; { 1SP 134.2 }</a:t>
            </a:r>
          </a:p>
        </p:txBody>
      </p:sp>
      <p:sp>
        <p:nvSpPr>
          <p:cNvPr id="287" name="Title 1"/>
          <p:cNvSpPr txBox="1">
            <a:spLocks noGrp="1"/>
          </p:cNvSpPr>
          <p:nvPr>
            <p:ph type="title"/>
          </p:nvPr>
        </p:nvSpPr>
        <p:spPr>
          <a:xfrm>
            <a:off x="1065211" y="304800"/>
            <a:ext cx="10058404" cy="1219200"/>
          </a:xfrm>
          <a:prstGeom prst="rect">
            <a:avLst/>
          </a:prstGeom>
        </p:spPr>
        <p:txBody>
          <a:bodyPr/>
          <a:lstStyle/>
          <a:p>
            <a:r>
              <a:t>The Butler</a:t>
            </a:r>
          </a:p>
        </p:txBody>
      </p:sp>
      <p:sp>
        <p:nvSpPr>
          <p:cNvPr id="288" name="Content Placeholder 2"/>
          <p:cNvSpPr txBox="1">
            <a:spLocks noGrp="1"/>
          </p:cNvSpPr>
          <p:nvPr>
            <p:ph type="body" sz="half" idx="1"/>
          </p:nvPr>
        </p:nvSpPr>
        <p:spPr>
          <a:xfrm>
            <a:off x="156798" y="1825625"/>
            <a:ext cx="5863003" cy="4187953"/>
          </a:xfrm>
          <a:prstGeom prst="rect">
            <a:avLst/>
          </a:prstGeom>
        </p:spPr>
        <p:txBody>
          <a:bodyPr/>
          <a:lstStyle/>
          <a:p>
            <a:pPr>
              <a:lnSpc>
                <a:spcPct val="80000"/>
              </a:lnSpc>
              <a:defRPr sz="1500"/>
            </a:pPr>
            <a:r>
              <a:t>Then the butler related his dream to Joseph. Joseph told the chief butler that in three days he would be no longer be a prisoner. He would be restored to his position as Pharaoh’s cupbearer.</a:t>
            </a:r>
          </a:p>
          <a:p>
            <a:pPr>
              <a:lnSpc>
                <a:spcPct val="80000"/>
              </a:lnSpc>
              <a:defRPr sz="1500"/>
            </a:pPr>
            <a:r>
              <a:t>He felt very grateful to Joseph because of </a:t>
            </a:r>
            <a:r>
              <a:rPr b="1"/>
              <a:t>the interest </a:t>
            </a:r>
            <a:r>
              <a:t>he had shown in him, and </a:t>
            </a:r>
            <a:r>
              <a:rPr b="1"/>
              <a:t>the kind treatment </a:t>
            </a:r>
            <a:r>
              <a:t>he had received from him; and above all, for </a:t>
            </a:r>
            <a:r>
              <a:rPr b="1"/>
              <a:t>helping</a:t>
            </a:r>
            <a:r>
              <a:t> him by interpreting his dream. </a:t>
            </a:r>
          </a:p>
          <a:p>
            <a:pPr>
              <a:lnSpc>
                <a:spcPct val="80000"/>
              </a:lnSpc>
              <a:defRPr sz="1500"/>
            </a:pPr>
            <a:r>
              <a:t>Let’s pause here. Because Joseph manifested kindness in a touching manner, the butler showed him his gratitude. Joseph did not judged him for his past deeds. Instead he lovingly communicated the good news he had for him. </a:t>
            </a:r>
          </a:p>
          <a:p>
            <a:pPr>
              <a:lnSpc>
                <a:spcPct val="80000"/>
              </a:lnSpc>
              <a:defRPr sz="1500"/>
            </a:pPr>
            <a:r>
              <a:t>Did you notice that the butler was in great distress of mind? Nowadays, we would say he was depressed. Joseph understood his mental state and helped him to feel better by interpreting the dream.</a:t>
            </a:r>
          </a:p>
        </p:txBody>
      </p:sp>
      <p:sp>
        <p:nvSpPr>
          <p:cNvPr id="289" name="Slide Number Placeholder 4"/>
          <p:cNvSpPr txBox="1">
            <a:spLocks noGrp="1"/>
          </p:cNvSpPr>
          <p:nvPr>
            <p:ph type="sldNum" sz="quarter" idx="2"/>
          </p:nvPr>
        </p:nvSpPr>
        <p:spPr>
          <a:xfrm>
            <a:off x="1065212" y="5975128"/>
            <a:ext cx="185342"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pic>
        <p:nvPicPr>
          <p:cNvPr id="290" name="Picture 2" descr="Picture 2"/>
          <p:cNvPicPr>
            <a:picLocks noChangeAspect="1"/>
          </p:cNvPicPr>
          <p:nvPr/>
        </p:nvPicPr>
        <p:blipFill>
          <a:blip r:embed="rId2"/>
          <a:stretch>
            <a:fillRect/>
          </a:stretch>
        </p:blipFill>
        <p:spPr>
          <a:xfrm>
            <a:off x="6172201" y="1825625"/>
            <a:ext cx="2744946" cy="4066129"/>
          </a:xfrm>
          <a:prstGeom prst="rect">
            <a:avLst/>
          </a:prstGeom>
          <a:ln w="12700">
            <a:miter lim="400000"/>
          </a:ln>
        </p:spPr>
      </p:pic>
      <p:pic>
        <p:nvPicPr>
          <p:cNvPr id="291" name="Picture 4" descr="Picture 4"/>
          <p:cNvPicPr>
            <a:picLocks noChangeAspect="1"/>
          </p:cNvPicPr>
          <p:nvPr/>
        </p:nvPicPr>
        <p:blipFill>
          <a:blip r:embed="rId3"/>
          <a:stretch>
            <a:fillRect/>
          </a:stretch>
        </p:blipFill>
        <p:spPr>
          <a:xfrm>
            <a:off x="9170081" y="1825625"/>
            <a:ext cx="2865121" cy="406612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ooter Placeholder 5"/>
          <p:cNvSpPr txBox="1"/>
          <p:nvPr/>
        </p:nvSpPr>
        <p:spPr>
          <a:xfrm>
            <a:off x="2025333" y="5975128"/>
            <a:ext cx="5852161" cy="317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100"/>
            </a:lvl1pPr>
          </a:lstStyle>
          <a:p>
            <a:r>
              <a:t>{ 1SP 134.2 } </a:t>
            </a:r>
          </a:p>
        </p:txBody>
      </p:sp>
      <p:sp>
        <p:nvSpPr>
          <p:cNvPr id="294" name="Title 1"/>
          <p:cNvSpPr txBox="1">
            <a:spLocks noGrp="1"/>
          </p:cNvSpPr>
          <p:nvPr>
            <p:ph type="title"/>
          </p:nvPr>
        </p:nvSpPr>
        <p:spPr>
          <a:xfrm>
            <a:off x="1065211" y="304800"/>
            <a:ext cx="10058404" cy="1219200"/>
          </a:xfrm>
          <a:prstGeom prst="rect">
            <a:avLst/>
          </a:prstGeom>
        </p:spPr>
        <p:txBody>
          <a:bodyPr/>
          <a:lstStyle/>
          <a:p>
            <a:r>
              <a:t>The Baker</a:t>
            </a:r>
          </a:p>
        </p:txBody>
      </p:sp>
      <p:sp>
        <p:nvSpPr>
          <p:cNvPr id="295" name="Content Placeholder 2"/>
          <p:cNvSpPr txBox="1">
            <a:spLocks noGrp="1"/>
          </p:cNvSpPr>
          <p:nvPr>
            <p:ph type="body" sz="half" idx="1"/>
          </p:nvPr>
        </p:nvSpPr>
        <p:spPr>
          <a:xfrm>
            <a:off x="285945" y="1825625"/>
            <a:ext cx="5733856" cy="4187953"/>
          </a:xfrm>
          <a:prstGeom prst="rect">
            <a:avLst/>
          </a:prstGeom>
        </p:spPr>
        <p:txBody>
          <a:bodyPr/>
          <a:lstStyle/>
          <a:p>
            <a:pPr>
              <a:lnSpc>
                <a:spcPct val="80000"/>
              </a:lnSpc>
              <a:defRPr sz="1300"/>
            </a:pPr>
            <a:r>
              <a:t>Now, It was the chief baker’s turn to relate his dream.</a:t>
            </a:r>
          </a:p>
          <a:p>
            <a:pPr>
              <a:lnSpc>
                <a:spcPct val="80000"/>
              </a:lnSpc>
              <a:defRPr sz="1300"/>
            </a:pPr>
            <a:r>
              <a:t> As soon as he related his dream, </a:t>
            </a:r>
            <a:r>
              <a:rPr b="1"/>
              <a:t>Joseph looked sad</a:t>
            </a:r>
            <a:r>
              <a:t>. He understood its terrible meaning. Joseph had a </a:t>
            </a:r>
            <a:r>
              <a:rPr b="1"/>
              <a:t>kind, sympathizing heart</a:t>
            </a:r>
            <a:r>
              <a:t>, yet his high sense of duty led him to give the truthful, yet sad, interpretation of the chief baker’s dream. In three days he would be hung upon a tree.</a:t>
            </a:r>
          </a:p>
          <a:p>
            <a:pPr>
              <a:lnSpc>
                <a:spcPct val="80000"/>
              </a:lnSpc>
              <a:defRPr sz="1300"/>
            </a:pPr>
            <a:r>
              <a:t>There is a great lesson here. Joseph was not withholding affection. He was not treating the baker badly and saying “you are wicked, you will die”.</a:t>
            </a:r>
          </a:p>
          <a:p>
            <a:pPr>
              <a:lnSpc>
                <a:spcPct val="80000"/>
              </a:lnSpc>
              <a:defRPr sz="1300"/>
            </a:pPr>
            <a:r>
              <a:t>When Joseph related the dream to the baker he looked sad. It was the genuine sadness of an empathizing heart. Yet his high sense of duty led him to speak the truth to the chief baker.</a:t>
            </a:r>
          </a:p>
          <a:p>
            <a:pPr>
              <a:lnSpc>
                <a:spcPct val="80000"/>
              </a:lnSpc>
              <a:defRPr sz="1300"/>
            </a:pPr>
            <a:r>
              <a:t>Joseph was oppressed and in prison yet he showed sympathy to other people who were oppressed.</a:t>
            </a:r>
          </a:p>
          <a:p>
            <a:pPr>
              <a:lnSpc>
                <a:spcPct val="80000"/>
              </a:lnSpc>
              <a:defRPr sz="1300"/>
            </a:pPr>
            <a:r>
              <a:t>So we should have kind sympathizing hearts but also always tell the truth.</a:t>
            </a:r>
          </a:p>
        </p:txBody>
      </p:sp>
      <p:sp>
        <p:nvSpPr>
          <p:cNvPr id="296" name="Slide Number Placeholder 4"/>
          <p:cNvSpPr txBox="1">
            <a:spLocks noGrp="1"/>
          </p:cNvSpPr>
          <p:nvPr>
            <p:ph type="sldNum" sz="quarter" idx="2"/>
          </p:nvPr>
        </p:nvSpPr>
        <p:spPr>
          <a:xfrm>
            <a:off x="1065212" y="5975128"/>
            <a:ext cx="197042"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pic>
        <p:nvPicPr>
          <p:cNvPr id="297" name="Picture 2" descr="Picture 2"/>
          <p:cNvPicPr>
            <a:picLocks noChangeAspect="1"/>
          </p:cNvPicPr>
          <p:nvPr/>
        </p:nvPicPr>
        <p:blipFill>
          <a:blip r:embed="rId2"/>
          <a:stretch>
            <a:fillRect/>
          </a:stretch>
        </p:blipFill>
        <p:spPr>
          <a:xfrm>
            <a:off x="6172200" y="1825625"/>
            <a:ext cx="2557022" cy="4187951"/>
          </a:xfrm>
          <a:prstGeom prst="rect">
            <a:avLst/>
          </a:prstGeom>
          <a:ln w="12700">
            <a:miter lim="400000"/>
          </a:ln>
        </p:spPr>
      </p:pic>
      <p:pic>
        <p:nvPicPr>
          <p:cNvPr id="298" name="Picture 4" descr="Picture 4"/>
          <p:cNvPicPr>
            <a:picLocks noChangeAspect="1"/>
          </p:cNvPicPr>
          <p:nvPr/>
        </p:nvPicPr>
        <p:blipFill>
          <a:blip r:embed="rId3"/>
          <a:stretch>
            <a:fillRect/>
          </a:stretch>
        </p:blipFill>
        <p:spPr>
          <a:xfrm>
            <a:off x="8837614" y="1825625"/>
            <a:ext cx="3068441" cy="418795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Footer Placeholder 5"/>
          <p:cNvSpPr txBox="1"/>
          <p:nvPr/>
        </p:nvSpPr>
        <p:spPr>
          <a:xfrm>
            <a:off x="2025333" y="5975128"/>
            <a:ext cx="5852161" cy="317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100"/>
            </a:lvl1pPr>
          </a:lstStyle>
          <a:p>
            <a:r>
              <a:t> { 1SP 138.2 } </a:t>
            </a:r>
          </a:p>
        </p:txBody>
      </p:sp>
      <p:sp>
        <p:nvSpPr>
          <p:cNvPr id="301" name="Title 1"/>
          <p:cNvSpPr txBox="1">
            <a:spLocks noGrp="1"/>
          </p:cNvSpPr>
          <p:nvPr>
            <p:ph type="title"/>
          </p:nvPr>
        </p:nvSpPr>
        <p:spPr>
          <a:xfrm>
            <a:off x="1065211" y="304800"/>
            <a:ext cx="10058404" cy="1219200"/>
          </a:xfrm>
          <a:prstGeom prst="rect">
            <a:avLst/>
          </a:prstGeom>
        </p:spPr>
        <p:txBody>
          <a:bodyPr/>
          <a:lstStyle/>
          <a:p>
            <a:r>
              <a:t>A Story of Success</a:t>
            </a:r>
          </a:p>
        </p:txBody>
      </p:sp>
      <p:sp>
        <p:nvSpPr>
          <p:cNvPr id="302" name="Content Placeholder 2"/>
          <p:cNvSpPr txBox="1">
            <a:spLocks noGrp="1"/>
          </p:cNvSpPr>
          <p:nvPr>
            <p:ph type="body" sz="half" idx="1"/>
          </p:nvPr>
        </p:nvSpPr>
        <p:spPr>
          <a:xfrm>
            <a:off x="509046" y="1825625"/>
            <a:ext cx="5510755" cy="4187953"/>
          </a:xfrm>
          <a:prstGeom prst="rect">
            <a:avLst/>
          </a:prstGeom>
        </p:spPr>
        <p:txBody>
          <a:bodyPr/>
          <a:lstStyle/>
          <a:p>
            <a:pPr marL="337047" indent="-337047" defTabSz="886968">
              <a:lnSpc>
                <a:spcPct val="80000"/>
              </a:lnSpc>
              <a:spcBef>
                <a:spcPts val="1700"/>
              </a:spcBef>
              <a:defRPr sz="1455"/>
            </a:pPr>
            <a:r>
              <a:t>Because of Joseph empathy, his interest in others, and his right behaviour, God used him.</a:t>
            </a:r>
          </a:p>
          <a:p>
            <a:pPr marL="337047" indent="-337047" defTabSz="886968">
              <a:lnSpc>
                <a:spcPct val="80000"/>
              </a:lnSpc>
              <a:spcBef>
                <a:spcPts val="1700"/>
              </a:spcBef>
              <a:defRPr sz="1455"/>
            </a:pPr>
            <a:r>
              <a:t>Two years later Joseph gave Pharaoh the interpretation of his dreams.</a:t>
            </a:r>
          </a:p>
          <a:p>
            <a:pPr marL="337047" indent="-337047" defTabSz="886968">
              <a:lnSpc>
                <a:spcPct val="80000"/>
              </a:lnSpc>
              <a:spcBef>
                <a:spcPts val="1700"/>
              </a:spcBef>
              <a:defRPr sz="1455"/>
            </a:pPr>
            <a:r>
              <a:t>Pharaoh rewarded him by making him the second ruler over Egypt. He also gave him a wife!</a:t>
            </a:r>
          </a:p>
          <a:p>
            <a:pPr marL="337047" indent="-337047" defTabSz="886968">
              <a:lnSpc>
                <a:spcPct val="80000"/>
              </a:lnSpc>
              <a:spcBef>
                <a:spcPts val="1700"/>
              </a:spcBef>
              <a:defRPr sz="1455"/>
            </a:pPr>
            <a:r>
              <a:t>And when in this position Joseph conducted the affairs of Egypt with faithfulness and dependence upon God. He did not compromise!</a:t>
            </a:r>
          </a:p>
          <a:p>
            <a:pPr marL="337047" indent="-337047" defTabSz="886968">
              <a:lnSpc>
                <a:spcPct val="80000"/>
              </a:lnSpc>
              <a:spcBef>
                <a:spcPts val="1700"/>
              </a:spcBef>
              <a:defRPr sz="1455"/>
            </a:pPr>
            <a:r>
              <a:t>Seven years of plenty were followed by seven years of famine. But no one missed anything because of Joseph’s faithfulness. There was so much that strangers from other countries came to Egypt. Even his brothers.</a:t>
            </a:r>
          </a:p>
          <a:p>
            <a:pPr marL="337047" indent="-337047" defTabSz="886968">
              <a:lnSpc>
                <a:spcPct val="80000"/>
              </a:lnSpc>
              <a:spcBef>
                <a:spcPts val="1700"/>
              </a:spcBef>
              <a:defRPr sz="1455"/>
            </a:pPr>
            <a:r>
              <a:t>All bowed down to him. He was respected and the nation prospered. </a:t>
            </a:r>
          </a:p>
        </p:txBody>
      </p:sp>
      <p:sp>
        <p:nvSpPr>
          <p:cNvPr id="303" name="Slide Number Placeholder 4"/>
          <p:cNvSpPr txBox="1">
            <a:spLocks noGrp="1"/>
          </p:cNvSpPr>
          <p:nvPr>
            <p:ph type="sldNum" sz="quarter" idx="2"/>
          </p:nvPr>
        </p:nvSpPr>
        <p:spPr>
          <a:xfrm>
            <a:off x="1065212" y="5975128"/>
            <a:ext cx="186041"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pic>
        <p:nvPicPr>
          <p:cNvPr id="304" name="Picture 2" descr="Picture 2"/>
          <p:cNvPicPr>
            <a:picLocks noChangeAspect="1"/>
          </p:cNvPicPr>
          <p:nvPr/>
        </p:nvPicPr>
        <p:blipFill>
          <a:blip r:embed="rId2"/>
          <a:stretch>
            <a:fillRect/>
          </a:stretch>
        </p:blipFill>
        <p:spPr>
          <a:xfrm>
            <a:off x="6094412" y="1597442"/>
            <a:ext cx="2511082" cy="2059781"/>
          </a:xfrm>
          <a:prstGeom prst="rect">
            <a:avLst/>
          </a:prstGeom>
          <a:ln w="12700">
            <a:miter lim="400000"/>
          </a:ln>
        </p:spPr>
      </p:pic>
      <p:pic>
        <p:nvPicPr>
          <p:cNvPr id="305" name="Picture 8" descr="Picture 8"/>
          <p:cNvPicPr>
            <a:picLocks noChangeAspect="1"/>
          </p:cNvPicPr>
          <p:nvPr/>
        </p:nvPicPr>
        <p:blipFill>
          <a:blip r:embed="rId3"/>
          <a:stretch>
            <a:fillRect/>
          </a:stretch>
        </p:blipFill>
        <p:spPr>
          <a:xfrm>
            <a:off x="8964890" y="1597442"/>
            <a:ext cx="2569068" cy="1986339"/>
          </a:xfrm>
          <a:prstGeom prst="rect">
            <a:avLst/>
          </a:prstGeom>
          <a:ln w="12700">
            <a:miter lim="400000"/>
          </a:ln>
        </p:spPr>
      </p:pic>
      <p:pic>
        <p:nvPicPr>
          <p:cNvPr id="306" name="Picture 12" descr="Picture 12"/>
          <p:cNvPicPr>
            <a:picLocks noChangeAspect="1"/>
          </p:cNvPicPr>
          <p:nvPr/>
        </p:nvPicPr>
        <p:blipFill>
          <a:blip r:embed="rId4"/>
          <a:stretch>
            <a:fillRect/>
          </a:stretch>
        </p:blipFill>
        <p:spPr>
          <a:xfrm>
            <a:off x="6094412" y="3730664"/>
            <a:ext cx="2511082" cy="2205102"/>
          </a:xfrm>
          <a:prstGeom prst="rect">
            <a:avLst/>
          </a:prstGeom>
          <a:ln w="12700">
            <a:miter lim="400000"/>
          </a:ln>
        </p:spPr>
      </p:pic>
      <p:pic>
        <p:nvPicPr>
          <p:cNvPr id="307" name="Picture 16" descr="Picture 16"/>
          <p:cNvPicPr>
            <a:picLocks noChangeAspect="1"/>
          </p:cNvPicPr>
          <p:nvPr/>
        </p:nvPicPr>
        <p:blipFill>
          <a:blip r:embed="rId5"/>
          <a:stretch>
            <a:fillRect/>
          </a:stretch>
        </p:blipFill>
        <p:spPr>
          <a:xfrm>
            <a:off x="8993957" y="3730664"/>
            <a:ext cx="2540001" cy="22051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Segoe Print"/>
        <a:ea typeface="Segoe Print"/>
        <a:cs typeface="Segoe Print"/>
      </a:majorFont>
      <a:minorFont>
        <a:latin typeface="Helvetica"/>
        <a:ea typeface="Helvetica"/>
        <a:cs typeface="Helvetica"/>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Segoe Print"/>
        <a:ea typeface="Segoe Print"/>
        <a:cs typeface="Segoe Print"/>
      </a:majorFont>
      <a:minorFont>
        <a:latin typeface="Helvetica"/>
        <a:ea typeface="Helvetica"/>
        <a:cs typeface="Helvetica"/>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1240</Words>
  <Application>Microsoft Office PowerPoint</Application>
  <PresentationFormat>Widescreen</PresentationFormat>
  <Paragraphs>89</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Segoe Print</vt:lpstr>
      <vt:lpstr>Nature Illustration 16x9</vt:lpstr>
      <vt:lpstr>Kids’ Prophecy Corner</vt:lpstr>
      <vt:lpstr>A Definition</vt:lpstr>
      <vt:lpstr>Sympathy Is Not Empathy</vt:lpstr>
      <vt:lpstr>The Context</vt:lpstr>
      <vt:lpstr>Joseph Is In Prison</vt:lpstr>
      <vt:lpstr>The Dreams</vt:lpstr>
      <vt:lpstr>The Butler</vt:lpstr>
      <vt:lpstr>The Baker</vt:lpstr>
      <vt:lpstr>A Story of Success</vt:lpstr>
      <vt:lpstr>How to show Empathy?</vt:lpstr>
      <vt:lpstr>Can I Show Empathy?</vt:lpstr>
      <vt:lpstr>Role Play. Empathy is when we are aware of other people feelings. Pick one of the faces below and show how you might cheer your friend up.</vt:lpstr>
      <vt:lpstr>Look at the Pictures, Show where there is empathy or Sympathy</vt:lpstr>
      <vt:lpstr>PowerPoint Presentation</vt:lpstr>
      <vt:lpstr>Thank you and God Bless!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Kids’ Prophecy Corner</dc:title>
  <dc:creator>Katia</dc:creator>
  <cp:lastModifiedBy>Katia Marion</cp:lastModifiedBy>
  <cp:revision>1</cp:revision>
  <dcterms:modified xsi:type="dcterms:W3CDTF">2021-02-01T22:12:55Z</dcterms:modified>
</cp:coreProperties>
</file>