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+mn-lt"/>
        <a:ea typeface="+mn-ea"/>
        <a:cs typeface="+mn-cs"/>
        <a:sym typeface="Segoe Prin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+mn-lt"/>
        <a:ea typeface="+mn-ea"/>
        <a:cs typeface="+mn-cs"/>
        <a:sym typeface="Segoe Prin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+mn-lt"/>
        <a:ea typeface="+mn-ea"/>
        <a:cs typeface="+mn-cs"/>
        <a:sym typeface="Segoe Prin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+mn-lt"/>
        <a:ea typeface="+mn-ea"/>
        <a:cs typeface="+mn-cs"/>
        <a:sym typeface="Segoe Prin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+mn-lt"/>
        <a:ea typeface="+mn-ea"/>
        <a:cs typeface="+mn-cs"/>
        <a:sym typeface="Segoe Prin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+mn-lt"/>
        <a:ea typeface="+mn-ea"/>
        <a:cs typeface="+mn-cs"/>
        <a:sym typeface="Segoe Prin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+mn-lt"/>
        <a:ea typeface="+mn-ea"/>
        <a:cs typeface="+mn-cs"/>
        <a:sym typeface="Segoe Prin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+mn-lt"/>
        <a:ea typeface="+mn-ea"/>
        <a:cs typeface="+mn-cs"/>
        <a:sym typeface="Segoe Prin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+mn-lt"/>
        <a:ea typeface="+mn-ea"/>
        <a:cs typeface="+mn-cs"/>
        <a:sym typeface="Segoe Prin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chemeClr val="accent4"/>
        </a:fontRef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D5CB"/>
          </a:solidFill>
        </a:fill>
      </a:tcStyle>
    </a:wholeTbl>
    <a:band2H>
      <a:tcTxStyle b="def" i="def"/>
      <a:tcStyle>
        <a:tcBdr/>
        <a:fill>
          <a:solidFill>
            <a:srgbClr val="FDEB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4"/>
        </a:fontRef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E8CB"/>
          </a:solidFill>
        </a:fill>
      </a:tcStyle>
    </a:wholeTbl>
    <a:band2H>
      <a:tcTxStyle b="def" i="def"/>
      <a:tcStyle>
        <a:tcBdr/>
        <a:fill>
          <a:solidFill>
            <a:srgbClr val="EA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4"/>
        </a:fontRef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D4F3"/>
          </a:solidFill>
        </a:fill>
      </a:tcStyle>
    </a:wholeTbl>
    <a:band2H>
      <a:tcTxStyle b="def" i="def"/>
      <a:tcStyle>
        <a:tcBdr/>
        <a:fill>
          <a:solidFill>
            <a:srgbClr val="F8EB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4"/>
        </a:fontRef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9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4"/>
        </a:fontRef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4"/>
        </a:fontRef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CFCA"/>
          </a:solidFill>
        </a:fill>
      </a:tcStyle>
    </a:wholeTbl>
    <a:band2H>
      <a:tcTxStyle b="def" i="def"/>
      <a:tcStyle>
        <a:tcBdr/>
        <a:fill>
          <a:solidFill>
            <a:srgbClr val="EFE9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ff">
        <a:fontRef idx="min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hape 2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chemeClr val="accent4"/>
        </a:solidFill>
        <a:latin typeface="+mn-lt"/>
        <a:ea typeface="+mn-ea"/>
        <a:cs typeface="+mn-cs"/>
        <a:sym typeface="Segoe Print"/>
      </a:defRPr>
    </a:lvl1pPr>
    <a:lvl2pPr indent="228600" latinLnBrk="0">
      <a:defRPr sz="1200">
        <a:solidFill>
          <a:schemeClr val="accent4"/>
        </a:solidFill>
        <a:latin typeface="+mn-lt"/>
        <a:ea typeface="+mn-ea"/>
        <a:cs typeface="+mn-cs"/>
        <a:sym typeface="Segoe Print"/>
      </a:defRPr>
    </a:lvl2pPr>
    <a:lvl3pPr indent="457200" latinLnBrk="0">
      <a:defRPr sz="1200">
        <a:solidFill>
          <a:schemeClr val="accent4"/>
        </a:solidFill>
        <a:latin typeface="+mn-lt"/>
        <a:ea typeface="+mn-ea"/>
        <a:cs typeface="+mn-cs"/>
        <a:sym typeface="Segoe Print"/>
      </a:defRPr>
    </a:lvl3pPr>
    <a:lvl4pPr indent="685800" latinLnBrk="0">
      <a:defRPr sz="1200">
        <a:solidFill>
          <a:schemeClr val="accent4"/>
        </a:solidFill>
        <a:latin typeface="+mn-lt"/>
        <a:ea typeface="+mn-ea"/>
        <a:cs typeface="+mn-cs"/>
        <a:sym typeface="Segoe Print"/>
      </a:defRPr>
    </a:lvl4pPr>
    <a:lvl5pPr indent="914400" latinLnBrk="0">
      <a:defRPr sz="1200">
        <a:solidFill>
          <a:schemeClr val="accent4"/>
        </a:solidFill>
        <a:latin typeface="+mn-lt"/>
        <a:ea typeface="+mn-ea"/>
        <a:cs typeface="+mn-cs"/>
        <a:sym typeface="Segoe Print"/>
      </a:defRPr>
    </a:lvl5pPr>
    <a:lvl6pPr indent="1143000" latinLnBrk="0">
      <a:defRPr sz="1200">
        <a:solidFill>
          <a:schemeClr val="accent4"/>
        </a:solidFill>
        <a:latin typeface="+mn-lt"/>
        <a:ea typeface="+mn-ea"/>
        <a:cs typeface="+mn-cs"/>
        <a:sym typeface="Segoe Print"/>
      </a:defRPr>
    </a:lvl6pPr>
    <a:lvl7pPr indent="1371600" latinLnBrk="0">
      <a:defRPr sz="1200">
        <a:solidFill>
          <a:schemeClr val="accent4"/>
        </a:solidFill>
        <a:latin typeface="+mn-lt"/>
        <a:ea typeface="+mn-ea"/>
        <a:cs typeface="+mn-cs"/>
        <a:sym typeface="Segoe Print"/>
      </a:defRPr>
    </a:lvl7pPr>
    <a:lvl8pPr indent="1600200" latinLnBrk="0">
      <a:defRPr sz="1200">
        <a:solidFill>
          <a:schemeClr val="accent4"/>
        </a:solidFill>
        <a:latin typeface="+mn-lt"/>
        <a:ea typeface="+mn-ea"/>
        <a:cs typeface="+mn-cs"/>
        <a:sym typeface="Segoe Print"/>
      </a:defRPr>
    </a:lvl8pPr>
    <a:lvl9pPr indent="1828800" latinLnBrk="0">
      <a:defRPr sz="1200">
        <a:solidFill>
          <a:schemeClr val="accent4"/>
        </a:solidFill>
        <a:latin typeface="+mn-lt"/>
        <a:ea typeface="+mn-ea"/>
        <a:cs typeface="+mn-cs"/>
        <a:sym typeface="Segoe Prin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265610" y="1752600"/>
            <a:ext cx="6858004" cy="182880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265610" y="3733800"/>
            <a:ext cx="6858003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</a:lvl1pPr>
            <a:lvl2pPr marL="0" indent="457200">
              <a:spcBef>
                <a:spcPts val="0"/>
              </a:spcBef>
              <a:buSzTx/>
              <a:buFontTx/>
              <a:buNone/>
            </a:lvl2pPr>
            <a:lvl3pPr marL="0" indent="914400">
              <a:spcBef>
                <a:spcPts val="0"/>
              </a:spcBef>
              <a:buSzTx/>
              <a:buFontTx/>
              <a:buNone/>
            </a:lvl3pPr>
            <a:lvl4pPr marL="0" indent="1371600">
              <a:spcBef>
                <a:spcPts val="0"/>
              </a:spcBef>
              <a:buSzTx/>
              <a:buFontTx/>
              <a:buNone/>
            </a:lvl4pPr>
            <a:lvl5pPr marL="0" indent="1828800">
              <a:spcBef>
                <a:spcPts val="0"/>
              </a:spcBef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/>
          <p:nvPr>
            <p:ph type="title"/>
          </p:nvPr>
        </p:nvSpPr>
        <p:spPr>
          <a:xfrm>
            <a:off x="9066214" y="421593"/>
            <a:ext cx="2286001" cy="188550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grpSp>
        <p:nvGrpSpPr>
          <p:cNvPr id="176" name="Group 83"/>
          <p:cNvGrpSpPr/>
          <p:nvPr/>
        </p:nvGrpSpPr>
        <p:grpSpPr>
          <a:xfrm>
            <a:off x="612788" y="786948"/>
            <a:ext cx="4394286" cy="5037012"/>
            <a:chOff x="0" y="0"/>
            <a:chExt cx="4394284" cy="5037011"/>
          </a:xfrm>
        </p:grpSpPr>
        <p:sp>
          <p:nvSpPr>
            <p:cNvPr id="164" name="Freeform 41"/>
            <p:cNvSpPr/>
            <p:nvPr/>
          </p:nvSpPr>
          <p:spPr>
            <a:xfrm flipH="1" rot="5400000">
              <a:off x="2191488" y="3402331"/>
              <a:ext cx="13817" cy="3086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5" name="Freeform 42"/>
            <p:cNvSpPr/>
            <p:nvPr/>
          </p:nvSpPr>
          <p:spPr>
            <a:xfrm flipH="1" rot="5400000">
              <a:off x="-1836426" y="2489102"/>
              <a:ext cx="3827994" cy="15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6" name="Freeform 43"/>
            <p:cNvSpPr/>
            <p:nvPr/>
          </p:nvSpPr>
          <p:spPr>
            <a:xfrm flipH="1" rot="5400000">
              <a:off x="2365199" y="2513527"/>
              <a:ext cx="3836877" cy="15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7" name="Freeform 44"/>
            <p:cNvSpPr/>
            <p:nvPr/>
          </p:nvSpPr>
          <p:spPr>
            <a:xfrm flipH="1" rot="5400000">
              <a:off x="2165385" y="-1438219"/>
              <a:ext cx="13323" cy="303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8" name="Freeform 45"/>
            <p:cNvSpPr/>
            <p:nvPr/>
          </p:nvSpPr>
          <p:spPr>
            <a:xfrm flipH="1" rot="5400000">
              <a:off x="22391" y="4540925"/>
              <a:ext cx="465850" cy="503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fill="norm" stroke="1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9" name="Freeform 46"/>
            <p:cNvSpPr/>
            <p:nvPr/>
          </p:nvSpPr>
          <p:spPr>
            <a:xfrm flipH="1" rot="5400000">
              <a:off x="19495" y="4535684"/>
              <a:ext cx="472965" cy="51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0" name="Freeform 47"/>
            <p:cNvSpPr/>
            <p:nvPr/>
          </p:nvSpPr>
          <p:spPr>
            <a:xfrm flipH="1" rot="5400000">
              <a:off x="3894804" y="4542527"/>
              <a:ext cx="469438" cy="51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1" name="Freeform 48"/>
            <p:cNvSpPr/>
            <p:nvPr/>
          </p:nvSpPr>
          <p:spPr>
            <a:xfrm flipH="1" rot="5400000">
              <a:off x="3891649" y="4534376"/>
              <a:ext cx="470728" cy="53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2" name="Freeform 49"/>
            <p:cNvSpPr/>
            <p:nvPr/>
          </p:nvSpPr>
          <p:spPr>
            <a:xfrm flipH="1" rot="5400000">
              <a:off x="3844678" y="2714"/>
              <a:ext cx="465365" cy="48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fill="norm" stroke="1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3" name="Freeform 50"/>
            <p:cNvSpPr/>
            <p:nvPr/>
          </p:nvSpPr>
          <p:spPr>
            <a:xfrm flipH="1" rot="5400000">
              <a:off x="3842568" y="-438"/>
              <a:ext cx="468509" cy="48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4" name="Freeform 51"/>
            <p:cNvSpPr/>
            <p:nvPr/>
          </p:nvSpPr>
          <p:spPr>
            <a:xfrm flipH="1" rot="5400000">
              <a:off x="69609" y="-31552"/>
              <a:ext cx="415489" cy="484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fill="norm" stroke="1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5" name="Freeform 52"/>
            <p:cNvSpPr/>
            <p:nvPr/>
          </p:nvSpPr>
          <p:spPr>
            <a:xfrm flipH="1" rot="5400000">
              <a:off x="64559" y="-34445"/>
              <a:ext cx="422991" cy="491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77" name="Picture Placeholder 33"/>
          <p:cNvSpPr/>
          <p:nvPr>
            <p:ph type="pic" sz="half" idx="21"/>
          </p:nvPr>
        </p:nvSpPr>
        <p:spPr>
          <a:xfrm>
            <a:off x="840794" y="1020192"/>
            <a:ext cx="3886201" cy="4572001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grpSp>
        <p:nvGrpSpPr>
          <p:cNvPr id="190" name="Group 97"/>
          <p:cNvGrpSpPr/>
          <p:nvPr/>
        </p:nvGrpSpPr>
        <p:grpSpPr>
          <a:xfrm>
            <a:off x="5329935" y="319177"/>
            <a:ext cx="3378439" cy="2700044"/>
            <a:chOff x="0" y="0"/>
            <a:chExt cx="3378437" cy="2700043"/>
          </a:xfrm>
        </p:grpSpPr>
        <p:sp>
          <p:nvSpPr>
            <p:cNvPr id="178" name="Freeform 41"/>
            <p:cNvSpPr/>
            <p:nvPr/>
          </p:nvSpPr>
          <p:spPr>
            <a:xfrm>
              <a:off x="54876" y="400920"/>
              <a:ext cx="12701" cy="189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9" name="Freeform 42"/>
            <p:cNvSpPr/>
            <p:nvPr/>
          </p:nvSpPr>
          <p:spPr>
            <a:xfrm>
              <a:off x="419977" y="2646030"/>
              <a:ext cx="256752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0" name="Freeform 43"/>
            <p:cNvSpPr/>
            <p:nvPr/>
          </p:nvSpPr>
          <p:spPr>
            <a:xfrm>
              <a:off x="400616" y="61636"/>
              <a:ext cx="257348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1" name="Freeform 44"/>
            <p:cNvSpPr/>
            <p:nvPr/>
          </p:nvSpPr>
          <p:spPr>
            <a:xfrm>
              <a:off x="3319217" y="433301"/>
              <a:ext cx="12701" cy="186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2" name="Freeform 45"/>
            <p:cNvSpPr/>
            <p:nvPr/>
          </p:nvSpPr>
          <p:spPr>
            <a:xfrm>
              <a:off x="7741" y="2388559"/>
              <a:ext cx="312456" cy="30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fill="norm" stroke="1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3" name="Freeform 46"/>
            <p:cNvSpPr/>
            <p:nvPr/>
          </p:nvSpPr>
          <p:spPr>
            <a:xfrm>
              <a:off x="5947" y="2385475"/>
              <a:ext cx="317228" cy="31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4" name="Freeform 47"/>
            <p:cNvSpPr/>
            <p:nvPr/>
          </p:nvSpPr>
          <p:spPr>
            <a:xfrm>
              <a:off x="15" y="3084"/>
              <a:ext cx="314863" cy="319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5" name="Freeform 48"/>
            <p:cNvSpPr/>
            <p:nvPr/>
          </p:nvSpPr>
          <p:spPr>
            <a:xfrm>
              <a:off x="0" y="0"/>
              <a:ext cx="315728" cy="328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6" name="Freeform 49"/>
            <p:cNvSpPr/>
            <p:nvPr/>
          </p:nvSpPr>
          <p:spPr>
            <a:xfrm>
              <a:off x="3057495" y="45357"/>
              <a:ext cx="312131" cy="29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fill="norm" stroke="1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7" name="Freeform 50"/>
            <p:cNvSpPr/>
            <p:nvPr/>
          </p:nvSpPr>
          <p:spPr>
            <a:xfrm>
              <a:off x="3057495" y="44717"/>
              <a:ext cx="314240" cy="300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8" name="Freeform 51"/>
            <p:cNvSpPr/>
            <p:nvPr/>
          </p:nvSpPr>
          <p:spPr>
            <a:xfrm>
              <a:off x="3097706" y="2380710"/>
              <a:ext cx="278679" cy="29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fill="norm" stroke="1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9" name="Freeform 52"/>
            <p:cNvSpPr/>
            <p:nvPr/>
          </p:nvSpPr>
          <p:spPr>
            <a:xfrm>
              <a:off x="3094728" y="2379307"/>
              <a:ext cx="283710" cy="302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91" name="Picture Placeholder 33"/>
          <p:cNvSpPr/>
          <p:nvPr>
            <p:ph type="pic" sz="quarter" idx="22"/>
          </p:nvPr>
        </p:nvSpPr>
        <p:spPr>
          <a:xfrm>
            <a:off x="5546780" y="529602"/>
            <a:ext cx="2993366" cy="2305339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grpSp>
        <p:nvGrpSpPr>
          <p:cNvPr id="204" name="Group 111"/>
          <p:cNvGrpSpPr/>
          <p:nvPr/>
        </p:nvGrpSpPr>
        <p:grpSpPr>
          <a:xfrm>
            <a:off x="5329935" y="3245640"/>
            <a:ext cx="3378439" cy="2700044"/>
            <a:chOff x="0" y="0"/>
            <a:chExt cx="3378437" cy="2700043"/>
          </a:xfrm>
        </p:grpSpPr>
        <p:sp>
          <p:nvSpPr>
            <p:cNvPr id="192" name="Freeform 41"/>
            <p:cNvSpPr/>
            <p:nvPr/>
          </p:nvSpPr>
          <p:spPr>
            <a:xfrm>
              <a:off x="54876" y="400920"/>
              <a:ext cx="12701" cy="189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3" name="Freeform 42"/>
            <p:cNvSpPr/>
            <p:nvPr/>
          </p:nvSpPr>
          <p:spPr>
            <a:xfrm>
              <a:off x="419977" y="2646030"/>
              <a:ext cx="256752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4" name="Freeform 43"/>
            <p:cNvSpPr/>
            <p:nvPr/>
          </p:nvSpPr>
          <p:spPr>
            <a:xfrm>
              <a:off x="400616" y="61636"/>
              <a:ext cx="257348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5" name="Freeform 44"/>
            <p:cNvSpPr/>
            <p:nvPr/>
          </p:nvSpPr>
          <p:spPr>
            <a:xfrm>
              <a:off x="3319217" y="433301"/>
              <a:ext cx="12701" cy="186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6" name="Freeform 45"/>
            <p:cNvSpPr/>
            <p:nvPr/>
          </p:nvSpPr>
          <p:spPr>
            <a:xfrm>
              <a:off x="7741" y="2388559"/>
              <a:ext cx="312456" cy="30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fill="norm" stroke="1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7" name="Freeform 46"/>
            <p:cNvSpPr/>
            <p:nvPr/>
          </p:nvSpPr>
          <p:spPr>
            <a:xfrm>
              <a:off x="5947" y="2385475"/>
              <a:ext cx="317228" cy="31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8" name="Freeform 47"/>
            <p:cNvSpPr/>
            <p:nvPr/>
          </p:nvSpPr>
          <p:spPr>
            <a:xfrm>
              <a:off x="15" y="3084"/>
              <a:ext cx="314863" cy="319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9" name="Freeform 48"/>
            <p:cNvSpPr/>
            <p:nvPr/>
          </p:nvSpPr>
          <p:spPr>
            <a:xfrm>
              <a:off x="0" y="0"/>
              <a:ext cx="315728" cy="328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0" name="Freeform 49"/>
            <p:cNvSpPr/>
            <p:nvPr/>
          </p:nvSpPr>
          <p:spPr>
            <a:xfrm>
              <a:off x="3057495" y="45357"/>
              <a:ext cx="312131" cy="29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fill="norm" stroke="1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1" name="Freeform 50"/>
            <p:cNvSpPr/>
            <p:nvPr/>
          </p:nvSpPr>
          <p:spPr>
            <a:xfrm>
              <a:off x="3057495" y="44717"/>
              <a:ext cx="314240" cy="300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2" name="Freeform 51"/>
            <p:cNvSpPr/>
            <p:nvPr/>
          </p:nvSpPr>
          <p:spPr>
            <a:xfrm>
              <a:off x="3097706" y="2380710"/>
              <a:ext cx="278679" cy="29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fill="norm" stroke="1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3" name="Freeform 52"/>
            <p:cNvSpPr/>
            <p:nvPr/>
          </p:nvSpPr>
          <p:spPr>
            <a:xfrm>
              <a:off x="3094728" y="2379307"/>
              <a:ext cx="283710" cy="302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05" name="Picture Placeholder 33"/>
          <p:cNvSpPr/>
          <p:nvPr>
            <p:ph type="pic" sz="quarter" idx="23"/>
          </p:nvPr>
        </p:nvSpPr>
        <p:spPr>
          <a:xfrm>
            <a:off x="5546780" y="3456066"/>
            <a:ext cx="2993366" cy="2305339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06" name="Body Level One…"/>
          <p:cNvSpPr txBox="1"/>
          <p:nvPr>
            <p:ph type="body" sz="quarter" idx="1"/>
          </p:nvPr>
        </p:nvSpPr>
        <p:spPr>
          <a:xfrm>
            <a:off x="9066214" y="2484991"/>
            <a:ext cx="2286001" cy="324873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600"/>
              </a:spcBef>
              <a:buSzTx/>
              <a:buFontTx/>
              <a:buNone/>
              <a:defRPr sz="1600"/>
            </a:lvl1pPr>
            <a:lvl2pPr marL="0" indent="457200">
              <a:spcBef>
                <a:spcPts val="1600"/>
              </a:spcBef>
              <a:buSzTx/>
              <a:buFontTx/>
              <a:buNone/>
              <a:defRPr sz="1600"/>
            </a:lvl2pPr>
            <a:lvl3pPr marL="0" indent="914400">
              <a:spcBef>
                <a:spcPts val="1600"/>
              </a:spcBef>
              <a:buSzTx/>
              <a:buFontTx/>
              <a:buNone/>
              <a:defRPr sz="1600"/>
            </a:lvl3pPr>
            <a:lvl4pPr marL="0" indent="1371600">
              <a:spcBef>
                <a:spcPts val="1600"/>
              </a:spcBef>
              <a:buSzTx/>
              <a:buFontTx/>
              <a:buNone/>
              <a:defRPr sz="1600"/>
            </a:lvl4pPr>
            <a:lvl5pPr marL="0" indent="1828800">
              <a:spcBef>
                <a:spcPts val="1600"/>
              </a:spcBef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/>
          <p:nvPr>
            <p:ph type="title"/>
          </p:nvPr>
        </p:nvSpPr>
        <p:spPr>
          <a:xfrm>
            <a:off x="7511732" y="1330346"/>
            <a:ext cx="3840481" cy="210312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5" name="Body Level One…"/>
          <p:cNvSpPr txBox="1"/>
          <p:nvPr>
            <p:ph type="body" sz="half" idx="1"/>
          </p:nvPr>
        </p:nvSpPr>
        <p:spPr>
          <a:xfrm>
            <a:off x="836612" y="914400"/>
            <a:ext cx="6172203" cy="5029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Text Placeholder 3"/>
          <p:cNvSpPr/>
          <p:nvPr>
            <p:ph type="body" sz="quarter" idx="21"/>
          </p:nvPr>
        </p:nvSpPr>
        <p:spPr>
          <a:xfrm>
            <a:off x="7511732" y="3555522"/>
            <a:ext cx="3840481" cy="238807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800"/>
            </a:pPr>
          </a:p>
        </p:txBody>
      </p:sp>
      <p:sp>
        <p:nvSpPr>
          <p:cNvPr id="2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Text"/>
          <p:cNvSpPr txBox="1"/>
          <p:nvPr>
            <p:ph type="title"/>
          </p:nvPr>
        </p:nvSpPr>
        <p:spPr>
          <a:xfrm>
            <a:off x="7492890" y="1330346"/>
            <a:ext cx="3840481" cy="210312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grpSp>
        <p:nvGrpSpPr>
          <p:cNvPr id="238" name="Group 7"/>
          <p:cNvGrpSpPr/>
          <p:nvPr/>
        </p:nvGrpSpPr>
        <p:grpSpPr>
          <a:xfrm>
            <a:off x="613114" y="786948"/>
            <a:ext cx="6415831" cy="5037012"/>
            <a:chOff x="0" y="0"/>
            <a:chExt cx="6415830" cy="5037011"/>
          </a:xfrm>
        </p:grpSpPr>
        <p:sp>
          <p:nvSpPr>
            <p:cNvPr id="225" name="Freeform 42"/>
            <p:cNvSpPr/>
            <p:nvPr/>
          </p:nvSpPr>
          <p:spPr>
            <a:xfrm flipH="1" rot="5400000">
              <a:off x="-1836426" y="2489101"/>
              <a:ext cx="3827995" cy="15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6" name="Freeform 43"/>
            <p:cNvSpPr/>
            <p:nvPr/>
          </p:nvSpPr>
          <p:spPr>
            <a:xfrm flipH="1" rot="5400000">
              <a:off x="4386745" y="2513528"/>
              <a:ext cx="3836877" cy="15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229" name="Group 10"/>
            <p:cNvGrpSpPr/>
            <p:nvPr/>
          </p:nvGrpSpPr>
          <p:grpSpPr>
            <a:xfrm>
              <a:off x="634192" y="72164"/>
              <a:ext cx="5129149" cy="4880472"/>
              <a:chOff x="0" y="0"/>
              <a:chExt cx="5129147" cy="4880470"/>
            </a:xfrm>
          </p:grpSpPr>
          <p:sp>
            <p:nvSpPr>
              <p:cNvPr id="227" name="Freeform 41"/>
              <p:cNvSpPr/>
              <p:nvPr/>
            </p:nvSpPr>
            <p:spPr>
              <a:xfrm flipH="1" rot="5400000">
                <a:off x="2557665" y="2308988"/>
                <a:ext cx="13818" cy="5129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0" h="21600" fill="norm" stroke="1" extrusionOk="0">
                    <a:moveTo>
                      <a:pt x="12960" y="0"/>
                    </a:moveTo>
                    <a:cubicBezTo>
                      <a:pt x="17280" y="1817"/>
                      <a:pt x="17280" y="3608"/>
                      <a:pt x="17280" y="5400"/>
                    </a:cubicBezTo>
                    <a:cubicBezTo>
                      <a:pt x="17280" y="6296"/>
                      <a:pt x="12960" y="7217"/>
                      <a:pt x="12960" y="8112"/>
                    </a:cubicBezTo>
                    <a:cubicBezTo>
                      <a:pt x="12960" y="9008"/>
                      <a:pt x="12960" y="9904"/>
                      <a:pt x="17280" y="10800"/>
                    </a:cubicBezTo>
                    <a:cubicBezTo>
                      <a:pt x="17280" y="12617"/>
                      <a:pt x="21600" y="14408"/>
                      <a:pt x="17280" y="16200"/>
                    </a:cubicBezTo>
                    <a:cubicBezTo>
                      <a:pt x="21600" y="17096"/>
                      <a:pt x="17280" y="18017"/>
                      <a:pt x="17280" y="18912"/>
                    </a:cubicBezTo>
                    <a:cubicBezTo>
                      <a:pt x="17280" y="19808"/>
                      <a:pt x="12960" y="20704"/>
                      <a:pt x="12960" y="21600"/>
                    </a:cubicBezTo>
                    <a:cubicBezTo>
                      <a:pt x="8640" y="21600"/>
                      <a:pt x="8640" y="21600"/>
                      <a:pt x="8640" y="21600"/>
                    </a:cubicBezTo>
                    <a:cubicBezTo>
                      <a:pt x="8640" y="20704"/>
                      <a:pt x="4320" y="19808"/>
                      <a:pt x="4320" y="18912"/>
                    </a:cubicBezTo>
                    <a:cubicBezTo>
                      <a:pt x="4320" y="18017"/>
                      <a:pt x="0" y="17096"/>
                      <a:pt x="0" y="16200"/>
                    </a:cubicBezTo>
                    <a:cubicBezTo>
                      <a:pt x="0" y="14408"/>
                      <a:pt x="4320" y="12617"/>
                      <a:pt x="4320" y="10800"/>
                    </a:cubicBezTo>
                    <a:cubicBezTo>
                      <a:pt x="8640" y="9904"/>
                      <a:pt x="8640" y="9008"/>
                      <a:pt x="8640" y="8112"/>
                    </a:cubicBezTo>
                    <a:cubicBezTo>
                      <a:pt x="8640" y="7217"/>
                      <a:pt x="4320" y="6296"/>
                      <a:pt x="4320" y="5400"/>
                    </a:cubicBezTo>
                    <a:cubicBezTo>
                      <a:pt x="0" y="3608"/>
                      <a:pt x="4320" y="1817"/>
                      <a:pt x="8640" y="0"/>
                    </a:cubicBezTo>
                    <a:lnTo>
                      <a:pt x="12960" y="0"/>
                    </a:lnTo>
                    <a:close/>
                  </a:path>
                </a:pathLst>
              </a:custGeom>
              <a:solidFill>
                <a:srgbClr val="4D2A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8" name="Freeform 44"/>
              <p:cNvSpPr/>
              <p:nvPr/>
            </p:nvSpPr>
            <p:spPr>
              <a:xfrm flipH="1" rot="5400000">
                <a:off x="2514126" y="-2514128"/>
                <a:ext cx="13323" cy="5041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0" y="19802"/>
                      <a:pt x="0" y="18004"/>
                      <a:pt x="0" y="16206"/>
                    </a:cubicBezTo>
                    <a:cubicBezTo>
                      <a:pt x="0" y="15295"/>
                      <a:pt x="5400" y="14408"/>
                      <a:pt x="5400" y="13497"/>
                    </a:cubicBezTo>
                    <a:cubicBezTo>
                      <a:pt x="5400" y="12611"/>
                      <a:pt x="5400" y="11699"/>
                      <a:pt x="5400" y="10813"/>
                    </a:cubicBezTo>
                    <a:cubicBezTo>
                      <a:pt x="0" y="9015"/>
                      <a:pt x="0" y="7192"/>
                      <a:pt x="0" y="5394"/>
                    </a:cubicBezTo>
                    <a:cubicBezTo>
                      <a:pt x="0" y="4507"/>
                      <a:pt x="0" y="3596"/>
                      <a:pt x="0" y="2709"/>
                    </a:cubicBezTo>
                    <a:cubicBezTo>
                      <a:pt x="5400" y="1798"/>
                      <a:pt x="5400" y="912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6200" y="912"/>
                      <a:pt x="16200" y="1798"/>
                      <a:pt x="16200" y="2709"/>
                    </a:cubicBezTo>
                    <a:cubicBezTo>
                      <a:pt x="21600" y="3596"/>
                      <a:pt x="21600" y="4507"/>
                      <a:pt x="21600" y="5394"/>
                    </a:cubicBezTo>
                    <a:cubicBezTo>
                      <a:pt x="21600" y="7192"/>
                      <a:pt x="16200" y="9015"/>
                      <a:pt x="16200" y="10813"/>
                    </a:cubicBezTo>
                    <a:cubicBezTo>
                      <a:pt x="16200" y="11699"/>
                      <a:pt x="10800" y="12611"/>
                      <a:pt x="10800" y="13497"/>
                    </a:cubicBezTo>
                    <a:cubicBezTo>
                      <a:pt x="16200" y="14408"/>
                      <a:pt x="16200" y="15295"/>
                      <a:pt x="16200" y="16206"/>
                    </a:cubicBezTo>
                    <a:cubicBezTo>
                      <a:pt x="21600" y="18004"/>
                      <a:pt x="16200" y="19802"/>
                      <a:pt x="10800" y="21600"/>
                    </a:cubicBezTo>
                    <a:close/>
                  </a:path>
                </a:pathLst>
              </a:custGeom>
              <a:solidFill>
                <a:srgbClr val="4D2A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30" name="Freeform 45"/>
            <p:cNvSpPr/>
            <p:nvPr/>
          </p:nvSpPr>
          <p:spPr>
            <a:xfrm flipH="1" rot="5400000">
              <a:off x="22391" y="4540924"/>
              <a:ext cx="465850" cy="50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fill="norm" stroke="1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1" name="Freeform 46"/>
            <p:cNvSpPr/>
            <p:nvPr/>
          </p:nvSpPr>
          <p:spPr>
            <a:xfrm flipH="1" rot="5400000">
              <a:off x="19496" y="4535684"/>
              <a:ext cx="472964" cy="51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2" name="Freeform 47"/>
            <p:cNvSpPr/>
            <p:nvPr/>
          </p:nvSpPr>
          <p:spPr>
            <a:xfrm flipH="1" rot="5400000">
              <a:off x="5916350" y="4542527"/>
              <a:ext cx="469438" cy="51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3" name="Freeform 48"/>
            <p:cNvSpPr/>
            <p:nvPr/>
          </p:nvSpPr>
          <p:spPr>
            <a:xfrm flipH="1" rot="5400000">
              <a:off x="5913195" y="4534375"/>
              <a:ext cx="470729" cy="534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4" name="Freeform 49"/>
            <p:cNvSpPr/>
            <p:nvPr/>
          </p:nvSpPr>
          <p:spPr>
            <a:xfrm flipH="1" rot="5400000">
              <a:off x="5866224" y="2714"/>
              <a:ext cx="465365" cy="486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fill="norm" stroke="1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" name="Freeform 50"/>
            <p:cNvSpPr/>
            <p:nvPr/>
          </p:nvSpPr>
          <p:spPr>
            <a:xfrm flipH="1" rot="5400000">
              <a:off x="5864114" y="-438"/>
              <a:ext cx="468509" cy="48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6" name="Freeform 51"/>
            <p:cNvSpPr/>
            <p:nvPr/>
          </p:nvSpPr>
          <p:spPr>
            <a:xfrm flipH="1" rot="5400000">
              <a:off x="69609" y="-31552"/>
              <a:ext cx="415489" cy="48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fill="norm" stroke="1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7" name="Freeform 52"/>
            <p:cNvSpPr/>
            <p:nvPr/>
          </p:nvSpPr>
          <p:spPr>
            <a:xfrm flipH="1" rot="5400000">
              <a:off x="64559" y="-34445"/>
              <a:ext cx="422991" cy="491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39" name="Picture Placeholder 2"/>
          <p:cNvSpPr/>
          <p:nvPr>
            <p:ph type="pic" sz="half" idx="21"/>
          </p:nvPr>
        </p:nvSpPr>
        <p:spPr>
          <a:xfrm>
            <a:off x="836612" y="1031195"/>
            <a:ext cx="5943601" cy="4572001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40" name="Body Level One…"/>
          <p:cNvSpPr txBox="1"/>
          <p:nvPr>
            <p:ph type="body" sz="quarter" idx="1"/>
          </p:nvPr>
        </p:nvSpPr>
        <p:spPr>
          <a:xfrm>
            <a:off x="7492890" y="3555520"/>
            <a:ext cx="3840481" cy="216851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457200">
              <a:buSzTx/>
              <a:buFontTx/>
              <a:buNone/>
              <a:defRPr sz="1800"/>
            </a:lvl2pPr>
            <a:lvl3pPr marL="0" indent="914400">
              <a:buSzTx/>
              <a:buFontTx/>
              <a:buNone/>
              <a:defRPr sz="1800"/>
            </a:lvl3pPr>
            <a:lvl4pPr marL="0" indent="1371600">
              <a:buSzTx/>
              <a:buFontTx/>
              <a:buNone/>
              <a:defRPr sz="1800"/>
            </a:lvl4pPr>
            <a:lvl5pPr marL="0" indent="1828800"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9" name="Body Level One…"/>
          <p:cNvSpPr txBox="1"/>
          <p:nvPr>
            <p:ph type="body" sz="half" idx="1"/>
          </p:nvPr>
        </p:nvSpPr>
        <p:spPr>
          <a:xfrm>
            <a:off x="1065212" y="1825625"/>
            <a:ext cx="4954588" cy="418795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4265612" y="1828800"/>
            <a:ext cx="6858004" cy="18288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4265610" y="3733800"/>
            <a:ext cx="6858003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</a:lvl1pPr>
            <a:lvl2pPr marL="0" indent="457200">
              <a:spcBef>
                <a:spcPts val="0"/>
              </a:spcBef>
              <a:buSzTx/>
              <a:buFontTx/>
              <a:buNone/>
            </a:lvl2pPr>
            <a:lvl3pPr marL="0" indent="914400">
              <a:spcBef>
                <a:spcPts val="0"/>
              </a:spcBef>
              <a:buSzTx/>
              <a:buFontTx/>
              <a:buNone/>
            </a:lvl3pPr>
            <a:lvl4pPr marL="0" indent="1371600">
              <a:spcBef>
                <a:spcPts val="0"/>
              </a:spcBef>
              <a:buSzTx/>
              <a:buFontTx/>
              <a:buNone/>
            </a:lvl4pPr>
            <a:lvl5pPr marL="0" indent="1828800">
              <a:spcBef>
                <a:spcPts val="0"/>
              </a:spcBef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1065212" y="1825625"/>
            <a:ext cx="4954588" cy="418795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1069847" y="1681163"/>
            <a:ext cx="4956049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FontTx/>
              <a:buNone/>
              <a:defRPr b="1"/>
            </a:lvl1pPr>
            <a:lvl2pPr marL="0" indent="457200">
              <a:spcBef>
                <a:spcPts val="0"/>
              </a:spcBef>
              <a:buSzTx/>
              <a:buFontTx/>
              <a:buNone/>
              <a:defRPr b="1"/>
            </a:lvl2pPr>
            <a:lvl3pPr marL="0" indent="914400">
              <a:spcBef>
                <a:spcPts val="0"/>
              </a:spcBef>
              <a:buSzTx/>
              <a:buFontTx/>
              <a:buNone/>
              <a:defRPr b="1"/>
            </a:lvl3pPr>
            <a:lvl4pPr marL="0" indent="1371600">
              <a:spcBef>
                <a:spcPts val="0"/>
              </a:spcBef>
              <a:buSzTx/>
              <a:buFontTx/>
              <a:buNone/>
              <a:defRPr b="1"/>
            </a:lvl4pPr>
            <a:lvl5pPr marL="0" indent="1828800">
              <a:spcBef>
                <a:spcPts val="0"/>
              </a:spcBef>
              <a:buSzTx/>
              <a:buFontTx/>
              <a:buNone/>
              <a:defRPr b="1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199" y="1681163"/>
            <a:ext cx="4956050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SzTx/>
              <a:buFontTx/>
              <a:buNone/>
              <a:defRPr b="1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1065212" y="304799"/>
            <a:ext cx="10058403" cy="121615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grpSp>
        <p:nvGrpSpPr>
          <p:cNvPr id="85" name="Group 8"/>
          <p:cNvGrpSpPr/>
          <p:nvPr/>
        </p:nvGrpSpPr>
        <p:grpSpPr>
          <a:xfrm>
            <a:off x="1062001" y="1733550"/>
            <a:ext cx="4346135" cy="3037893"/>
            <a:chOff x="0" y="0"/>
            <a:chExt cx="4346134" cy="3037892"/>
          </a:xfrm>
        </p:grpSpPr>
        <p:sp>
          <p:nvSpPr>
            <p:cNvPr id="73" name="Freeform 41"/>
            <p:cNvSpPr/>
            <p:nvPr/>
          </p:nvSpPr>
          <p:spPr>
            <a:xfrm>
              <a:off x="72413" y="451086"/>
              <a:ext cx="12701" cy="2133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4" name="Freeform 42"/>
            <p:cNvSpPr/>
            <p:nvPr/>
          </p:nvSpPr>
          <p:spPr>
            <a:xfrm>
              <a:off x="540273" y="2977915"/>
              <a:ext cx="330294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5" name="Freeform 43"/>
            <p:cNvSpPr/>
            <p:nvPr/>
          </p:nvSpPr>
          <p:spPr>
            <a:xfrm>
              <a:off x="515366" y="70143"/>
              <a:ext cx="331061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6" name="Freeform 44"/>
            <p:cNvSpPr/>
            <p:nvPr/>
          </p:nvSpPr>
          <p:spPr>
            <a:xfrm>
              <a:off x="4271769" y="487519"/>
              <a:ext cx="12701" cy="2097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" name="Freeform 45"/>
            <p:cNvSpPr/>
            <p:nvPr/>
          </p:nvSpPr>
          <p:spPr>
            <a:xfrm>
              <a:off x="9958" y="2687433"/>
              <a:ext cx="401953" cy="347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fill="norm" stroke="1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8" name="Freeform 46"/>
            <p:cNvSpPr/>
            <p:nvPr/>
          </p:nvSpPr>
          <p:spPr>
            <a:xfrm>
              <a:off x="7650" y="2683963"/>
              <a:ext cx="408093" cy="353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9" name="Freeform 47"/>
            <p:cNvSpPr/>
            <p:nvPr/>
          </p:nvSpPr>
          <p:spPr>
            <a:xfrm>
              <a:off x="19" y="3469"/>
              <a:ext cx="405050" cy="35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" name="Freeform 48"/>
            <p:cNvSpPr/>
            <p:nvPr/>
          </p:nvSpPr>
          <p:spPr>
            <a:xfrm>
              <a:off x="0" y="0"/>
              <a:ext cx="406163" cy="36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" name="Freeform 49"/>
            <p:cNvSpPr/>
            <p:nvPr/>
          </p:nvSpPr>
          <p:spPr>
            <a:xfrm>
              <a:off x="3933263" y="51032"/>
              <a:ext cx="401536" cy="336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fill="norm" stroke="1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" name="Freeform 50"/>
            <p:cNvSpPr/>
            <p:nvPr/>
          </p:nvSpPr>
          <p:spPr>
            <a:xfrm>
              <a:off x="3933263" y="50312"/>
              <a:ext cx="404249" cy="33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3" name="Freeform 51"/>
            <p:cNvSpPr/>
            <p:nvPr/>
          </p:nvSpPr>
          <p:spPr>
            <a:xfrm>
              <a:off x="3984992" y="2678602"/>
              <a:ext cx="358501" cy="335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fill="norm" stroke="1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" name="Freeform 52"/>
            <p:cNvSpPr/>
            <p:nvPr/>
          </p:nvSpPr>
          <p:spPr>
            <a:xfrm>
              <a:off x="3981160" y="2677023"/>
              <a:ext cx="364975" cy="34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86" name="Picture Placeholder 33"/>
          <p:cNvSpPr/>
          <p:nvPr>
            <p:ph type="pic" sz="quarter" idx="21"/>
          </p:nvPr>
        </p:nvSpPr>
        <p:spPr>
          <a:xfrm>
            <a:off x="1265028" y="1900209"/>
            <a:ext cx="3935537" cy="2571738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1052422" y="4935990"/>
            <a:ext cx="4368981" cy="10076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600"/>
              </a:spcBef>
              <a:buSzTx/>
              <a:buFontTx/>
              <a:buNone/>
              <a:defRPr sz="1600"/>
            </a:lvl1pPr>
            <a:lvl2pPr marL="0" indent="457200">
              <a:spcBef>
                <a:spcPts val="1600"/>
              </a:spcBef>
              <a:buSzTx/>
              <a:buFontTx/>
              <a:buNone/>
              <a:defRPr sz="1600"/>
            </a:lvl2pPr>
            <a:lvl3pPr marL="0" indent="914400">
              <a:spcBef>
                <a:spcPts val="1600"/>
              </a:spcBef>
              <a:buSzTx/>
              <a:buFontTx/>
              <a:buNone/>
              <a:defRPr sz="1600"/>
            </a:lvl3pPr>
            <a:lvl4pPr marL="0" indent="1371600">
              <a:spcBef>
                <a:spcPts val="1600"/>
              </a:spcBef>
              <a:buSzTx/>
              <a:buFontTx/>
              <a:buNone/>
              <a:defRPr sz="1600"/>
            </a:lvl4pPr>
            <a:lvl5pPr marL="0" indent="1828800">
              <a:spcBef>
                <a:spcPts val="1600"/>
              </a:spcBef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00" name="Group 21"/>
          <p:cNvGrpSpPr/>
          <p:nvPr/>
        </p:nvGrpSpPr>
        <p:grpSpPr>
          <a:xfrm>
            <a:off x="6772691" y="1733550"/>
            <a:ext cx="4346135" cy="3037893"/>
            <a:chOff x="0" y="0"/>
            <a:chExt cx="4346134" cy="3037892"/>
          </a:xfrm>
        </p:grpSpPr>
        <p:sp>
          <p:nvSpPr>
            <p:cNvPr id="88" name="Freeform 41"/>
            <p:cNvSpPr/>
            <p:nvPr/>
          </p:nvSpPr>
          <p:spPr>
            <a:xfrm>
              <a:off x="72413" y="451086"/>
              <a:ext cx="12701" cy="2133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9" name="Freeform 42"/>
            <p:cNvSpPr/>
            <p:nvPr/>
          </p:nvSpPr>
          <p:spPr>
            <a:xfrm>
              <a:off x="540273" y="2977915"/>
              <a:ext cx="330294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0" name="Freeform 43"/>
            <p:cNvSpPr/>
            <p:nvPr/>
          </p:nvSpPr>
          <p:spPr>
            <a:xfrm>
              <a:off x="515366" y="70143"/>
              <a:ext cx="331061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1" name="Freeform 44"/>
            <p:cNvSpPr/>
            <p:nvPr/>
          </p:nvSpPr>
          <p:spPr>
            <a:xfrm>
              <a:off x="4271769" y="487519"/>
              <a:ext cx="12701" cy="2097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2" name="Freeform 45"/>
            <p:cNvSpPr/>
            <p:nvPr/>
          </p:nvSpPr>
          <p:spPr>
            <a:xfrm>
              <a:off x="9958" y="2687433"/>
              <a:ext cx="401953" cy="347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fill="norm" stroke="1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" name="Freeform 46"/>
            <p:cNvSpPr/>
            <p:nvPr/>
          </p:nvSpPr>
          <p:spPr>
            <a:xfrm>
              <a:off x="7650" y="2683963"/>
              <a:ext cx="408093" cy="353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" name="Freeform 47"/>
            <p:cNvSpPr/>
            <p:nvPr/>
          </p:nvSpPr>
          <p:spPr>
            <a:xfrm>
              <a:off x="19" y="3469"/>
              <a:ext cx="405050" cy="35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5" name="Freeform 48"/>
            <p:cNvSpPr/>
            <p:nvPr/>
          </p:nvSpPr>
          <p:spPr>
            <a:xfrm>
              <a:off x="0" y="0"/>
              <a:ext cx="406163" cy="36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6" name="Freeform 49"/>
            <p:cNvSpPr/>
            <p:nvPr/>
          </p:nvSpPr>
          <p:spPr>
            <a:xfrm>
              <a:off x="3933263" y="51032"/>
              <a:ext cx="401536" cy="336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fill="norm" stroke="1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7" name="Freeform 50"/>
            <p:cNvSpPr/>
            <p:nvPr/>
          </p:nvSpPr>
          <p:spPr>
            <a:xfrm>
              <a:off x="3933263" y="50312"/>
              <a:ext cx="404249" cy="33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" name="Freeform 51"/>
            <p:cNvSpPr/>
            <p:nvPr/>
          </p:nvSpPr>
          <p:spPr>
            <a:xfrm>
              <a:off x="3984992" y="2678602"/>
              <a:ext cx="358501" cy="335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fill="norm" stroke="1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9" name="Freeform 52"/>
            <p:cNvSpPr/>
            <p:nvPr/>
          </p:nvSpPr>
          <p:spPr>
            <a:xfrm>
              <a:off x="3981160" y="2677023"/>
              <a:ext cx="364975" cy="34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01" name="Picture Placeholder 33"/>
          <p:cNvSpPr/>
          <p:nvPr>
            <p:ph type="pic" sz="quarter" idx="22"/>
          </p:nvPr>
        </p:nvSpPr>
        <p:spPr>
          <a:xfrm>
            <a:off x="6975716" y="1900209"/>
            <a:ext cx="3935537" cy="2571738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2" name="Text Placeholder 3"/>
          <p:cNvSpPr/>
          <p:nvPr>
            <p:ph type="body" sz="quarter" idx="23"/>
          </p:nvPr>
        </p:nvSpPr>
        <p:spPr>
          <a:xfrm>
            <a:off x="6742907" y="4935990"/>
            <a:ext cx="4368981" cy="100761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FontTx/>
              <a:buNone/>
              <a:defRPr sz="1600"/>
            </a:pP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grpSp>
        <p:nvGrpSpPr>
          <p:cNvPr id="123" name="Group 51"/>
          <p:cNvGrpSpPr/>
          <p:nvPr/>
        </p:nvGrpSpPr>
        <p:grpSpPr>
          <a:xfrm>
            <a:off x="1074250" y="1668158"/>
            <a:ext cx="3077428" cy="3113056"/>
            <a:chOff x="0" y="0"/>
            <a:chExt cx="3077426" cy="3113054"/>
          </a:xfrm>
        </p:grpSpPr>
        <p:sp>
          <p:nvSpPr>
            <p:cNvPr id="111" name="Freeform 41"/>
            <p:cNvSpPr/>
            <p:nvPr/>
          </p:nvSpPr>
          <p:spPr>
            <a:xfrm rot="5400000">
              <a:off x="1533241" y="-1024462"/>
              <a:ext cx="12701" cy="2161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2" name="Freeform 42"/>
            <p:cNvSpPr/>
            <p:nvPr/>
          </p:nvSpPr>
          <p:spPr>
            <a:xfrm rot="5400000">
              <a:off x="-1128595" y="1563556"/>
              <a:ext cx="236584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3" name="Freeform 43"/>
            <p:cNvSpPr/>
            <p:nvPr/>
          </p:nvSpPr>
          <p:spPr>
            <a:xfrm rot="5400000">
              <a:off x="1814273" y="1548461"/>
              <a:ext cx="237132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4" name="Freeform 44"/>
            <p:cNvSpPr/>
            <p:nvPr/>
          </p:nvSpPr>
          <p:spPr>
            <a:xfrm rot="5400000">
              <a:off x="1514788" y="2001912"/>
              <a:ext cx="12701" cy="212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5" name="Freeform 45"/>
            <p:cNvSpPr/>
            <p:nvPr/>
          </p:nvSpPr>
          <p:spPr>
            <a:xfrm rot="5400000">
              <a:off x="34848" y="-25128"/>
              <a:ext cx="287912" cy="35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fill="norm" stroke="1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6" name="Freeform 46"/>
            <p:cNvSpPr/>
            <p:nvPr/>
          </p:nvSpPr>
          <p:spPr>
            <a:xfrm rot="5400000">
              <a:off x="33113" y="-27634"/>
              <a:ext cx="292309" cy="358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7" name="Freeform 47"/>
            <p:cNvSpPr/>
            <p:nvPr/>
          </p:nvSpPr>
          <p:spPr>
            <a:xfrm rot="5400000">
              <a:off x="2746943" y="-36826"/>
              <a:ext cx="290130" cy="36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8" name="Freeform 48"/>
            <p:cNvSpPr/>
            <p:nvPr/>
          </p:nvSpPr>
          <p:spPr>
            <a:xfrm rot="5400000">
              <a:off x="2744786" y="-41714"/>
              <a:ext cx="290928" cy="374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9" name="Freeform 49"/>
            <p:cNvSpPr/>
            <p:nvPr/>
          </p:nvSpPr>
          <p:spPr>
            <a:xfrm rot="5400000">
              <a:off x="2711671" y="2790876"/>
              <a:ext cx="287613" cy="34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fill="norm" stroke="1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0" name="Freeform 50"/>
            <p:cNvSpPr/>
            <p:nvPr/>
          </p:nvSpPr>
          <p:spPr>
            <a:xfrm rot="5400000">
              <a:off x="2710322" y="2790741"/>
              <a:ext cx="289556" cy="34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1" name="Freeform 51"/>
            <p:cNvSpPr/>
            <p:nvPr/>
          </p:nvSpPr>
          <p:spPr>
            <a:xfrm rot="5400000">
              <a:off x="65844" y="2813040"/>
              <a:ext cx="256788" cy="33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fill="norm" stroke="1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2" name="Freeform 52"/>
            <p:cNvSpPr/>
            <p:nvPr/>
          </p:nvSpPr>
          <p:spPr>
            <a:xfrm rot="5400000">
              <a:off x="62616" y="2810105"/>
              <a:ext cx="261424" cy="34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24" name="Picture Placeholder 33"/>
          <p:cNvSpPr/>
          <p:nvPr>
            <p:ph type="pic" sz="quarter" idx="21"/>
          </p:nvPr>
        </p:nvSpPr>
        <p:spPr>
          <a:xfrm>
            <a:off x="1249168" y="1824284"/>
            <a:ext cx="2715289" cy="2776310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5" name="Body Level One…"/>
          <p:cNvSpPr txBox="1"/>
          <p:nvPr>
            <p:ph type="body" sz="quarter" idx="1"/>
          </p:nvPr>
        </p:nvSpPr>
        <p:spPr>
          <a:xfrm>
            <a:off x="1235212" y="4947404"/>
            <a:ext cx="2743201" cy="9144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600"/>
              </a:spcBef>
              <a:buSzTx/>
              <a:buFontTx/>
              <a:buNone/>
              <a:defRPr sz="1600"/>
            </a:lvl1pPr>
            <a:lvl2pPr marL="0" indent="457200">
              <a:spcBef>
                <a:spcPts val="1600"/>
              </a:spcBef>
              <a:buSzTx/>
              <a:buFontTx/>
              <a:buNone/>
              <a:defRPr sz="1600"/>
            </a:lvl2pPr>
            <a:lvl3pPr marL="0" indent="914400">
              <a:spcBef>
                <a:spcPts val="1600"/>
              </a:spcBef>
              <a:buSzTx/>
              <a:buFontTx/>
              <a:buNone/>
              <a:defRPr sz="1600"/>
            </a:lvl3pPr>
            <a:lvl4pPr marL="0" indent="1371600">
              <a:spcBef>
                <a:spcPts val="1600"/>
              </a:spcBef>
              <a:buSzTx/>
              <a:buFontTx/>
              <a:buNone/>
              <a:defRPr sz="1600"/>
            </a:lvl4pPr>
            <a:lvl5pPr marL="0" indent="1828800">
              <a:spcBef>
                <a:spcPts val="1600"/>
              </a:spcBef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38" name="Group 83"/>
          <p:cNvGrpSpPr/>
          <p:nvPr/>
        </p:nvGrpSpPr>
        <p:grpSpPr>
          <a:xfrm>
            <a:off x="4546246" y="1668158"/>
            <a:ext cx="3077428" cy="3113056"/>
            <a:chOff x="0" y="0"/>
            <a:chExt cx="3077426" cy="3113054"/>
          </a:xfrm>
        </p:grpSpPr>
        <p:sp>
          <p:nvSpPr>
            <p:cNvPr id="126" name="Freeform 41"/>
            <p:cNvSpPr/>
            <p:nvPr/>
          </p:nvSpPr>
          <p:spPr>
            <a:xfrm rot="5400000">
              <a:off x="1533241" y="-1024462"/>
              <a:ext cx="12701" cy="2161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7" name="Freeform 42"/>
            <p:cNvSpPr/>
            <p:nvPr/>
          </p:nvSpPr>
          <p:spPr>
            <a:xfrm rot="5400000">
              <a:off x="-1128595" y="1563556"/>
              <a:ext cx="236584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8" name="Freeform 43"/>
            <p:cNvSpPr/>
            <p:nvPr/>
          </p:nvSpPr>
          <p:spPr>
            <a:xfrm rot="5400000">
              <a:off x="1814273" y="1548461"/>
              <a:ext cx="237132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9" name="Freeform 44"/>
            <p:cNvSpPr/>
            <p:nvPr/>
          </p:nvSpPr>
          <p:spPr>
            <a:xfrm rot="5400000">
              <a:off x="1514788" y="2001912"/>
              <a:ext cx="12701" cy="212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0" name="Freeform 45"/>
            <p:cNvSpPr/>
            <p:nvPr/>
          </p:nvSpPr>
          <p:spPr>
            <a:xfrm rot="5400000">
              <a:off x="34848" y="-25128"/>
              <a:ext cx="287912" cy="35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fill="norm" stroke="1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1" name="Freeform 46"/>
            <p:cNvSpPr/>
            <p:nvPr/>
          </p:nvSpPr>
          <p:spPr>
            <a:xfrm rot="5400000">
              <a:off x="33113" y="-27634"/>
              <a:ext cx="292309" cy="358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2" name="Freeform 47"/>
            <p:cNvSpPr/>
            <p:nvPr/>
          </p:nvSpPr>
          <p:spPr>
            <a:xfrm rot="5400000">
              <a:off x="2746943" y="-36826"/>
              <a:ext cx="290130" cy="36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3" name="Freeform 48"/>
            <p:cNvSpPr/>
            <p:nvPr/>
          </p:nvSpPr>
          <p:spPr>
            <a:xfrm rot="5400000">
              <a:off x="2744786" y="-41714"/>
              <a:ext cx="290928" cy="374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4" name="Freeform 49"/>
            <p:cNvSpPr/>
            <p:nvPr/>
          </p:nvSpPr>
          <p:spPr>
            <a:xfrm rot="5400000">
              <a:off x="2711671" y="2790876"/>
              <a:ext cx="287613" cy="34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fill="norm" stroke="1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5" name="Freeform 50"/>
            <p:cNvSpPr/>
            <p:nvPr/>
          </p:nvSpPr>
          <p:spPr>
            <a:xfrm rot="5400000">
              <a:off x="2710322" y="2790741"/>
              <a:ext cx="289556" cy="34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6" name="Freeform 51"/>
            <p:cNvSpPr/>
            <p:nvPr/>
          </p:nvSpPr>
          <p:spPr>
            <a:xfrm rot="5400000">
              <a:off x="65844" y="2813040"/>
              <a:ext cx="256788" cy="33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fill="norm" stroke="1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7" name="Freeform 52"/>
            <p:cNvSpPr/>
            <p:nvPr/>
          </p:nvSpPr>
          <p:spPr>
            <a:xfrm rot="5400000">
              <a:off x="62616" y="2810105"/>
              <a:ext cx="261424" cy="34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39" name="Picture Placeholder 33"/>
          <p:cNvSpPr/>
          <p:nvPr>
            <p:ph type="pic" sz="quarter" idx="22"/>
          </p:nvPr>
        </p:nvSpPr>
        <p:spPr>
          <a:xfrm>
            <a:off x="4720923" y="1824284"/>
            <a:ext cx="2715769" cy="2776310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40" name="Text Placeholder 3"/>
          <p:cNvSpPr/>
          <p:nvPr>
            <p:ph type="body" sz="quarter" idx="23"/>
          </p:nvPr>
        </p:nvSpPr>
        <p:spPr>
          <a:xfrm>
            <a:off x="4707208" y="4947404"/>
            <a:ext cx="2743201" cy="9144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FontTx/>
              <a:buNone/>
              <a:defRPr sz="1600"/>
            </a:pPr>
          </a:p>
        </p:txBody>
      </p:sp>
      <p:grpSp>
        <p:nvGrpSpPr>
          <p:cNvPr id="153" name="Group 96"/>
          <p:cNvGrpSpPr/>
          <p:nvPr/>
        </p:nvGrpSpPr>
        <p:grpSpPr>
          <a:xfrm>
            <a:off x="8048120" y="1668158"/>
            <a:ext cx="3077428" cy="3113056"/>
            <a:chOff x="0" y="0"/>
            <a:chExt cx="3077426" cy="3113054"/>
          </a:xfrm>
        </p:grpSpPr>
        <p:sp>
          <p:nvSpPr>
            <p:cNvPr id="141" name="Freeform 41"/>
            <p:cNvSpPr/>
            <p:nvPr/>
          </p:nvSpPr>
          <p:spPr>
            <a:xfrm rot="5400000">
              <a:off x="1533241" y="-1024462"/>
              <a:ext cx="12701" cy="2161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2" name="Freeform 42"/>
            <p:cNvSpPr/>
            <p:nvPr/>
          </p:nvSpPr>
          <p:spPr>
            <a:xfrm rot="5400000">
              <a:off x="-1128595" y="1563556"/>
              <a:ext cx="236584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3" name="Freeform 43"/>
            <p:cNvSpPr/>
            <p:nvPr/>
          </p:nvSpPr>
          <p:spPr>
            <a:xfrm rot="5400000">
              <a:off x="1814273" y="1548461"/>
              <a:ext cx="237132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4" name="Freeform 44"/>
            <p:cNvSpPr/>
            <p:nvPr/>
          </p:nvSpPr>
          <p:spPr>
            <a:xfrm rot="5400000">
              <a:off x="1514788" y="2001912"/>
              <a:ext cx="12701" cy="212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5" name="Freeform 45"/>
            <p:cNvSpPr/>
            <p:nvPr/>
          </p:nvSpPr>
          <p:spPr>
            <a:xfrm rot="5400000">
              <a:off x="34848" y="-25128"/>
              <a:ext cx="287912" cy="35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fill="norm" stroke="1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6" name="Freeform 46"/>
            <p:cNvSpPr/>
            <p:nvPr/>
          </p:nvSpPr>
          <p:spPr>
            <a:xfrm rot="5400000">
              <a:off x="33113" y="-27634"/>
              <a:ext cx="292309" cy="358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7" name="Freeform 47"/>
            <p:cNvSpPr/>
            <p:nvPr/>
          </p:nvSpPr>
          <p:spPr>
            <a:xfrm rot="5400000">
              <a:off x="2746943" y="-36826"/>
              <a:ext cx="290130" cy="36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8" name="Freeform 48"/>
            <p:cNvSpPr/>
            <p:nvPr/>
          </p:nvSpPr>
          <p:spPr>
            <a:xfrm rot="5400000">
              <a:off x="2744786" y="-41714"/>
              <a:ext cx="290928" cy="374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9" name="Freeform 49"/>
            <p:cNvSpPr/>
            <p:nvPr/>
          </p:nvSpPr>
          <p:spPr>
            <a:xfrm rot="5400000">
              <a:off x="2711671" y="2790876"/>
              <a:ext cx="287613" cy="34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fill="norm" stroke="1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0" name="Freeform 50"/>
            <p:cNvSpPr/>
            <p:nvPr/>
          </p:nvSpPr>
          <p:spPr>
            <a:xfrm rot="5400000">
              <a:off x="2710322" y="2790741"/>
              <a:ext cx="289556" cy="34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1" name="Freeform 51"/>
            <p:cNvSpPr/>
            <p:nvPr/>
          </p:nvSpPr>
          <p:spPr>
            <a:xfrm rot="5400000">
              <a:off x="65844" y="2813040"/>
              <a:ext cx="256788" cy="33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fill="norm" stroke="1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2" name="Freeform 52"/>
            <p:cNvSpPr/>
            <p:nvPr/>
          </p:nvSpPr>
          <p:spPr>
            <a:xfrm rot="5400000">
              <a:off x="62616" y="2810105"/>
              <a:ext cx="261424" cy="34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54" name="Picture Placeholder 33"/>
          <p:cNvSpPr/>
          <p:nvPr>
            <p:ph type="pic" sz="quarter" idx="24"/>
          </p:nvPr>
        </p:nvSpPr>
        <p:spPr>
          <a:xfrm>
            <a:off x="8222798" y="1824284"/>
            <a:ext cx="2715769" cy="2776310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5" name="Text Placeholder 3"/>
          <p:cNvSpPr/>
          <p:nvPr>
            <p:ph type="body" sz="quarter" idx="25"/>
          </p:nvPr>
        </p:nvSpPr>
        <p:spPr>
          <a:xfrm>
            <a:off x="8209081" y="4947404"/>
            <a:ext cx="2743201" cy="9144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FontTx/>
              <a:buNone/>
              <a:defRPr sz="1600"/>
            </a:pP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065212" y="304800"/>
            <a:ext cx="10058403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65213" y="1752600"/>
            <a:ext cx="10058401" cy="422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065212" y="5975128"/>
            <a:ext cx="231094" cy="31794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D2A0A"/>
          </a:solidFill>
          <a:uFillTx/>
          <a:latin typeface="+mn-lt"/>
          <a:ea typeface="+mn-ea"/>
          <a:cs typeface="+mn-cs"/>
          <a:sym typeface="Segoe Prin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D2A0A"/>
          </a:solidFill>
          <a:uFillTx/>
          <a:latin typeface="+mn-lt"/>
          <a:ea typeface="+mn-ea"/>
          <a:cs typeface="+mn-cs"/>
          <a:sym typeface="Segoe Prin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D2A0A"/>
          </a:solidFill>
          <a:uFillTx/>
          <a:latin typeface="+mn-lt"/>
          <a:ea typeface="+mn-ea"/>
          <a:cs typeface="+mn-cs"/>
          <a:sym typeface="Segoe Prin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D2A0A"/>
          </a:solidFill>
          <a:uFillTx/>
          <a:latin typeface="+mn-lt"/>
          <a:ea typeface="+mn-ea"/>
          <a:cs typeface="+mn-cs"/>
          <a:sym typeface="Segoe Prin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D2A0A"/>
          </a:solidFill>
          <a:uFillTx/>
          <a:latin typeface="+mn-lt"/>
          <a:ea typeface="+mn-ea"/>
          <a:cs typeface="+mn-cs"/>
          <a:sym typeface="Segoe Prin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D2A0A"/>
          </a:solidFill>
          <a:uFillTx/>
          <a:latin typeface="+mn-lt"/>
          <a:ea typeface="+mn-ea"/>
          <a:cs typeface="+mn-cs"/>
          <a:sym typeface="Segoe Prin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D2A0A"/>
          </a:solidFill>
          <a:uFillTx/>
          <a:latin typeface="+mn-lt"/>
          <a:ea typeface="+mn-ea"/>
          <a:cs typeface="+mn-cs"/>
          <a:sym typeface="Segoe Prin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D2A0A"/>
          </a:solidFill>
          <a:uFillTx/>
          <a:latin typeface="+mn-lt"/>
          <a:ea typeface="+mn-ea"/>
          <a:cs typeface="+mn-cs"/>
          <a:sym typeface="Segoe Prin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D2A0A"/>
          </a:solidFill>
          <a:uFillTx/>
          <a:latin typeface="+mn-lt"/>
          <a:ea typeface="+mn-ea"/>
          <a:cs typeface="+mn-cs"/>
          <a:sym typeface="Segoe Print"/>
        </a:defRPr>
      </a:lvl9pPr>
    </p:titleStyle>
    <p:bodyStyle>
      <a:lvl1pPr marL="347472" marR="0" indent="-347472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chemeClr val="accent4"/>
          </a:solidFill>
          <a:uFillTx/>
          <a:latin typeface="+mn-lt"/>
          <a:ea typeface="+mn-ea"/>
          <a:cs typeface="+mn-cs"/>
          <a:sym typeface="Segoe Print"/>
        </a:defRPr>
      </a:lvl1pPr>
      <a:lvl2pPr marL="797356" marR="0" indent="-340156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chemeClr val="accent4"/>
          </a:solidFill>
          <a:uFillTx/>
          <a:latin typeface="+mn-lt"/>
          <a:ea typeface="+mn-ea"/>
          <a:cs typeface="+mn-cs"/>
          <a:sym typeface="Segoe Print"/>
        </a:defRPr>
      </a:lvl2pPr>
      <a:lvl3pPr marL="1219200" marR="0" indent="-3048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chemeClr val="accent4"/>
          </a:solidFill>
          <a:uFillTx/>
          <a:latin typeface="+mn-lt"/>
          <a:ea typeface="+mn-ea"/>
          <a:cs typeface="+mn-cs"/>
          <a:sym typeface="Segoe Print"/>
        </a:defRPr>
      </a:lvl3pPr>
      <a:lvl4pPr marL="1714500" marR="0" indent="-3429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chemeClr val="accent4"/>
          </a:solidFill>
          <a:uFillTx/>
          <a:latin typeface="+mn-lt"/>
          <a:ea typeface="+mn-ea"/>
          <a:cs typeface="+mn-cs"/>
          <a:sym typeface="Segoe Print"/>
        </a:defRPr>
      </a:lvl4pPr>
      <a:lvl5pPr marL="2171700" marR="0" indent="-3429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chemeClr val="accent4"/>
          </a:solidFill>
          <a:uFillTx/>
          <a:latin typeface="+mn-lt"/>
          <a:ea typeface="+mn-ea"/>
          <a:cs typeface="+mn-cs"/>
          <a:sym typeface="Segoe Print"/>
        </a:defRPr>
      </a:lvl5pPr>
      <a:lvl6pPr marL="2628900" marR="0" indent="-3429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chemeClr val="accent4"/>
          </a:solidFill>
          <a:uFillTx/>
          <a:latin typeface="+mn-lt"/>
          <a:ea typeface="+mn-ea"/>
          <a:cs typeface="+mn-cs"/>
          <a:sym typeface="Segoe Print"/>
        </a:defRPr>
      </a:lvl6pPr>
      <a:lvl7pPr marL="3086100" marR="0" indent="-3429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chemeClr val="accent4"/>
          </a:solidFill>
          <a:uFillTx/>
          <a:latin typeface="+mn-lt"/>
          <a:ea typeface="+mn-ea"/>
          <a:cs typeface="+mn-cs"/>
          <a:sym typeface="Segoe Print"/>
        </a:defRPr>
      </a:lvl7pPr>
      <a:lvl8pPr marL="3543300" marR="0" indent="-3429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chemeClr val="accent4"/>
          </a:solidFill>
          <a:uFillTx/>
          <a:latin typeface="+mn-lt"/>
          <a:ea typeface="+mn-ea"/>
          <a:cs typeface="+mn-cs"/>
          <a:sym typeface="Segoe Print"/>
        </a:defRPr>
      </a:lvl8pPr>
      <a:lvl9pPr marL="4000500" marR="0" indent="-3429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chemeClr val="accent4"/>
          </a:solidFill>
          <a:uFillTx/>
          <a:latin typeface="+mn-lt"/>
          <a:ea typeface="+mn-ea"/>
          <a:cs typeface="+mn-cs"/>
          <a:sym typeface="Segoe Prin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Segoe Prin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Segoe Prin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Segoe Prin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Segoe Prin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Segoe Prin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Segoe Prin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Segoe Prin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Segoe Prin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Segoe Prin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hyperlink" Target="https://www.education.com/worksheets/identify-continue-shape-patterns/?page=2" TargetMode="External"/><Relationship Id="rId4" Type="http://schemas.openxmlformats.org/officeDocument/2006/relationships/image" Target="../media/image12.jpeg"/><Relationship Id="rId5" Type="http://schemas.openxmlformats.org/officeDocument/2006/relationships/image" Target="../media/image1.gif"/><Relationship Id="rId6" Type="http://schemas.openxmlformats.org/officeDocument/2006/relationships/image" Target="../media/image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 1"/>
          <p:cNvSpPr txBox="1"/>
          <p:nvPr>
            <p:ph type="ctrTitle"/>
          </p:nvPr>
        </p:nvSpPr>
        <p:spPr>
          <a:xfrm>
            <a:off x="2724345" y="1752600"/>
            <a:ext cx="8399268" cy="1828800"/>
          </a:xfrm>
          <a:prstGeom prst="rect">
            <a:avLst/>
          </a:prstGeom>
        </p:spPr>
        <p:txBody>
          <a:bodyPr/>
          <a:lstStyle/>
          <a:p>
            <a:pPr/>
            <a:r>
              <a:t>Kids Prophecy Corner</a:t>
            </a:r>
          </a:p>
        </p:txBody>
      </p:sp>
      <p:sp>
        <p:nvSpPr>
          <p:cNvPr id="260" name="Subtitle 2"/>
          <p:cNvSpPr txBox="1"/>
          <p:nvPr>
            <p:ph type="subTitle" sz="quarter" idx="1"/>
          </p:nvPr>
        </p:nvSpPr>
        <p:spPr>
          <a:xfrm>
            <a:off x="4265610" y="3733800"/>
            <a:ext cx="6858003" cy="914400"/>
          </a:xfrm>
          <a:prstGeom prst="rect">
            <a:avLst/>
          </a:prstGeom>
        </p:spPr>
        <p:txBody>
          <a:bodyPr/>
          <a:lstStyle/>
          <a:p>
            <a:pPr/>
            <a:r>
              <a:t>Fractals – Lesson 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itle 1"/>
          <p:cNvSpPr txBox="1"/>
          <p:nvPr>
            <p:ph type="title"/>
          </p:nvPr>
        </p:nvSpPr>
        <p:spPr>
          <a:xfrm>
            <a:off x="499621" y="304800"/>
            <a:ext cx="11434713" cy="1219200"/>
          </a:xfrm>
          <a:prstGeom prst="rect">
            <a:avLst/>
          </a:prstGeom>
        </p:spPr>
        <p:txBody>
          <a:bodyPr/>
          <a:lstStyle/>
          <a:p>
            <a:pPr defTabSz="850391">
              <a:defRPr sz="3348"/>
            </a:pPr>
            <a:r>
              <a:t>On </a:t>
            </a:r>
            <a:r>
              <a:t>The Line of The 144,000,T</a:t>
            </a:r>
            <a:r>
              <a:t>he </a:t>
            </a:r>
            <a:r>
              <a:t>Agricultural model L</a:t>
            </a:r>
            <a:r>
              <a:t>ooks </a:t>
            </a:r>
            <a:r>
              <a:t>L</a:t>
            </a:r>
            <a:r>
              <a:t>ike this : </a:t>
            </a:r>
          </a:p>
        </p:txBody>
      </p:sp>
      <p:sp>
        <p:nvSpPr>
          <p:cNvPr id="363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 </a:t>
            </a:r>
          </a:p>
        </p:txBody>
      </p:sp>
      <p:sp>
        <p:nvSpPr>
          <p:cNvPr id="364" name="Straight Connector 5"/>
          <p:cNvSpPr/>
          <p:nvPr/>
        </p:nvSpPr>
        <p:spPr>
          <a:xfrm flipV="1">
            <a:off x="1838224" y="3857135"/>
            <a:ext cx="9351387" cy="7857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65" name="Straight Connector 7"/>
          <p:cNvSpPr/>
          <p:nvPr/>
        </p:nvSpPr>
        <p:spPr>
          <a:xfrm flipH="1">
            <a:off x="1838225" y="2762054"/>
            <a:ext cx="2" cy="1102938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66" name="Straight Connector 8"/>
          <p:cNvSpPr/>
          <p:nvPr/>
        </p:nvSpPr>
        <p:spPr>
          <a:xfrm>
            <a:off x="4155949" y="2736913"/>
            <a:ext cx="2" cy="1102938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67" name="Straight Connector 9"/>
          <p:cNvSpPr/>
          <p:nvPr/>
        </p:nvSpPr>
        <p:spPr>
          <a:xfrm>
            <a:off x="6813063" y="2819486"/>
            <a:ext cx="2" cy="1102939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68" name="Straight Connector 10"/>
          <p:cNvSpPr/>
          <p:nvPr/>
        </p:nvSpPr>
        <p:spPr>
          <a:xfrm>
            <a:off x="9207054" y="2819486"/>
            <a:ext cx="2" cy="1102938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69" name="TextBox 17"/>
          <p:cNvSpPr txBox="1"/>
          <p:nvPr/>
        </p:nvSpPr>
        <p:spPr>
          <a:xfrm rot="18573179">
            <a:off x="817858" y="3537296"/>
            <a:ext cx="1134012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144K</a:t>
            </a:r>
          </a:p>
        </p:txBody>
      </p:sp>
      <p:sp>
        <p:nvSpPr>
          <p:cNvPr id="370" name="TextBox 15"/>
          <p:cNvSpPr txBox="1"/>
          <p:nvPr/>
        </p:nvSpPr>
        <p:spPr>
          <a:xfrm>
            <a:off x="1351331" y="2333239"/>
            <a:ext cx="912517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1989	</a:t>
            </a:r>
          </a:p>
        </p:txBody>
      </p:sp>
      <p:sp>
        <p:nvSpPr>
          <p:cNvPr id="371" name="TextBox 15"/>
          <p:cNvSpPr txBox="1"/>
          <p:nvPr/>
        </p:nvSpPr>
        <p:spPr>
          <a:xfrm>
            <a:off x="3865138" y="2435697"/>
            <a:ext cx="973790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9/11	</a:t>
            </a:r>
          </a:p>
        </p:txBody>
      </p:sp>
      <p:sp>
        <p:nvSpPr>
          <p:cNvPr id="372" name="TextBox 15"/>
          <p:cNvSpPr txBox="1"/>
          <p:nvPr/>
        </p:nvSpPr>
        <p:spPr>
          <a:xfrm>
            <a:off x="6617027" y="2423666"/>
            <a:ext cx="627352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SL	</a:t>
            </a:r>
          </a:p>
        </p:txBody>
      </p:sp>
      <p:sp>
        <p:nvSpPr>
          <p:cNvPr id="373" name="TextBox 15"/>
          <p:cNvSpPr txBox="1"/>
          <p:nvPr/>
        </p:nvSpPr>
        <p:spPr>
          <a:xfrm>
            <a:off x="8759297" y="2435697"/>
            <a:ext cx="973790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COP	</a:t>
            </a:r>
          </a:p>
        </p:txBody>
      </p:sp>
      <p:sp>
        <p:nvSpPr>
          <p:cNvPr id="374" name="TextBox 15"/>
          <p:cNvSpPr txBox="1"/>
          <p:nvPr/>
        </p:nvSpPr>
        <p:spPr>
          <a:xfrm>
            <a:off x="10358194" y="2401566"/>
            <a:ext cx="1642125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2</a:t>
            </a:r>
            <a:r>
              <a:rPr baseline="30000"/>
              <a:t>nd</a:t>
            </a:r>
            <a:r>
              <a:t> Advent	</a:t>
            </a:r>
          </a:p>
        </p:txBody>
      </p:sp>
      <p:sp>
        <p:nvSpPr>
          <p:cNvPr id="375" name="Straight Connector 10"/>
          <p:cNvSpPr/>
          <p:nvPr/>
        </p:nvSpPr>
        <p:spPr>
          <a:xfrm>
            <a:off x="11123613" y="2819486"/>
            <a:ext cx="2" cy="1102938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76" name="TextBox 15"/>
          <p:cNvSpPr txBox="1"/>
          <p:nvPr/>
        </p:nvSpPr>
        <p:spPr>
          <a:xfrm>
            <a:off x="2496967" y="3402809"/>
            <a:ext cx="1351589" cy="456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52901C"/>
                </a:solidFill>
              </a:defRPr>
            </a:pPr>
            <a:r>
              <a:t>Ploughing</a:t>
            </a:r>
            <a:r>
              <a:rPr>
                <a:solidFill>
                  <a:schemeClr val="accent4"/>
                </a:solidFill>
              </a:rPr>
              <a:t>	</a:t>
            </a:r>
          </a:p>
        </p:txBody>
      </p:sp>
      <p:sp>
        <p:nvSpPr>
          <p:cNvPr id="377" name="TextBox 15"/>
          <p:cNvSpPr txBox="1"/>
          <p:nvPr/>
        </p:nvSpPr>
        <p:spPr>
          <a:xfrm>
            <a:off x="4899988" y="3413248"/>
            <a:ext cx="1351589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52901C"/>
                </a:solidFill>
              </a:defRPr>
            </a:pPr>
            <a:r>
              <a:t>Early Rain</a:t>
            </a:r>
            <a:r>
              <a:rPr>
                <a:solidFill>
                  <a:schemeClr val="accent4"/>
                </a:solidFill>
              </a:rPr>
              <a:t>	</a:t>
            </a:r>
          </a:p>
        </p:txBody>
      </p:sp>
      <p:sp>
        <p:nvSpPr>
          <p:cNvPr id="378" name="TextBox 15"/>
          <p:cNvSpPr txBox="1"/>
          <p:nvPr/>
        </p:nvSpPr>
        <p:spPr>
          <a:xfrm>
            <a:off x="7495964" y="3410883"/>
            <a:ext cx="1653853" cy="456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52901C"/>
                </a:solidFill>
              </a:defRPr>
            </a:pPr>
            <a:r>
              <a:t>Latter Rain</a:t>
            </a:r>
            <a:r>
              <a:rPr>
                <a:solidFill>
                  <a:schemeClr val="accent4"/>
                </a:solidFill>
              </a:rPr>
              <a:t>	</a:t>
            </a:r>
          </a:p>
        </p:txBody>
      </p:sp>
      <p:sp>
        <p:nvSpPr>
          <p:cNvPr id="379" name="TextBox 15"/>
          <p:cNvSpPr txBox="1"/>
          <p:nvPr/>
        </p:nvSpPr>
        <p:spPr>
          <a:xfrm>
            <a:off x="9663144" y="3410883"/>
            <a:ext cx="1351589" cy="456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52901C"/>
                </a:solidFill>
              </a:defRPr>
            </a:pPr>
            <a:r>
              <a:t>Harvest</a:t>
            </a:r>
            <a:r>
              <a:rPr>
                <a:solidFill>
                  <a:schemeClr val="accent4"/>
                </a:solidFill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 these different repeating patterns or fractals help us to understand how God works.</a:t>
            </a:r>
          </a:p>
          <a:p>
            <a:pPr/>
            <a:r>
              <a:t>God uses a specific method or methodology that repeats itself so his people can understand what is going on in the world and in His church.</a:t>
            </a:r>
          </a:p>
          <a:p>
            <a:pPr/>
            <a:r>
              <a:t>His people can therefore do an internal work of reform on themselves and an external work to bring others to his kingdom.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itle 1"/>
          <p:cNvSpPr txBox="1"/>
          <p:nvPr>
            <p:ph type="title"/>
          </p:nvPr>
        </p:nvSpPr>
        <p:spPr>
          <a:xfrm>
            <a:off x="1065211" y="304800"/>
            <a:ext cx="10058404" cy="1219200"/>
          </a:xfrm>
          <a:prstGeom prst="rect">
            <a:avLst/>
          </a:prstGeom>
        </p:spPr>
        <p:txBody>
          <a:bodyPr/>
          <a:lstStyle/>
          <a:p>
            <a:pPr algn="ctr"/>
            <a:r>
              <a:t>The Fractals Song </a:t>
            </a:r>
            <a:br/>
            <a:r>
              <a:rPr sz="2000"/>
              <a:t>(tune: The Wise man Built his house upon the rock)</a:t>
            </a:r>
          </a:p>
        </p:txBody>
      </p:sp>
      <p:sp>
        <p:nvSpPr>
          <p:cNvPr id="384" name="TextBox 10"/>
          <p:cNvSpPr txBox="1"/>
          <p:nvPr/>
        </p:nvSpPr>
        <p:spPr>
          <a:xfrm>
            <a:off x="536786" y="1948301"/>
            <a:ext cx="10077028" cy="524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Jesus created repeating patterns</a:t>
            </a:r>
          </a:p>
          <a:p>
            <a:pPr algn="ctr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I can see them all over the world</a:t>
            </a:r>
          </a:p>
          <a:p>
            <a:pPr algn="ctr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The flowers, the trees, the leaves, or the snow,</a:t>
            </a:r>
          </a:p>
          <a:p>
            <a:pPr algn="ctr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They are fractals in nature.</a:t>
            </a:r>
          </a:p>
          <a:p>
            <a:pPr algn="ctr">
              <a:defRPr sz="1400"/>
            </a:pPr>
          </a:p>
          <a:p>
            <a:pPr algn="ctr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Chorus</a:t>
            </a:r>
          </a:p>
          <a:p>
            <a:pPr algn="ctr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Fractals can be exact self-similar</a:t>
            </a:r>
          </a:p>
          <a:p>
            <a:pPr algn="ctr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Fractals can be quasi self-similar</a:t>
            </a:r>
          </a:p>
          <a:p>
            <a:pPr algn="ctr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Fractals are just repeating patterns</a:t>
            </a:r>
          </a:p>
          <a:p>
            <a:pPr algn="ctr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On which the house of God stands firm</a:t>
            </a:r>
          </a:p>
          <a:p>
            <a:pPr algn="ctr">
              <a:defRPr sz="1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ctr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Reform lines have repeating patterns</a:t>
            </a:r>
          </a:p>
          <a:p>
            <a:pPr algn="ctr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We find them in each dispensation</a:t>
            </a:r>
          </a:p>
          <a:p>
            <a:pPr algn="ctr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Boston, Concord, Exeter, and test</a:t>
            </a:r>
          </a:p>
          <a:p>
            <a:pPr algn="ctr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They are part of the structure</a:t>
            </a:r>
          </a:p>
          <a:p>
            <a:pPr algn="ctr">
              <a:defRPr sz="1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ctr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First! we have a message who arrives</a:t>
            </a:r>
          </a:p>
          <a:p>
            <a:pPr algn="ctr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Second! We have an Increase of Knowledge</a:t>
            </a:r>
          </a:p>
          <a:p>
            <a:pPr algn="ctr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Third! The message itself formalized</a:t>
            </a:r>
          </a:p>
          <a:p>
            <a:pPr algn="ctr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Fourth! We finish with a test.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itle 1"/>
          <p:cNvSpPr txBox="1"/>
          <p:nvPr>
            <p:ph type="title"/>
          </p:nvPr>
        </p:nvSpPr>
        <p:spPr>
          <a:xfrm>
            <a:off x="7492890" y="1330346"/>
            <a:ext cx="3840481" cy="2103122"/>
          </a:xfrm>
          <a:prstGeom prst="rect">
            <a:avLst/>
          </a:prstGeom>
        </p:spPr>
        <p:txBody>
          <a:bodyPr/>
          <a:lstStyle>
            <a:lvl1pPr defTabSz="896111">
              <a:defRPr sz="3528"/>
            </a:lvl1pPr>
          </a:lstStyle>
          <a:p>
            <a:pPr/>
            <a:r>
              <a:t>Thank you for Coming And God bless!</a:t>
            </a:r>
          </a:p>
        </p:txBody>
      </p:sp>
      <p:grpSp>
        <p:nvGrpSpPr>
          <p:cNvPr id="389" name="Picture Placeholder 8"/>
          <p:cNvGrpSpPr/>
          <p:nvPr/>
        </p:nvGrpSpPr>
        <p:grpSpPr>
          <a:xfrm>
            <a:off x="836612" y="1031195"/>
            <a:ext cx="5943601" cy="4572001"/>
            <a:chOff x="0" y="0"/>
            <a:chExt cx="5943600" cy="4572000"/>
          </a:xfrm>
        </p:grpSpPr>
        <p:sp>
          <p:nvSpPr>
            <p:cNvPr id="387" name="Rectangle"/>
            <p:cNvSpPr/>
            <p:nvPr/>
          </p:nvSpPr>
          <p:spPr>
            <a:xfrm>
              <a:off x="0" y="0"/>
              <a:ext cx="5943600" cy="4572000"/>
            </a:xfrm>
            <a:prstGeom prst="rect">
              <a:avLst/>
            </a:prstGeom>
            <a:solidFill>
              <a:srgbClr val="D1E5F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388" name="image14.jpeg" descr="image14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943600" cy="4572000"/>
            </a:xfrm>
            <a:prstGeom prst="rect">
              <a:avLst/>
            </a:prstGeom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itle 1"/>
          <p:cNvSpPr txBox="1"/>
          <p:nvPr>
            <p:ph type="title"/>
          </p:nvPr>
        </p:nvSpPr>
        <p:spPr>
          <a:xfrm>
            <a:off x="1065211" y="304800"/>
            <a:ext cx="10058404" cy="1219200"/>
          </a:xfrm>
          <a:prstGeom prst="rect">
            <a:avLst/>
          </a:prstGeom>
        </p:spPr>
        <p:txBody>
          <a:bodyPr/>
          <a:lstStyle>
            <a:lvl1pPr defTabSz="868680">
              <a:defRPr sz="3420"/>
            </a:lvl1pPr>
          </a:lstStyle>
          <a:p>
            <a:pPr/>
            <a:r>
              <a:t>Look At These Pictures and tell me what type of Fractal it is.</a:t>
            </a:r>
          </a:p>
        </p:txBody>
      </p:sp>
      <p:sp>
        <p:nvSpPr>
          <p:cNvPr id="392" name="Text Placeholder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Exact Self-Similar or Quasi-self-Similar</a:t>
            </a:r>
          </a:p>
        </p:txBody>
      </p:sp>
      <p:sp>
        <p:nvSpPr>
          <p:cNvPr id="393" name="Text Placeholder 5"/>
          <p:cNvSpPr/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1600"/>
              </a:spcBef>
              <a:buSzTx/>
              <a:buFontTx/>
              <a:buNone/>
              <a:defRPr sz="1600"/>
            </a:lvl1pPr>
          </a:lstStyle>
          <a:p>
            <a:pPr/>
            <a:r>
              <a:t>Exact Self-Similar or Quasi-self-Similar</a:t>
            </a:r>
          </a:p>
        </p:txBody>
      </p:sp>
      <p:sp>
        <p:nvSpPr>
          <p:cNvPr id="394" name="Text Placeholder 7"/>
          <p:cNvSpPr/>
          <p:nvPr>
            <p:ph type="body" idx="2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1600"/>
              </a:spcBef>
              <a:buSzTx/>
              <a:buFontTx/>
              <a:buNone/>
              <a:defRPr sz="1600"/>
            </a:lvl1pPr>
          </a:lstStyle>
          <a:p>
            <a:pPr/>
            <a:r>
              <a:t>Exact Self-Similar or Quasi-self-Similar</a:t>
            </a:r>
          </a:p>
        </p:txBody>
      </p:sp>
      <p:sp>
        <p:nvSpPr>
          <p:cNvPr id="395" name="Slide Number Placeholder 8"/>
          <p:cNvSpPr txBox="1"/>
          <p:nvPr>
            <p:ph type="sldNum" sz="quarter" idx="4294967295"/>
          </p:nvPr>
        </p:nvSpPr>
        <p:spPr>
          <a:xfrm>
            <a:off x="1065212" y="5975128"/>
            <a:ext cx="243492" cy="3179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96" name="Picture 2" descr="Picture 2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4895" t="0" r="14895" b="0"/>
          <a:stretch>
            <a:fillRect/>
          </a:stretch>
        </p:blipFill>
        <p:spPr>
          <a:xfrm>
            <a:off x="1249167" y="1824284"/>
            <a:ext cx="2715290" cy="2776310"/>
          </a:xfrm>
          <a:prstGeom prst="rect">
            <a:avLst/>
          </a:prstGeom>
        </p:spPr>
      </p:pic>
      <p:pic>
        <p:nvPicPr>
          <p:cNvPr id="397" name="Picture 4" descr="Picture 4"/>
          <p:cNvPicPr>
            <a:picLocks noChangeAspect="1"/>
          </p:cNvPicPr>
          <p:nvPr>
            <p:ph type="pic" idx="24"/>
          </p:nvPr>
        </p:nvPicPr>
        <p:blipFill>
          <a:blip r:embed="rId3">
            <a:extLst/>
          </a:blip>
          <a:srcRect l="16669" t="0" r="16669" b="0"/>
          <a:stretch>
            <a:fillRect/>
          </a:stretch>
        </p:blipFill>
        <p:spPr>
          <a:xfrm>
            <a:off x="8222798" y="1824284"/>
            <a:ext cx="2715768" cy="2776310"/>
          </a:xfrm>
          <a:prstGeom prst="rect">
            <a:avLst/>
          </a:prstGeom>
        </p:spPr>
      </p:pic>
      <p:pic>
        <p:nvPicPr>
          <p:cNvPr id="398" name="Picture 6" descr="Picture 6"/>
          <p:cNvPicPr>
            <a:picLocks noChangeAspect="1"/>
          </p:cNvPicPr>
          <p:nvPr>
            <p:ph type="pic" idx="22"/>
          </p:nvPr>
        </p:nvPicPr>
        <p:blipFill>
          <a:blip r:embed="rId4">
            <a:extLst/>
          </a:blip>
          <a:srcRect l="11830" t="0" r="11830" b="0"/>
          <a:stretch>
            <a:fillRect/>
          </a:stretch>
        </p:blipFill>
        <p:spPr>
          <a:xfrm>
            <a:off x="4720923" y="1824284"/>
            <a:ext cx="2743201" cy="2776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itle 1"/>
          <p:cNvSpPr txBox="1"/>
          <p:nvPr>
            <p:ph type="title"/>
          </p:nvPr>
        </p:nvSpPr>
        <p:spPr>
          <a:xfrm>
            <a:off x="1065211" y="304800"/>
            <a:ext cx="10058404" cy="1219200"/>
          </a:xfrm>
          <a:prstGeom prst="rect">
            <a:avLst/>
          </a:prstGeom>
        </p:spPr>
        <p:txBody>
          <a:bodyPr/>
          <a:lstStyle/>
          <a:p>
            <a:pPr/>
            <a:r>
              <a:t>Find The Repeating Pattern</a:t>
            </a:r>
          </a:p>
        </p:txBody>
      </p:sp>
      <p:pic>
        <p:nvPicPr>
          <p:cNvPr id="401" name="Picture Placeholder 2" descr="Picture Placeholder 2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49168" y="1871418"/>
            <a:ext cx="2715289" cy="2776309"/>
          </a:xfrm>
          <a:prstGeom prst="rect">
            <a:avLst/>
          </a:prstGeom>
        </p:spPr>
      </p:pic>
      <p:sp>
        <p:nvSpPr>
          <p:cNvPr id="402" name="Text Placeholder 3"/>
          <p:cNvSpPr txBox="1"/>
          <p:nvPr>
            <p:ph type="body" sz="quarter" idx="1"/>
          </p:nvPr>
        </p:nvSpPr>
        <p:spPr>
          <a:xfrm>
            <a:off x="1065212" y="5393268"/>
            <a:ext cx="10403028" cy="5544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Worksheets can be found here: 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3" invalidUrl="" action="" tgtFrame="" tooltip="" history="1" highlightClick="0" endSnd="0"/>
              </a:rPr>
              <a:t>https://www.education.com/worksheets/identify-continue-shape-patterns/?page=2</a:t>
            </a:r>
          </a:p>
        </p:txBody>
      </p:sp>
      <p:sp>
        <p:nvSpPr>
          <p:cNvPr id="403" name="Slide Number Placeholder 8"/>
          <p:cNvSpPr txBox="1"/>
          <p:nvPr>
            <p:ph type="sldNum" sz="quarter" idx="4294967295"/>
          </p:nvPr>
        </p:nvSpPr>
        <p:spPr>
          <a:xfrm>
            <a:off x="1065212" y="5975128"/>
            <a:ext cx="228300" cy="3179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0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1342" y="1871418"/>
            <a:ext cx="2613476" cy="2801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Picture 4" descr="Picture 4"/>
          <p:cNvPicPr>
            <a:picLocks noChangeAspect="1"/>
          </p:cNvPicPr>
          <p:nvPr>
            <p:ph type="pic" idx="22"/>
          </p:nvPr>
        </p:nvPicPr>
        <p:blipFill>
          <a:blip r:embed="rId5">
            <a:extLst/>
          </a:blip>
          <a:srcRect l="0" t="10553" r="0" b="10553"/>
          <a:stretch>
            <a:fillRect/>
          </a:stretch>
        </p:blipFill>
        <p:spPr>
          <a:xfrm>
            <a:off x="4720923" y="1696826"/>
            <a:ext cx="2715769" cy="3044857"/>
          </a:xfrm>
          <a:prstGeom prst="rect">
            <a:avLst/>
          </a:prstGeom>
        </p:spPr>
      </p:pic>
      <p:pic>
        <p:nvPicPr>
          <p:cNvPr id="406" name="Picture 6" descr="Picture 6"/>
          <p:cNvPicPr>
            <a:picLocks noChangeAspect="1"/>
          </p:cNvPicPr>
          <p:nvPr>
            <p:ph type="pic" idx="24"/>
          </p:nvPr>
        </p:nvPicPr>
        <p:blipFill>
          <a:blip r:embed="rId6">
            <a:extLst/>
          </a:blip>
          <a:srcRect l="0" t="10429" r="0" b="10429"/>
          <a:stretch>
            <a:fillRect/>
          </a:stretch>
        </p:blipFill>
        <p:spPr>
          <a:xfrm>
            <a:off x="8222798" y="1824285"/>
            <a:ext cx="2715769" cy="2776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itle 1"/>
          <p:cNvSpPr txBox="1"/>
          <p:nvPr>
            <p:ph type="title"/>
          </p:nvPr>
        </p:nvSpPr>
        <p:spPr>
          <a:xfrm>
            <a:off x="1065211" y="257665"/>
            <a:ext cx="10058404" cy="1219203"/>
          </a:xfrm>
          <a:prstGeom prst="rect">
            <a:avLst/>
          </a:prstGeom>
        </p:spPr>
        <p:txBody>
          <a:bodyPr/>
          <a:lstStyle>
            <a:lvl1pPr defTabSz="749808">
              <a:defRPr sz="2900"/>
            </a:lvl1pPr>
          </a:lstStyle>
          <a:p>
            <a:pPr/>
            <a:r>
              <a:t>Find the Pattern</a:t>
            </a:r>
          </a:p>
        </p:txBody>
      </p:sp>
      <p:sp>
        <p:nvSpPr>
          <p:cNvPr id="409" name="Content Placeholder 2"/>
          <p:cNvSpPr txBox="1"/>
          <p:nvPr>
            <p:ph type="body" sz="half" idx="1"/>
          </p:nvPr>
        </p:nvSpPr>
        <p:spPr>
          <a:xfrm>
            <a:off x="1065212" y="1825624"/>
            <a:ext cx="4954588" cy="4187955"/>
          </a:xfrm>
          <a:prstGeom prst="rect">
            <a:avLst/>
          </a:prstGeom>
        </p:spPr>
        <p:txBody>
          <a:bodyPr/>
          <a:lstStyle/>
          <a:p>
            <a:pPr marL="323148" indent="-323148" defTabSz="850391">
              <a:lnSpc>
                <a:spcPct val="80000"/>
              </a:lnSpc>
              <a:spcBef>
                <a:spcPts val="1600"/>
              </a:spcBef>
              <a:defRPr sz="1860"/>
            </a:pPr>
            <a:r>
              <a:t>Ask not what the movement can do for you. Ask what you can do for the movement.</a:t>
            </a:r>
          </a:p>
          <a:p>
            <a:pPr marL="0" indent="0" defTabSz="850391">
              <a:lnSpc>
                <a:spcPct val="80000"/>
              </a:lnSpc>
              <a:spcBef>
                <a:spcPts val="1600"/>
              </a:spcBef>
              <a:buSzTx/>
              <a:buNone/>
              <a:defRPr sz="1860"/>
            </a:pPr>
          </a:p>
          <a:p>
            <a:pPr marL="323148" indent="-323148" defTabSz="850391">
              <a:lnSpc>
                <a:spcPct val="80000"/>
              </a:lnSpc>
              <a:spcBef>
                <a:spcPts val="1600"/>
              </a:spcBef>
              <a:defRPr sz="1860"/>
            </a:pPr>
            <a:r>
              <a:t>One should eat to live, not live to eat</a:t>
            </a:r>
          </a:p>
          <a:p>
            <a:pPr marL="0" indent="0" defTabSz="850391">
              <a:lnSpc>
                <a:spcPct val="80000"/>
              </a:lnSpc>
              <a:spcBef>
                <a:spcPts val="1600"/>
              </a:spcBef>
              <a:buSzTx/>
              <a:buNone/>
              <a:defRPr sz="1860"/>
            </a:pPr>
          </a:p>
          <a:p>
            <a:pPr marL="323148" indent="-323148" defTabSz="850391">
              <a:lnSpc>
                <a:spcPct val="80000"/>
              </a:lnSpc>
              <a:spcBef>
                <a:spcPts val="1600"/>
              </a:spcBef>
              <a:defRPr sz="1860"/>
            </a:pPr>
            <a:r>
              <a:t>Home is where the great are small and the small are great.</a:t>
            </a:r>
          </a:p>
          <a:p>
            <a:pPr marL="0" indent="0" defTabSz="850391">
              <a:lnSpc>
                <a:spcPct val="80000"/>
              </a:lnSpc>
              <a:spcBef>
                <a:spcPts val="1600"/>
              </a:spcBef>
              <a:buSzTx/>
              <a:buNone/>
              <a:defRPr sz="1860"/>
            </a:pPr>
          </a:p>
          <a:p>
            <a:pPr marL="323148" indent="-323148" defTabSz="850391">
              <a:lnSpc>
                <a:spcPct val="80000"/>
              </a:lnSpc>
              <a:spcBef>
                <a:spcPts val="1600"/>
              </a:spcBef>
              <a:defRPr sz="1860"/>
            </a:pPr>
            <a:r>
              <a:t>Nice to see you…To see you nice</a:t>
            </a:r>
          </a:p>
        </p:txBody>
      </p:sp>
      <p:graphicFrame>
        <p:nvGraphicFramePr>
          <p:cNvPr id="410" name="Table 8"/>
          <p:cNvGraphicFramePr/>
          <p:nvPr/>
        </p:nvGraphicFramePr>
        <p:xfrm>
          <a:off x="6169025" y="1476864"/>
          <a:ext cx="4954590" cy="457751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1236323"/>
                <a:gridCol w="1239422"/>
                <a:gridCol w="1239422"/>
                <a:gridCol w="1239422"/>
              </a:tblGrid>
              <a:tr h="51219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0000"/>
                          </a:solidFill>
                        </a:rPr>
                        <a:t> 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00B050"/>
                          </a:solidFill>
                        </a:rPr>
                        <a:t>B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00B050"/>
                          </a:solidFill>
                        </a:rPr>
                        <a:t>B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90734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FF000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B05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B05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FF000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34566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FF000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B05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B05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FF000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90497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FF000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B05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B05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FF000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90734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FF000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B05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B05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FF000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tle 1"/>
          <p:cNvSpPr txBox="1"/>
          <p:nvPr>
            <p:ph type="title"/>
          </p:nvPr>
        </p:nvSpPr>
        <p:spPr>
          <a:xfrm>
            <a:off x="1065211" y="304800"/>
            <a:ext cx="10058404" cy="1219200"/>
          </a:xfrm>
          <a:prstGeom prst="rect">
            <a:avLst/>
          </a:prstGeom>
        </p:spPr>
        <p:txBody>
          <a:bodyPr/>
          <a:lstStyle/>
          <a:p>
            <a:pPr/>
            <a:r>
              <a:t>Place The Repeating Pattern In Order</a:t>
            </a:r>
          </a:p>
        </p:txBody>
      </p:sp>
      <p:sp>
        <p:nvSpPr>
          <p:cNvPr id="413" name="Content Placeholder 3"/>
          <p:cNvSpPr txBox="1"/>
          <p:nvPr>
            <p:ph type="body" sz="quarter" idx="1"/>
          </p:nvPr>
        </p:nvSpPr>
        <p:spPr>
          <a:xfrm>
            <a:off x="1065212" y="1825624"/>
            <a:ext cx="3955521" cy="4187954"/>
          </a:xfrm>
          <a:prstGeom prst="rect">
            <a:avLst/>
          </a:prstGeom>
        </p:spPr>
        <p:txBody>
          <a:bodyPr/>
          <a:lstStyle/>
          <a:p>
            <a:pPr/>
            <a:r>
              <a:t>The Agricultural model</a:t>
            </a:r>
          </a:p>
          <a:p>
            <a:pPr marL="0" indent="0">
              <a:buSzTx/>
              <a:buNone/>
            </a:pPr>
          </a:p>
          <a:p>
            <a:pPr/>
            <a:r>
              <a:t>Millerites.</a:t>
            </a:r>
          </a:p>
          <a:p>
            <a:pPr marL="0" indent="0">
              <a:buSzTx/>
              <a:buNone/>
            </a:pPr>
          </a:p>
          <a:p>
            <a:pPr/>
            <a:r>
              <a:t>The message</a:t>
            </a:r>
          </a:p>
        </p:txBody>
      </p:sp>
      <p:grpSp>
        <p:nvGrpSpPr>
          <p:cNvPr id="450" name="Content Placeholder 8"/>
          <p:cNvGrpSpPr/>
          <p:nvPr/>
        </p:nvGrpSpPr>
        <p:grpSpPr>
          <a:xfrm>
            <a:off x="4851399" y="1819400"/>
            <a:ext cx="5489424" cy="3506020"/>
            <a:chOff x="0" y="0"/>
            <a:chExt cx="5489422" cy="3506018"/>
          </a:xfrm>
        </p:grpSpPr>
        <p:grpSp>
          <p:nvGrpSpPr>
            <p:cNvPr id="416" name="Group"/>
            <p:cNvGrpSpPr/>
            <p:nvPr/>
          </p:nvGrpSpPr>
          <p:grpSpPr>
            <a:xfrm>
              <a:off x="0" y="0"/>
              <a:ext cx="1105568" cy="813006"/>
              <a:chOff x="0" y="0"/>
              <a:chExt cx="1105567" cy="813005"/>
            </a:xfrm>
          </p:grpSpPr>
          <p:sp>
            <p:nvSpPr>
              <p:cNvPr id="414" name="Rectangle"/>
              <p:cNvSpPr/>
              <p:nvPr/>
            </p:nvSpPr>
            <p:spPr>
              <a:xfrm>
                <a:off x="0" y="-1"/>
                <a:ext cx="1105568" cy="81300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hueOff val="85836"/>
                      <a:satOff val="2589"/>
                      <a:lumOff val="14326"/>
                    </a:schemeClr>
                  </a:gs>
                  <a:gs pos="50000">
                    <a:srgbClr val="BCD8F7"/>
                  </a:gs>
                  <a:gs pos="100000">
                    <a:schemeClr val="accent2">
                      <a:hueOff val="76280"/>
                      <a:satOff val="6130"/>
                      <a:lumOff val="898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1000"/>
                  </a:spcBef>
                  <a:defRPr sz="2400"/>
                </a:pPr>
              </a:p>
            </p:txBody>
          </p:sp>
          <p:sp>
            <p:nvSpPr>
              <p:cNvPr id="415" name="Harvest"/>
              <p:cNvSpPr txBox="1"/>
              <p:nvPr/>
            </p:nvSpPr>
            <p:spPr>
              <a:xfrm>
                <a:off x="0" y="267754"/>
                <a:ext cx="1105568" cy="2774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/>
                <a:r>
                  <a:t>Harvest</a:t>
                </a:r>
              </a:p>
            </p:txBody>
          </p:sp>
        </p:grpSp>
        <p:grpSp>
          <p:nvGrpSpPr>
            <p:cNvPr id="419" name="Group"/>
            <p:cNvGrpSpPr/>
            <p:nvPr/>
          </p:nvGrpSpPr>
          <p:grpSpPr>
            <a:xfrm>
              <a:off x="1208676" y="6218"/>
              <a:ext cx="1109650" cy="849720"/>
              <a:chOff x="0" y="0"/>
              <a:chExt cx="1109648" cy="849719"/>
            </a:xfrm>
          </p:grpSpPr>
          <p:sp>
            <p:nvSpPr>
              <p:cNvPr id="417" name="Rectangle"/>
              <p:cNvSpPr/>
              <p:nvPr/>
            </p:nvSpPr>
            <p:spPr>
              <a:xfrm>
                <a:off x="-1" y="0"/>
                <a:ext cx="1109650" cy="84972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hueOff val="565782"/>
                      <a:satOff val="-8756"/>
                      <a:lumOff val="30672"/>
                    </a:schemeClr>
                  </a:gs>
                  <a:gs pos="50000">
                    <a:srgbClr val="A7DB8F"/>
                  </a:gs>
                  <a:gs pos="100000">
                    <a:schemeClr val="accent3">
                      <a:hueOff val="500652"/>
                      <a:satOff val="-10720"/>
                      <a:lumOff val="21914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1000"/>
                  </a:spcBef>
                  <a:defRPr sz="2400"/>
                </a:pPr>
              </a:p>
            </p:txBody>
          </p:sp>
          <p:sp>
            <p:nvSpPr>
              <p:cNvPr id="418" name="Early Rain"/>
              <p:cNvSpPr txBox="1"/>
              <p:nvPr/>
            </p:nvSpPr>
            <p:spPr>
              <a:xfrm>
                <a:off x="0" y="286112"/>
                <a:ext cx="1109648" cy="2774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/>
                <a:r>
                  <a:t>Early Rain</a:t>
                </a:r>
              </a:p>
            </p:txBody>
          </p:sp>
        </p:grpSp>
        <p:grpSp>
          <p:nvGrpSpPr>
            <p:cNvPr id="422" name="Group"/>
            <p:cNvGrpSpPr/>
            <p:nvPr/>
          </p:nvGrpSpPr>
          <p:grpSpPr>
            <a:xfrm>
              <a:off x="2573531" y="0"/>
              <a:ext cx="1304480" cy="826844"/>
              <a:chOff x="0" y="0"/>
              <a:chExt cx="1304479" cy="826843"/>
            </a:xfrm>
          </p:grpSpPr>
          <p:sp>
            <p:nvSpPr>
              <p:cNvPr id="420" name="Rectangle"/>
              <p:cNvSpPr/>
              <p:nvPr/>
            </p:nvSpPr>
            <p:spPr>
              <a:xfrm>
                <a:off x="-1" y="-1"/>
                <a:ext cx="1304481" cy="82684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hueOff val="-706260"/>
                      <a:satOff val="-42883"/>
                      <a:lumOff val="36094"/>
                    </a:schemeClr>
                  </a:gs>
                  <a:gs pos="50000">
                    <a:srgbClr val="C29C8D"/>
                  </a:gs>
                  <a:gs pos="100000">
                    <a:schemeClr val="accent4">
                      <a:hueOff val="-661830"/>
                      <a:satOff val="-42242"/>
                      <a:lumOff val="2621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1000"/>
                  </a:spcBef>
                  <a:defRPr sz="2400"/>
                </a:pPr>
              </a:p>
            </p:txBody>
          </p:sp>
          <p:sp>
            <p:nvSpPr>
              <p:cNvPr id="421" name="Ploughing"/>
              <p:cNvSpPr txBox="1"/>
              <p:nvPr/>
            </p:nvSpPr>
            <p:spPr>
              <a:xfrm>
                <a:off x="0" y="274673"/>
                <a:ext cx="1304480" cy="2774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/>
                <a:r>
                  <a:t>Ploughing</a:t>
                </a:r>
              </a:p>
            </p:txBody>
          </p:sp>
        </p:grpSp>
        <p:grpSp>
          <p:nvGrpSpPr>
            <p:cNvPr id="425" name="Group"/>
            <p:cNvGrpSpPr/>
            <p:nvPr/>
          </p:nvGrpSpPr>
          <p:grpSpPr>
            <a:xfrm>
              <a:off x="4197072" y="0"/>
              <a:ext cx="1103067" cy="866691"/>
              <a:chOff x="0" y="0"/>
              <a:chExt cx="1103066" cy="866690"/>
            </a:xfrm>
          </p:grpSpPr>
          <p:sp>
            <p:nvSpPr>
              <p:cNvPr id="423" name="Rectangle"/>
              <p:cNvSpPr/>
              <p:nvPr/>
            </p:nvSpPr>
            <p:spPr>
              <a:xfrm>
                <a:off x="-1" y="-1"/>
                <a:ext cx="1103068" cy="8666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hueOff val="-325602"/>
                      <a:satOff val="1633"/>
                      <a:lumOff val="26690"/>
                    </a:schemeClr>
                  </a:gs>
                  <a:gs pos="50000">
                    <a:srgbClr val="F89990"/>
                  </a:gs>
                  <a:gs pos="100000">
                    <a:schemeClr val="accent5">
                      <a:hueOff val="-345450"/>
                      <a:satOff val="6654"/>
                      <a:lumOff val="20054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1000"/>
                  </a:spcBef>
                  <a:defRPr sz="2400"/>
                </a:pPr>
              </a:p>
            </p:txBody>
          </p:sp>
          <p:sp>
            <p:nvSpPr>
              <p:cNvPr id="424" name="Latter Rain"/>
              <p:cNvSpPr txBox="1"/>
              <p:nvPr/>
            </p:nvSpPr>
            <p:spPr>
              <a:xfrm>
                <a:off x="0" y="294597"/>
                <a:ext cx="1103067" cy="2774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/>
                <a:r>
                  <a:t>Latter Rain</a:t>
                </a:r>
              </a:p>
            </p:txBody>
          </p:sp>
        </p:grpSp>
        <p:grpSp>
          <p:nvGrpSpPr>
            <p:cNvPr id="428" name="Group"/>
            <p:cNvGrpSpPr/>
            <p:nvPr/>
          </p:nvGrpSpPr>
          <p:grpSpPr>
            <a:xfrm>
              <a:off x="0" y="1379687"/>
              <a:ext cx="1078156" cy="901773"/>
              <a:chOff x="0" y="0"/>
              <a:chExt cx="1078155" cy="901771"/>
            </a:xfrm>
          </p:grpSpPr>
          <p:sp>
            <p:nvSpPr>
              <p:cNvPr id="426" name="Rectangle"/>
              <p:cNvSpPr/>
              <p:nvPr/>
            </p:nvSpPr>
            <p:spPr>
              <a:xfrm>
                <a:off x="-1" y="0"/>
                <a:ext cx="1078157" cy="90177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Off val="17890"/>
                    </a:schemeClr>
                  </a:gs>
                  <a:gs pos="50000">
                    <a:srgbClr val="E8ABEB"/>
                  </a:gs>
                  <a:gs pos="100000">
                    <a:schemeClr val="accent6">
                      <a:satOff val="3096"/>
                      <a:lumOff val="1148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1000"/>
                  </a:spcBef>
                  <a:defRPr sz="2400"/>
                </a:pPr>
              </a:p>
            </p:txBody>
          </p:sp>
          <p:sp>
            <p:nvSpPr>
              <p:cNvPr id="427" name="Boston"/>
              <p:cNvSpPr txBox="1"/>
              <p:nvPr/>
            </p:nvSpPr>
            <p:spPr>
              <a:xfrm>
                <a:off x="0" y="312138"/>
                <a:ext cx="1078156" cy="2774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/>
                <a:r>
                  <a:t>Boston</a:t>
                </a:r>
              </a:p>
            </p:txBody>
          </p:sp>
        </p:grpSp>
        <p:grpSp>
          <p:nvGrpSpPr>
            <p:cNvPr id="431" name="Group"/>
            <p:cNvGrpSpPr/>
            <p:nvPr/>
          </p:nvGrpSpPr>
          <p:grpSpPr>
            <a:xfrm>
              <a:off x="2793737" y="1442788"/>
              <a:ext cx="1118678" cy="794176"/>
              <a:chOff x="0" y="0"/>
              <a:chExt cx="1118676" cy="794175"/>
            </a:xfrm>
          </p:grpSpPr>
          <p:sp>
            <p:nvSpPr>
              <p:cNvPr id="429" name="Rectangle"/>
              <p:cNvSpPr/>
              <p:nvPr/>
            </p:nvSpPr>
            <p:spPr>
              <a:xfrm>
                <a:off x="0" y="-1"/>
                <a:ext cx="1118677" cy="79417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hueOff val="85836"/>
                      <a:satOff val="2589"/>
                      <a:lumOff val="14326"/>
                    </a:schemeClr>
                  </a:gs>
                  <a:gs pos="50000">
                    <a:srgbClr val="BCD8F7"/>
                  </a:gs>
                  <a:gs pos="100000">
                    <a:schemeClr val="accent2">
                      <a:hueOff val="76280"/>
                      <a:satOff val="6130"/>
                      <a:lumOff val="898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1000"/>
                  </a:spcBef>
                  <a:defRPr sz="2400"/>
                </a:pPr>
              </a:p>
            </p:txBody>
          </p:sp>
          <p:sp>
            <p:nvSpPr>
              <p:cNvPr id="430" name="Exeter"/>
              <p:cNvSpPr txBox="1"/>
              <p:nvPr/>
            </p:nvSpPr>
            <p:spPr>
              <a:xfrm>
                <a:off x="0" y="258339"/>
                <a:ext cx="1118677" cy="2774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/>
                <a:r>
                  <a:t>Exeter</a:t>
                </a:r>
              </a:p>
            </p:txBody>
          </p:sp>
        </p:grpSp>
        <p:grpSp>
          <p:nvGrpSpPr>
            <p:cNvPr id="434" name="Group"/>
            <p:cNvGrpSpPr/>
            <p:nvPr/>
          </p:nvGrpSpPr>
          <p:grpSpPr>
            <a:xfrm>
              <a:off x="1355181" y="1405959"/>
              <a:ext cx="1105569" cy="813006"/>
              <a:chOff x="0" y="0"/>
              <a:chExt cx="1105567" cy="813005"/>
            </a:xfrm>
          </p:grpSpPr>
          <p:sp>
            <p:nvSpPr>
              <p:cNvPr id="432" name="Rectangle"/>
              <p:cNvSpPr/>
              <p:nvPr/>
            </p:nvSpPr>
            <p:spPr>
              <a:xfrm>
                <a:off x="0" y="-1"/>
                <a:ext cx="1105568" cy="81300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hueOff val="565782"/>
                      <a:satOff val="-8756"/>
                      <a:lumOff val="30672"/>
                    </a:schemeClr>
                  </a:gs>
                  <a:gs pos="50000">
                    <a:srgbClr val="A7DB8F"/>
                  </a:gs>
                  <a:gs pos="100000">
                    <a:schemeClr val="accent3">
                      <a:hueOff val="500652"/>
                      <a:satOff val="-10720"/>
                      <a:lumOff val="21914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1000"/>
                  </a:spcBef>
                  <a:defRPr sz="2400"/>
                </a:pPr>
              </a:p>
            </p:txBody>
          </p:sp>
          <p:sp>
            <p:nvSpPr>
              <p:cNvPr id="433" name="Test"/>
              <p:cNvSpPr txBox="1"/>
              <p:nvPr/>
            </p:nvSpPr>
            <p:spPr>
              <a:xfrm>
                <a:off x="0" y="267754"/>
                <a:ext cx="1105568" cy="2774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/>
                <a:r>
                  <a:t>Test</a:t>
                </a:r>
              </a:p>
            </p:txBody>
          </p:sp>
        </p:grpSp>
        <p:grpSp>
          <p:nvGrpSpPr>
            <p:cNvPr id="437" name="Group"/>
            <p:cNvGrpSpPr/>
            <p:nvPr/>
          </p:nvGrpSpPr>
          <p:grpSpPr>
            <a:xfrm>
              <a:off x="4321004" y="1468650"/>
              <a:ext cx="1063796" cy="790423"/>
              <a:chOff x="0" y="0"/>
              <a:chExt cx="1063795" cy="790422"/>
            </a:xfrm>
          </p:grpSpPr>
          <p:sp>
            <p:nvSpPr>
              <p:cNvPr id="435" name="Rectangle"/>
              <p:cNvSpPr/>
              <p:nvPr/>
            </p:nvSpPr>
            <p:spPr>
              <a:xfrm>
                <a:off x="-1" y="-1"/>
                <a:ext cx="1063797" cy="79042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hueOff val="-706260"/>
                      <a:satOff val="-42883"/>
                      <a:lumOff val="36094"/>
                    </a:schemeClr>
                  </a:gs>
                  <a:gs pos="50000">
                    <a:srgbClr val="C29C8D"/>
                  </a:gs>
                  <a:gs pos="100000">
                    <a:schemeClr val="accent4">
                      <a:hueOff val="-661830"/>
                      <a:satOff val="-42242"/>
                      <a:lumOff val="2621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1000"/>
                  </a:spcBef>
                  <a:defRPr sz="2400"/>
                </a:pPr>
              </a:p>
            </p:txBody>
          </p:sp>
          <p:sp>
            <p:nvSpPr>
              <p:cNvPr id="436" name="Concord"/>
              <p:cNvSpPr txBox="1"/>
              <p:nvPr/>
            </p:nvSpPr>
            <p:spPr>
              <a:xfrm>
                <a:off x="0" y="256463"/>
                <a:ext cx="1063796" cy="2774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/>
                <a:r>
                  <a:t>Concord</a:t>
                </a:r>
              </a:p>
            </p:txBody>
          </p:sp>
        </p:grpSp>
        <p:grpSp>
          <p:nvGrpSpPr>
            <p:cNvPr id="440" name="Group"/>
            <p:cNvGrpSpPr/>
            <p:nvPr/>
          </p:nvGrpSpPr>
          <p:grpSpPr>
            <a:xfrm>
              <a:off x="0" y="2679175"/>
              <a:ext cx="1304480" cy="826844"/>
              <a:chOff x="0" y="0"/>
              <a:chExt cx="1304479" cy="826843"/>
            </a:xfrm>
          </p:grpSpPr>
          <p:sp>
            <p:nvSpPr>
              <p:cNvPr id="438" name="Rectangle"/>
              <p:cNvSpPr/>
              <p:nvPr/>
            </p:nvSpPr>
            <p:spPr>
              <a:xfrm>
                <a:off x="-1" y="-1"/>
                <a:ext cx="1304481" cy="82684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hueOff val="-325602"/>
                      <a:satOff val="1633"/>
                      <a:lumOff val="26690"/>
                    </a:schemeClr>
                  </a:gs>
                  <a:gs pos="50000">
                    <a:srgbClr val="F89990"/>
                  </a:gs>
                  <a:gs pos="100000">
                    <a:schemeClr val="accent5">
                      <a:hueOff val="-345450"/>
                      <a:satOff val="6654"/>
                      <a:lumOff val="20054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1000"/>
                  </a:spcBef>
                  <a:defRPr sz="2400"/>
                </a:pPr>
              </a:p>
            </p:txBody>
          </p:sp>
          <p:sp>
            <p:nvSpPr>
              <p:cNvPr id="439" name="Message arrives/unsealed"/>
              <p:cNvSpPr txBox="1"/>
              <p:nvPr/>
            </p:nvSpPr>
            <p:spPr>
              <a:xfrm>
                <a:off x="0" y="183138"/>
                <a:ext cx="1304480" cy="4605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/>
                <a:r>
                  <a:t>Message arrives/unsealed</a:t>
                </a:r>
              </a:p>
            </p:txBody>
          </p:sp>
        </p:grpSp>
        <p:grpSp>
          <p:nvGrpSpPr>
            <p:cNvPr id="443" name="Group"/>
            <p:cNvGrpSpPr/>
            <p:nvPr/>
          </p:nvGrpSpPr>
          <p:grpSpPr>
            <a:xfrm>
              <a:off x="1529480" y="2668894"/>
              <a:ext cx="1105568" cy="813006"/>
              <a:chOff x="0" y="0"/>
              <a:chExt cx="1105567" cy="813005"/>
            </a:xfrm>
          </p:grpSpPr>
          <p:sp>
            <p:nvSpPr>
              <p:cNvPr id="441" name="Rectangle"/>
              <p:cNvSpPr/>
              <p:nvPr/>
            </p:nvSpPr>
            <p:spPr>
              <a:xfrm>
                <a:off x="0" y="-1"/>
                <a:ext cx="1105568" cy="81300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Off val="17890"/>
                    </a:schemeClr>
                  </a:gs>
                  <a:gs pos="50000">
                    <a:srgbClr val="E8ABEB"/>
                  </a:gs>
                  <a:gs pos="100000">
                    <a:schemeClr val="accent6">
                      <a:satOff val="3096"/>
                      <a:lumOff val="1148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1000"/>
                  </a:spcBef>
                  <a:defRPr sz="2400"/>
                </a:pPr>
              </a:p>
            </p:txBody>
          </p:sp>
          <p:sp>
            <p:nvSpPr>
              <p:cNvPr id="442" name="Formalization"/>
              <p:cNvSpPr txBox="1"/>
              <p:nvPr/>
            </p:nvSpPr>
            <p:spPr>
              <a:xfrm>
                <a:off x="0" y="267754"/>
                <a:ext cx="1105568" cy="2774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/>
                <a:r>
                  <a:t>Formalization</a:t>
                </a:r>
              </a:p>
            </p:txBody>
          </p:sp>
        </p:grpSp>
        <p:grpSp>
          <p:nvGrpSpPr>
            <p:cNvPr id="446" name="Group"/>
            <p:cNvGrpSpPr/>
            <p:nvPr/>
          </p:nvGrpSpPr>
          <p:grpSpPr>
            <a:xfrm>
              <a:off x="2891343" y="2680887"/>
              <a:ext cx="1118678" cy="794176"/>
              <a:chOff x="0" y="0"/>
              <a:chExt cx="1118676" cy="794175"/>
            </a:xfrm>
          </p:grpSpPr>
          <p:sp>
            <p:nvSpPr>
              <p:cNvPr id="444" name="Rectangle"/>
              <p:cNvSpPr/>
              <p:nvPr/>
            </p:nvSpPr>
            <p:spPr>
              <a:xfrm>
                <a:off x="0" y="-1"/>
                <a:ext cx="1118677" cy="79417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hueOff val="85836"/>
                      <a:satOff val="2589"/>
                      <a:lumOff val="14326"/>
                    </a:schemeClr>
                  </a:gs>
                  <a:gs pos="50000">
                    <a:srgbClr val="BCD8F7"/>
                  </a:gs>
                  <a:gs pos="100000">
                    <a:schemeClr val="accent2">
                      <a:hueOff val="76280"/>
                      <a:satOff val="6130"/>
                      <a:lumOff val="898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1000"/>
                  </a:spcBef>
                  <a:defRPr sz="2400"/>
                </a:pPr>
              </a:p>
            </p:txBody>
          </p:sp>
          <p:sp>
            <p:nvSpPr>
              <p:cNvPr id="445" name="Increase of Knowledge"/>
              <p:cNvSpPr txBox="1"/>
              <p:nvPr/>
            </p:nvSpPr>
            <p:spPr>
              <a:xfrm>
                <a:off x="0" y="166804"/>
                <a:ext cx="1118677" cy="4605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/>
                <a:r>
                  <a:t>Increase of Knowledge</a:t>
                </a:r>
              </a:p>
            </p:txBody>
          </p:sp>
        </p:grpSp>
        <p:grpSp>
          <p:nvGrpSpPr>
            <p:cNvPr id="449" name="Group"/>
            <p:cNvGrpSpPr/>
            <p:nvPr/>
          </p:nvGrpSpPr>
          <p:grpSpPr>
            <a:xfrm>
              <a:off x="4383854" y="2661779"/>
              <a:ext cx="1105569" cy="813007"/>
              <a:chOff x="0" y="0"/>
              <a:chExt cx="1105567" cy="813005"/>
            </a:xfrm>
          </p:grpSpPr>
          <p:sp>
            <p:nvSpPr>
              <p:cNvPr id="447" name="Rectangle"/>
              <p:cNvSpPr/>
              <p:nvPr/>
            </p:nvSpPr>
            <p:spPr>
              <a:xfrm>
                <a:off x="0" y="-1"/>
                <a:ext cx="1105568" cy="81300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hueOff val="565782"/>
                      <a:satOff val="-8756"/>
                      <a:lumOff val="30672"/>
                    </a:schemeClr>
                  </a:gs>
                  <a:gs pos="50000">
                    <a:srgbClr val="A7DB8F"/>
                  </a:gs>
                  <a:gs pos="100000">
                    <a:schemeClr val="accent3">
                      <a:hueOff val="500652"/>
                      <a:satOff val="-10720"/>
                      <a:lumOff val="21914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1000"/>
                  </a:spcBef>
                  <a:defRPr sz="2400"/>
                </a:pPr>
              </a:p>
            </p:txBody>
          </p:sp>
          <p:sp>
            <p:nvSpPr>
              <p:cNvPr id="448" name="Test"/>
              <p:cNvSpPr txBox="1"/>
              <p:nvPr/>
            </p:nvSpPr>
            <p:spPr>
              <a:xfrm>
                <a:off x="0" y="267754"/>
                <a:ext cx="1105568" cy="2774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/>
                </a:lvl1pPr>
              </a:lstStyle>
              <a:p>
                <a:pPr/>
                <a:r>
                  <a:t>Test</a:t>
                </a:r>
              </a:p>
            </p:txBody>
          </p:sp>
        </p:grpSp>
      </p:grpSp>
      <p:sp>
        <p:nvSpPr>
          <p:cNvPr id="451" name="Slide Number Placeholder 2"/>
          <p:cNvSpPr txBox="1"/>
          <p:nvPr>
            <p:ph type="sldNum" sz="quarter" idx="4294967295"/>
          </p:nvPr>
        </p:nvSpPr>
        <p:spPr>
          <a:xfrm>
            <a:off x="1065212" y="5975128"/>
            <a:ext cx="215378" cy="3179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itle 1"/>
          <p:cNvSpPr txBox="1"/>
          <p:nvPr>
            <p:ph type="title"/>
          </p:nvPr>
        </p:nvSpPr>
        <p:spPr>
          <a:xfrm>
            <a:off x="3308808" y="1828800"/>
            <a:ext cx="7814807" cy="1828800"/>
          </a:xfrm>
          <a:prstGeom prst="rect">
            <a:avLst/>
          </a:prstGeom>
        </p:spPr>
        <p:txBody>
          <a:bodyPr/>
          <a:lstStyle/>
          <a:p>
            <a:pPr/>
            <a:r>
              <a:t>Thank you and God bless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1"/>
          <p:cNvSpPr txBox="1"/>
          <p:nvPr>
            <p:ph type="title"/>
          </p:nvPr>
        </p:nvSpPr>
        <p:spPr>
          <a:xfrm>
            <a:off x="1065211" y="304800"/>
            <a:ext cx="10058404" cy="1219200"/>
          </a:xfrm>
          <a:prstGeom prst="rect">
            <a:avLst/>
          </a:prstGeom>
        </p:spPr>
        <p:txBody>
          <a:bodyPr/>
          <a:lstStyle/>
          <a:p>
            <a:pPr/>
            <a:r>
              <a:t>In Nature</a:t>
            </a:r>
          </a:p>
        </p:txBody>
      </p:sp>
      <p:sp>
        <p:nvSpPr>
          <p:cNvPr id="263" name="Content Placeholder 2"/>
          <p:cNvSpPr txBox="1"/>
          <p:nvPr>
            <p:ph type="body" sz="half" idx="1"/>
          </p:nvPr>
        </p:nvSpPr>
        <p:spPr>
          <a:xfrm>
            <a:off x="1065212" y="1825624"/>
            <a:ext cx="4954588" cy="4187954"/>
          </a:xfrm>
          <a:prstGeom prst="rect">
            <a:avLst/>
          </a:prstGeom>
        </p:spPr>
        <p:txBody>
          <a:bodyPr/>
          <a:lstStyle/>
          <a:p>
            <a:pPr marL="323148" indent="-323148" defTabSz="850391">
              <a:lnSpc>
                <a:spcPct val="90000"/>
              </a:lnSpc>
              <a:spcBef>
                <a:spcPts val="1600"/>
              </a:spcBef>
              <a:defRPr sz="1860"/>
            </a:pPr>
            <a:r>
              <a:t>Did you know that fractals are everywhere in nature?</a:t>
            </a:r>
          </a:p>
          <a:p>
            <a:pPr marL="323148" indent="-323148" defTabSz="850391">
              <a:lnSpc>
                <a:spcPct val="90000"/>
              </a:lnSpc>
              <a:spcBef>
                <a:spcPts val="1600"/>
              </a:spcBef>
              <a:defRPr sz="1860"/>
            </a:pPr>
            <a:r>
              <a:t>Look around you. What do you notice on this carrot leaf, the snow flakes, the pine corns or this caterpillar? </a:t>
            </a:r>
          </a:p>
          <a:p>
            <a:pPr marL="323148" indent="-323148" defTabSz="850391">
              <a:lnSpc>
                <a:spcPct val="90000"/>
              </a:lnSpc>
              <a:spcBef>
                <a:spcPts val="1600"/>
              </a:spcBef>
              <a:defRPr sz="1860"/>
            </a:pPr>
            <a:r>
              <a:t>What do they have in common? Repeating patterns, yes!</a:t>
            </a:r>
          </a:p>
          <a:p>
            <a:pPr marL="323148" indent="-323148" defTabSz="850391">
              <a:lnSpc>
                <a:spcPct val="90000"/>
              </a:lnSpc>
              <a:spcBef>
                <a:spcPts val="1600"/>
              </a:spcBef>
              <a:defRPr sz="1860"/>
            </a:pPr>
            <a:r>
              <a:t>Fractals are </a:t>
            </a:r>
            <a:r>
              <a:rPr b="1"/>
              <a:t>repeating patterns</a:t>
            </a:r>
            <a:r>
              <a:t>. This means that a shape repeats itself and repeats itself over and over again.</a:t>
            </a:r>
          </a:p>
        </p:txBody>
      </p:sp>
      <p:pic>
        <p:nvPicPr>
          <p:cNvPr id="26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2597" y="1417014"/>
            <a:ext cx="2903457" cy="2686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1249" y="4244006"/>
            <a:ext cx="2797608" cy="2594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40304" y="4209427"/>
            <a:ext cx="2828043" cy="262890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Content Placeholder 4"/>
          <p:cNvSpPr txBox="1"/>
          <p:nvPr/>
        </p:nvSpPr>
        <p:spPr>
          <a:xfrm>
            <a:off x="6387129" y="1825624"/>
            <a:ext cx="4859975" cy="418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7472" indent="-347472">
              <a:lnSpc>
                <a:spcPct val="90000"/>
              </a:lnSpc>
              <a:spcBef>
                <a:spcPts val="1800"/>
              </a:spcBef>
              <a:buSzPct val="100000"/>
              <a:buFont typeface="Arial"/>
              <a:buChar char="•"/>
              <a:defRPr sz="2000"/>
            </a:lvl1pPr>
          </a:lstStyle>
          <a:p>
            <a:pPr/>
            <a:r>
              <a:t>q</a:t>
            </a:r>
          </a:p>
        </p:txBody>
      </p:sp>
      <p:pic>
        <p:nvPicPr>
          <p:cNvPr id="268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>
            <a:off x="6130514" y="1465998"/>
            <a:ext cx="2728293" cy="2644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ontent Placeholder 2"/>
          <p:cNvSpPr txBox="1"/>
          <p:nvPr>
            <p:ph type="body" sz="half" idx="1"/>
          </p:nvPr>
        </p:nvSpPr>
        <p:spPr>
          <a:xfrm>
            <a:off x="1065212" y="1825624"/>
            <a:ext cx="4722846" cy="41879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1800"/>
            </a:pPr>
            <a:r>
              <a:t>Nature has 2 types of Fractals: Exact self-similar and quasi self-similar.</a:t>
            </a:r>
          </a:p>
          <a:p>
            <a:pPr>
              <a:lnSpc>
                <a:spcPct val="80000"/>
              </a:lnSpc>
              <a:defRPr sz="1800"/>
            </a:pPr>
            <a:r>
              <a:t>Fractals that are </a:t>
            </a:r>
            <a:r>
              <a:rPr b="1"/>
              <a:t>exact self-similar</a:t>
            </a:r>
            <a:r>
              <a:t> have a repeating pattern that is </a:t>
            </a:r>
            <a:r>
              <a:rPr b="1"/>
              <a:t>identical</a:t>
            </a:r>
            <a:r>
              <a:t> when it repeats itself. It is the case of a tree for example. The twigs have the same shape of the trunk.</a:t>
            </a:r>
          </a:p>
          <a:p>
            <a:pPr>
              <a:lnSpc>
                <a:spcPct val="80000"/>
              </a:lnSpc>
              <a:defRPr sz="1800"/>
            </a:pPr>
            <a:r>
              <a:t>Fractals that are </a:t>
            </a:r>
            <a:r>
              <a:rPr b="1"/>
              <a:t>quasi self-similar</a:t>
            </a:r>
            <a:r>
              <a:t> have a repeating pattern that is </a:t>
            </a:r>
            <a:r>
              <a:rPr b="1"/>
              <a:t>approximately (but not exactly identical</a:t>
            </a:r>
            <a:r>
              <a:t>) at different scales. Can you see them on the giraffe?</a:t>
            </a:r>
          </a:p>
        </p:txBody>
      </p:sp>
      <p:pic>
        <p:nvPicPr>
          <p:cNvPr id="27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9966" y="1825625"/>
            <a:ext cx="2999511" cy="4187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66796" y="1825625"/>
            <a:ext cx="2999512" cy="41879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1"/>
          <p:cNvSpPr txBox="1"/>
          <p:nvPr>
            <p:ph type="title"/>
          </p:nvPr>
        </p:nvSpPr>
        <p:spPr>
          <a:xfrm>
            <a:off x="1065211" y="304800"/>
            <a:ext cx="10058404" cy="1219200"/>
          </a:xfrm>
          <a:prstGeom prst="rect">
            <a:avLst/>
          </a:prstGeom>
        </p:spPr>
        <p:txBody>
          <a:bodyPr/>
          <a:lstStyle/>
          <a:p>
            <a:pPr/>
            <a:r>
              <a:t>In The Bible</a:t>
            </a:r>
          </a:p>
        </p:txBody>
      </p:sp>
      <p:sp>
        <p:nvSpPr>
          <p:cNvPr id="275" name="Content Placeholder 2"/>
          <p:cNvSpPr txBox="1"/>
          <p:nvPr>
            <p:ph type="body" sz="half" idx="1"/>
          </p:nvPr>
        </p:nvSpPr>
        <p:spPr>
          <a:xfrm>
            <a:off x="1065212" y="1825624"/>
            <a:ext cx="4954588" cy="4187954"/>
          </a:xfrm>
          <a:prstGeom prst="rect">
            <a:avLst/>
          </a:prstGeom>
        </p:spPr>
        <p:txBody>
          <a:bodyPr/>
          <a:lstStyle/>
          <a:p>
            <a:pPr/>
            <a:r>
              <a:t>Yes! You can find repeating patterns in the Bible. You can find sentences that repeat themselves.</a:t>
            </a:r>
          </a:p>
          <a:p>
            <a:pPr/>
            <a:r>
              <a:t>The most common pattern, is </a:t>
            </a:r>
            <a:r>
              <a:rPr>
                <a:solidFill>
                  <a:srgbClr val="FF0000"/>
                </a:solidFill>
              </a:rPr>
              <a:t>A</a:t>
            </a:r>
            <a:r>
              <a:rPr>
                <a:solidFill>
                  <a:srgbClr val="00B050"/>
                </a:solidFill>
              </a:rPr>
              <a:t>BB</a:t>
            </a:r>
            <a:r>
              <a:rPr>
                <a:solidFill>
                  <a:srgbClr val="FF0000"/>
                </a:solidFill>
              </a:rPr>
              <a:t>A</a:t>
            </a:r>
            <a:r>
              <a:t> Pattern. </a:t>
            </a:r>
          </a:p>
        </p:txBody>
      </p:sp>
      <p:pic>
        <p:nvPicPr>
          <p:cNvPr id="27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9143" y="1825625"/>
            <a:ext cx="4174168" cy="3698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le 1"/>
          <p:cNvSpPr txBox="1"/>
          <p:nvPr>
            <p:ph type="title"/>
          </p:nvPr>
        </p:nvSpPr>
        <p:spPr>
          <a:xfrm>
            <a:off x="1065211" y="257665"/>
            <a:ext cx="10058404" cy="1219203"/>
          </a:xfrm>
          <a:prstGeom prst="rect">
            <a:avLst/>
          </a:prstGeom>
        </p:spPr>
        <p:txBody>
          <a:bodyPr/>
          <a:lstStyle>
            <a:lvl1pPr defTabSz="749808">
              <a:defRPr sz="2900"/>
            </a:lvl1pPr>
          </a:lstStyle>
          <a:p>
            <a:pPr/>
            <a:r>
              <a:t>Here are some examples</a:t>
            </a:r>
          </a:p>
        </p:txBody>
      </p:sp>
      <p:sp>
        <p:nvSpPr>
          <p:cNvPr id="279" name="Content Placeholder 2"/>
          <p:cNvSpPr txBox="1"/>
          <p:nvPr>
            <p:ph type="body" sz="half" idx="1"/>
          </p:nvPr>
        </p:nvSpPr>
        <p:spPr>
          <a:xfrm>
            <a:off x="1065212" y="1825624"/>
            <a:ext cx="4954588" cy="4187955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The Sabbath is made for man, not man for the Sabbath</a:t>
            </a:r>
          </a:p>
          <a:p>
            <a:pPr>
              <a:defRPr sz="2200"/>
            </a:pPr>
            <a:r>
              <a:t>And whosoever shall exalt himself shall be abased; and he that shall humble himself shall be exalted. (Matthew 23:12)</a:t>
            </a:r>
          </a:p>
          <a:p>
            <a:pPr>
              <a:defRPr sz="2200"/>
            </a:pPr>
            <a:r>
              <a:t>The first shall be last, and the last first.</a:t>
            </a:r>
          </a:p>
          <a:p>
            <a:pPr>
              <a:defRPr sz="2200"/>
            </a:pPr>
            <a:r>
              <a:t>The last shall be first, and the first last.</a:t>
            </a:r>
          </a:p>
        </p:txBody>
      </p:sp>
      <p:graphicFrame>
        <p:nvGraphicFramePr>
          <p:cNvPr id="280" name="Table 8"/>
          <p:cNvGraphicFramePr/>
          <p:nvPr/>
        </p:nvGraphicFramePr>
        <p:xfrm>
          <a:off x="6169025" y="1476864"/>
          <a:ext cx="4954590" cy="457751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1236323"/>
                <a:gridCol w="1239422"/>
                <a:gridCol w="1239422"/>
                <a:gridCol w="1239422"/>
              </a:tblGrid>
              <a:tr h="51219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0000"/>
                          </a:solidFill>
                        </a:rPr>
                        <a:t> 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00B050"/>
                          </a:solidFill>
                        </a:rPr>
                        <a:t>B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00B050"/>
                          </a:solidFill>
                        </a:rPr>
                        <a:t>B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90734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0000"/>
                          </a:solidFill>
                        </a:rPr>
                        <a:t>Sabbath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00B050"/>
                          </a:solidFill>
                        </a:rPr>
                        <a:t>man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00B050"/>
                          </a:solidFill>
                        </a:rPr>
                        <a:t>man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0000"/>
                          </a:solidFill>
                        </a:rPr>
                        <a:t>Sabbath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34566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0000"/>
                          </a:solidFill>
                        </a:rPr>
                        <a:t>Exalt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00B050"/>
                          </a:solidFill>
                        </a:rPr>
                        <a:t>abased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00B050"/>
                          </a:solidFill>
                        </a:rPr>
                        <a:t>Humble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0000"/>
                          </a:solidFill>
                        </a:rPr>
                        <a:t>exalted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90497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0000"/>
                          </a:solidFill>
                        </a:rPr>
                        <a:t>first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00B050"/>
                          </a:solidFill>
                        </a:rPr>
                        <a:t>last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00B050"/>
                          </a:solidFill>
                        </a:rPr>
                        <a:t>last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0000"/>
                          </a:solidFill>
                        </a:rPr>
                        <a:t>first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90734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0000"/>
                          </a:solidFill>
                        </a:rPr>
                        <a:t>last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00B050"/>
                          </a:solidFill>
                        </a:rPr>
                        <a:t>first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00B050"/>
                          </a:solidFill>
                        </a:rPr>
                        <a:t>First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0000"/>
                          </a:solidFill>
                        </a:rPr>
                        <a:t>last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le 1"/>
          <p:cNvSpPr txBox="1"/>
          <p:nvPr>
            <p:ph type="title"/>
          </p:nvPr>
        </p:nvSpPr>
        <p:spPr>
          <a:xfrm>
            <a:off x="1065211" y="304800"/>
            <a:ext cx="10058404" cy="1219200"/>
          </a:xfrm>
          <a:prstGeom prst="rect">
            <a:avLst/>
          </a:prstGeom>
        </p:spPr>
        <p:txBody>
          <a:bodyPr/>
          <a:lstStyle/>
          <a:p>
            <a:pPr/>
            <a:r>
              <a:t>In The Movement</a:t>
            </a:r>
          </a:p>
        </p:txBody>
      </p:sp>
      <p:sp>
        <p:nvSpPr>
          <p:cNvPr id="283" name="Content Placeholder 2"/>
          <p:cNvSpPr txBox="1"/>
          <p:nvPr>
            <p:ph type="body" sz="half" idx="1"/>
          </p:nvPr>
        </p:nvSpPr>
        <p:spPr>
          <a:xfrm>
            <a:off x="1065213" y="1752600"/>
            <a:ext cx="6325401" cy="42291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64000"/>
              </a:lnSpc>
              <a:defRPr sz="1200"/>
            </a:pPr>
            <a:r>
              <a:t>You might have heard people in the movement say: </a:t>
            </a:r>
            <a:r>
              <a:rPr b="1"/>
              <a:t>Boston, Concord, Exeter, Test.</a:t>
            </a:r>
          </a:p>
          <a:p>
            <a:pPr>
              <a:lnSpc>
                <a:spcPct val="64000"/>
              </a:lnSpc>
              <a:defRPr sz="1200"/>
            </a:pPr>
            <a:r>
              <a:t>These terms are taken from </a:t>
            </a:r>
            <a:r>
              <a:t>the Millerites’</a:t>
            </a:r>
            <a:r>
              <a:t>camp-meetings</a:t>
            </a:r>
            <a:r>
              <a:t> held on July 21, 1844 in Boston, on August 1, 1844 in Concord, and on August15, 1844 in Exeter. </a:t>
            </a:r>
          </a:p>
          <a:p>
            <a:pPr>
              <a:lnSpc>
                <a:spcPct val="64000"/>
              </a:lnSpc>
              <a:defRPr sz="1200"/>
            </a:pPr>
            <a:r>
              <a:t>Samuel Snow gave his message called “The true Midnight Cry” where he announced that Christ would return on October 22, 1844.</a:t>
            </a:r>
          </a:p>
          <a:p>
            <a:pPr>
              <a:lnSpc>
                <a:spcPct val="64000"/>
              </a:lnSpc>
              <a:defRPr sz="1200"/>
            </a:pPr>
            <a:r>
              <a:t> These camp-meetings describe </a:t>
            </a:r>
            <a:r>
              <a:rPr b="1"/>
              <a:t>a repeating pattern</a:t>
            </a:r>
            <a:r>
              <a:t>.</a:t>
            </a:r>
          </a:p>
          <a:p>
            <a:pPr>
              <a:lnSpc>
                <a:spcPct val="64000"/>
              </a:lnSpc>
              <a:defRPr sz="1200"/>
            </a:pPr>
            <a:r>
              <a:t>This repeating pattern shows that each waymark has specific characteristics that repeat in each dispensation.</a:t>
            </a:r>
          </a:p>
          <a:p>
            <a:pPr>
              <a:lnSpc>
                <a:spcPct val="64000"/>
              </a:lnSpc>
              <a:defRPr b="1" sz="1200"/>
            </a:pPr>
            <a:r>
              <a:t>Boston </a:t>
            </a:r>
            <a:r>
              <a:rPr b="0"/>
              <a:t>marks </a:t>
            </a:r>
            <a:r>
              <a:t>the unsealing of a message.</a:t>
            </a:r>
          </a:p>
          <a:p>
            <a:pPr>
              <a:lnSpc>
                <a:spcPct val="64000"/>
              </a:lnSpc>
              <a:defRPr b="1" sz="1200"/>
            </a:pPr>
            <a:r>
              <a:t>Concord </a:t>
            </a:r>
            <a:r>
              <a:rPr b="0"/>
              <a:t>marks unity and </a:t>
            </a:r>
            <a:r>
              <a:t>agreement on a specific message </a:t>
            </a:r>
            <a:r>
              <a:rPr b="0"/>
              <a:t>as it </a:t>
            </a:r>
            <a:r>
              <a:t>swells.</a:t>
            </a:r>
            <a:r>
              <a:t> People experience an increase of knowledge.</a:t>
            </a:r>
          </a:p>
          <a:p>
            <a:pPr>
              <a:lnSpc>
                <a:spcPct val="64000"/>
              </a:lnSpc>
              <a:defRPr b="1" sz="1200"/>
            </a:pPr>
            <a:r>
              <a:t>Exeter</a:t>
            </a:r>
            <a:r>
              <a:rPr b="0"/>
              <a:t> marks the </a:t>
            </a:r>
            <a:r>
              <a:t>formalization of a message </a:t>
            </a:r>
            <a:r>
              <a:rPr b="0"/>
              <a:t>and it has an </a:t>
            </a:r>
            <a:r>
              <a:t>element of time</a:t>
            </a:r>
            <a:r>
              <a:rPr b="0"/>
              <a:t>.</a:t>
            </a:r>
          </a:p>
          <a:p>
            <a:pPr>
              <a:lnSpc>
                <a:spcPct val="64000"/>
              </a:lnSpc>
              <a:defRPr b="1" sz="1200"/>
            </a:pPr>
            <a:r>
              <a:t>Test</a:t>
            </a:r>
            <a:r>
              <a:rPr b="0"/>
              <a:t> is when the </a:t>
            </a:r>
            <a:r>
              <a:t>people are tested </a:t>
            </a:r>
            <a:r>
              <a:rPr b="0"/>
              <a:t>upon the information given during a period of time.</a:t>
            </a:r>
            <a:r>
              <a:rPr b="0"/>
              <a:t> For the Millerites it was on October 22, 1844.</a:t>
            </a:r>
          </a:p>
        </p:txBody>
      </p:sp>
      <p:pic>
        <p:nvPicPr>
          <p:cNvPr id="28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9550" y="1524000"/>
            <a:ext cx="38481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1"/>
          <p:cNvSpPr txBox="1"/>
          <p:nvPr>
            <p:ph type="title"/>
          </p:nvPr>
        </p:nvSpPr>
        <p:spPr>
          <a:xfrm>
            <a:off x="499621" y="304800"/>
            <a:ext cx="11434713" cy="1219200"/>
          </a:xfrm>
          <a:prstGeom prst="rect">
            <a:avLst/>
          </a:prstGeom>
        </p:spPr>
        <p:txBody>
          <a:bodyPr/>
          <a:lstStyle/>
          <a:p>
            <a:pPr/>
            <a:r>
              <a:t>On </a:t>
            </a:r>
            <a:r>
              <a:t>A</a:t>
            </a:r>
            <a:r>
              <a:t> </a:t>
            </a:r>
            <a:r>
              <a:t>L</a:t>
            </a:r>
            <a:r>
              <a:t>ine,</a:t>
            </a:r>
            <a:r>
              <a:t>T</a:t>
            </a:r>
            <a:r>
              <a:t>he </a:t>
            </a:r>
            <a:r>
              <a:t>R</a:t>
            </a:r>
            <a:r>
              <a:t>epeating </a:t>
            </a:r>
            <a:r>
              <a:t>P</a:t>
            </a:r>
            <a:r>
              <a:t>attern </a:t>
            </a:r>
            <a:r>
              <a:t>L</a:t>
            </a:r>
            <a:r>
              <a:t>ooks </a:t>
            </a:r>
            <a:r>
              <a:t>L</a:t>
            </a:r>
            <a:r>
              <a:t>ike this : </a:t>
            </a:r>
          </a:p>
        </p:txBody>
      </p:sp>
      <p:sp>
        <p:nvSpPr>
          <p:cNvPr id="287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 </a:t>
            </a:r>
          </a:p>
        </p:txBody>
      </p:sp>
      <p:sp>
        <p:nvSpPr>
          <p:cNvPr id="288" name="Straight Connector 5"/>
          <p:cNvSpPr/>
          <p:nvPr/>
        </p:nvSpPr>
        <p:spPr>
          <a:xfrm>
            <a:off x="1838225" y="3864990"/>
            <a:ext cx="8993174" cy="2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89" name="Straight Connector 7"/>
          <p:cNvSpPr/>
          <p:nvPr/>
        </p:nvSpPr>
        <p:spPr>
          <a:xfrm flipH="1">
            <a:off x="1838225" y="2762054"/>
            <a:ext cx="2" cy="1102938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90" name="Straight Connector 8"/>
          <p:cNvSpPr/>
          <p:nvPr/>
        </p:nvSpPr>
        <p:spPr>
          <a:xfrm>
            <a:off x="4545291" y="2762054"/>
            <a:ext cx="2" cy="1102938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91" name="Straight Connector 9"/>
          <p:cNvSpPr/>
          <p:nvPr/>
        </p:nvSpPr>
        <p:spPr>
          <a:xfrm>
            <a:off x="7638853" y="2787193"/>
            <a:ext cx="2" cy="1102938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92" name="Straight Connector 10"/>
          <p:cNvSpPr/>
          <p:nvPr/>
        </p:nvSpPr>
        <p:spPr>
          <a:xfrm>
            <a:off x="10817258" y="2787193"/>
            <a:ext cx="2" cy="1102938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93" name="TextBox 11"/>
          <p:cNvSpPr txBox="1"/>
          <p:nvPr/>
        </p:nvSpPr>
        <p:spPr>
          <a:xfrm>
            <a:off x="1325705" y="2033878"/>
            <a:ext cx="1709074" cy="824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Unsealing of a message</a:t>
            </a:r>
          </a:p>
        </p:txBody>
      </p:sp>
      <p:sp>
        <p:nvSpPr>
          <p:cNvPr id="294" name="TextBox 12"/>
          <p:cNvSpPr txBox="1"/>
          <p:nvPr/>
        </p:nvSpPr>
        <p:spPr>
          <a:xfrm>
            <a:off x="3841582" y="2140861"/>
            <a:ext cx="1561359" cy="824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Increase of Knowledge</a:t>
            </a:r>
          </a:p>
        </p:txBody>
      </p:sp>
      <p:sp>
        <p:nvSpPr>
          <p:cNvPr id="295" name="TextBox 13"/>
          <p:cNvSpPr txBox="1"/>
          <p:nvPr/>
        </p:nvSpPr>
        <p:spPr>
          <a:xfrm>
            <a:off x="6789062" y="2218028"/>
            <a:ext cx="1696481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Formalization</a:t>
            </a:r>
          </a:p>
        </p:txBody>
      </p:sp>
      <p:sp>
        <p:nvSpPr>
          <p:cNvPr id="296" name="TextBox 14"/>
          <p:cNvSpPr txBox="1"/>
          <p:nvPr/>
        </p:nvSpPr>
        <p:spPr>
          <a:xfrm>
            <a:off x="10287944" y="2225376"/>
            <a:ext cx="789949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/>
          </a:lstStyle>
          <a:p>
            <a:pPr/>
            <a:r>
              <a:t>Test</a:t>
            </a:r>
          </a:p>
        </p:txBody>
      </p:sp>
      <p:sp>
        <p:nvSpPr>
          <p:cNvPr id="297" name="TextBox 15"/>
          <p:cNvSpPr txBox="1"/>
          <p:nvPr/>
        </p:nvSpPr>
        <p:spPr>
          <a:xfrm>
            <a:off x="1290057" y="3968685"/>
            <a:ext cx="973790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Boston	</a:t>
            </a:r>
          </a:p>
        </p:txBody>
      </p:sp>
      <p:sp>
        <p:nvSpPr>
          <p:cNvPr id="298" name="TextBox 17"/>
          <p:cNvSpPr txBox="1"/>
          <p:nvPr/>
        </p:nvSpPr>
        <p:spPr>
          <a:xfrm>
            <a:off x="3978285" y="3930585"/>
            <a:ext cx="1134012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Concord</a:t>
            </a:r>
          </a:p>
        </p:txBody>
      </p:sp>
      <p:sp>
        <p:nvSpPr>
          <p:cNvPr id="299" name="TextBox 19"/>
          <p:cNvSpPr txBox="1"/>
          <p:nvPr/>
        </p:nvSpPr>
        <p:spPr>
          <a:xfrm>
            <a:off x="10250251" y="3974047"/>
            <a:ext cx="1134013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Test</a:t>
            </a:r>
          </a:p>
        </p:txBody>
      </p:sp>
      <p:sp>
        <p:nvSpPr>
          <p:cNvPr id="300" name="TextBox 20"/>
          <p:cNvSpPr txBox="1"/>
          <p:nvPr/>
        </p:nvSpPr>
        <p:spPr>
          <a:xfrm>
            <a:off x="7261977" y="3964421"/>
            <a:ext cx="1134013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Exeter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itle 1"/>
          <p:cNvSpPr txBox="1"/>
          <p:nvPr>
            <p:ph type="title"/>
          </p:nvPr>
        </p:nvSpPr>
        <p:spPr>
          <a:xfrm>
            <a:off x="499621" y="304800"/>
            <a:ext cx="11434713" cy="1219200"/>
          </a:xfrm>
          <a:prstGeom prst="rect">
            <a:avLst/>
          </a:prstGeom>
        </p:spPr>
        <p:txBody>
          <a:bodyPr/>
          <a:lstStyle/>
          <a:p>
            <a:pPr defTabSz="868680">
              <a:defRPr sz="3420"/>
            </a:pPr>
            <a:r>
              <a:t>On </a:t>
            </a:r>
            <a:r>
              <a:t>The Line of the 144,000</a:t>
            </a:r>
            <a:r>
              <a:t>,</a:t>
            </a:r>
            <a:r>
              <a:t>T</a:t>
            </a:r>
            <a:r>
              <a:t>he </a:t>
            </a:r>
            <a:r>
              <a:t>repeating pattern L</a:t>
            </a:r>
            <a:r>
              <a:t>ooks </a:t>
            </a:r>
            <a:r>
              <a:t>L</a:t>
            </a:r>
            <a:r>
              <a:t>ike this : </a:t>
            </a:r>
          </a:p>
        </p:txBody>
      </p:sp>
      <p:sp>
        <p:nvSpPr>
          <p:cNvPr id="303" name="Content Placeholder 2"/>
          <p:cNvSpPr txBox="1"/>
          <p:nvPr>
            <p:ph type="body" idx="1"/>
          </p:nvPr>
        </p:nvSpPr>
        <p:spPr>
          <a:xfrm>
            <a:off x="1065212" y="1750441"/>
            <a:ext cx="10058401" cy="422910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 </a:t>
            </a:r>
          </a:p>
        </p:txBody>
      </p:sp>
      <p:sp>
        <p:nvSpPr>
          <p:cNvPr id="304" name="Straight Connector 5"/>
          <p:cNvSpPr/>
          <p:nvPr/>
        </p:nvSpPr>
        <p:spPr>
          <a:xfrm flipV="1">
            <a:off x="1838224" y="3857135"/>
            <a:ext cx="9351387" cy="7857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05" name="Straight Connector 7"/>
          <p:cNvSpPr/>
          <p:nvPr/>
        </p:nvSpPr>
        <p:spPr>
          <a:xfrm flipH="1">
            <a:off x="1838225" y="2762054"/>
            <a:ext cx="2" cy="1102938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06" name="Straight Connector 8"/>
          <p:cNvSpPr/>
          <p:nvPr/>
        </p:nvSpPr>
        <p:spPr>
          <a:xfrm>
            <a:off x="4155949" y="2736913"/>
            <a:ext cx="2" cy="1102938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07" name="Straight Connector 9"/>
          <p:cNvSpPr/>
          <p:nvPr/>
        </p:nvSpPr>
        <p:spPr>
          <a:xfrm>
            <a:off x="6813063" y="2819486"/>
            <a:ext cx="2" cy="1102939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08" name="Straight Connector 10"/>
          <p:cNvSpPr/>
          <p:nvPr/>
        </p:nvSpPr>
        <p:spPr>
          <a:xfrm>
            <a:off x="9201047" y="2786493"/>
            <a:ext cx="2" cy="1102938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09" name="TextBox 17"/>
          <p:cNvSpPr txBox="1"/>
          <p:nvPr/>
        </p:nvSpPr>
        <p:spPr>
          <a:xfrm rot="18573179">
            <a:off x="817858" y="3537296"/>
            <a:ext cx="1134012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144K</a:t>
            </a:r>
          </a:p>
        </p:txBody>
      </p:sp>
      <p:sp>
        <p:nvSpPr>
          <p:cNvPr id="310" name="TextBox 15"/>
          <p:cNvSpPr txBox="1"/>
          <p:nvPr/>
        </p:nvSpPr>
        <p:spPr>
          <a:xfrm>
            <a:off x="1351331" y="2333239"/>
            <a:ext cx="912517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1989	</a:t>
            </a:r>
          </a:p>
        </p:txBody>
      </p:sp>
      <p:sp>
        <p:nvSpPr>
          <p:cNvPr id="311" name="TextBox 15"/>
          <p:cNvSpPr txBox="1"/>
          <p:nvPr/>
        </p:nvSpPr>
        <p:spPr>
          <a:xfrm>
            <a:off x="3865138" y="2435697"/>
            <a:ext cx="973790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9/11	</a:t>
            </a:r>
          </a:p>
        </p:txBody>
      </p:sp>
      <p:sp>
        <p:nvSpPr>
          <p:cNvPr id="312" name="TextBox 15"/>
          <p:cNvSpPr txBox="1"/>
          <p:nvPr/>
        </p:nvSpPr>
        <p:spPr>
          <a:xfrm>
            <a:off x="6617027" y="2423666"/>
            <a:ext cx="627352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SL	</a:t>
            </a:r>
          </a:p>
        </p:txBody>
      </p:sp>
      <p:sp>
        <p:nvSpPr>
          <p:cNvPr id="313" name="TextBox 15"/>
          <p:cNvSpPr txBox="1"/>
          <p:nvPr/>
        </p:nvSpPr>
        <p:spPr>
          <a:xfrm>
            <a:off x="8759297" y="2435697"/>
            <a:ext cx="973790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COP	</a:t>
            </a:r>
          </a:p>
        </p:txBody>
      </p:sp>
      <p:sp>
        <p:nvSpPr>
          <p:cNvPr id="314" name="TextBox 15"/>
          <p:cNvSpPr txBox="1"/>
          <p:nvPr/>
        </p:nvSpPr>
        <p:spPr>
          <a:xfrm>
            <a:off x="10358194" y="2401566"/>
            <a:ext cx="1642125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2</a:t>
            </a:r>
            <a:r>
              <a:rPr baseline="30000"/>
              <a:t>nd</a:t>
            </a:r>
            <a:r>
              <a:t> Advent	</a:t>
            </a:r>
          </a:p>
        </p:txBody>
      </p:sp>
      <p:sp>
        <p:nvSpPr>
          <p:cNvPr id="315" name="Straight Connector 10"/>
          <p:cNvSpPr/>
          <p:nvPr/>
        </p:nvSpPr>
        <p:spPr>
          <a:xfrm>
            <a:off x="11123613" y="2819486"/>
            <a:ext cx="2" cy="1102938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6" name="Straight Connector 8"/>
          <p:cNvSpPr/>
          <p:nvPr/>
        </p:nvSpPr>
        <p:spPr>
          <a:xfrm>
            <a:off x="2658359" y="3288381"/>
            <a:ext cx="1" cy="568754"/>
          </a:xfrm>
          <a:prstGeom prst="line">
            <a:avLst/>
          </a:prstGeom>
          <a:ln w="1905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7" name="Straight Connector 21"/>
          <p:cNvSpPr/>
          <p:nvPr/>
        </p:nvSpPr>
        <p:spPr>
          <a:xfrm>
            <a:off x="3451781" y="3313522"/>
            <a:ext cx="1" cy="568754"/>
          </a:xfrm>
          <a:prstGeom prst="line">
            <a:avLst/>
          </a:prstGeom>
          <a:ln w="1905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8" name="Straight Connector 22"/>
          <p:cNvSpPr/>
          <p:nvPr/>
        </p:nvSpPr>
        <p:spPr>
          <a:xfrm>
            <a:off x="4941216" y="3288381"/>
            <a:ext cx="1" cy="568754"/>
          </a:xfrm>
          <a:prstGeom prst="line">
            <a:avLst/>
          </a:prstGeom>
          <a:ln w="1905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9" name="Straight Connector 23"/>
          <p:cNvSpPr/>
          <p:nvPr/>
        </p:nvSpPr>
        <p:spPr>
          <a:xfrm>
            <a:off x="5902750" y="3313522"/>
            <a:ext cx="1" cy="568754"/>
          </a:xfrm>
          <a:prstGeom prst="line">
            <a:avLst/>
          </a:prstGeom>
          <a:ln w="1905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20" name="Straight Connector 24"/>
          <p:cNvSpPr/>
          <p:nvPr/>
        </p:nvSpPr>
        <p:spPr>
          <a:xfrm>
            <a:off x="7609002" y="3271098"/>
            <a:ext cx="1" cy="568753"/>
          </a:xfrm>
          <a:prstGeom prst="line">
            <a:avLst/>
          </a:prstGeom>
          <a:ln w="1905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21" name="Straight Connector 25"/>
          <p:cNvSpPr/>
          <p:nvPr/>
        </p:nvSpPr>
        <p:spPr>
          <a:xfrm>
            <a:off x="8447988" y="3288379"/>
            <a:ext cx="1" cy="568754"/>
          </a:xfrm>
          <a:prstGeom prst="line">
            <a:avLst/>
          </a:prstGeom>
          <a:ln w="1905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22" name="Straight Connector 26"/>
          <p:cNvSpPr/>
          <p:nvPr/>
        </p:nvSpPr>
        <p:spPr>
          <a:xfrm>
            <a:off x="10427616" y="3296237"/>
            <a:ext cx="1" cy="568754"/>
          </a:xfrm>
          <a:prstGeom prst="line">
            <a:avLst/>
          </a:prstGeom>
          <a:ln w="1905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23" name="Straight Connector 27"/>
          <p:cNvSpPr/>
          <p:nvPr/>
        </p:nvSpPr>
        <p:spPr>
          <a:xfrm>
            <a:off x="9747576" y="3320677"/>
            <a:ext cx="1" cy="568754"/>
          </a:xfrm>
          <a:prstGeom prst="line">
            <a:avLst/>
          </a:prstGeom>
          <a:ln w="1905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24" name="TextBox 13"/>
          <p:cNvSpPr txBox="1"/>
          <p:nvPr/>
        </p:nvSpPr>
        <p:spPr>
          <a:xfrm>
            <a:off x="1617447" y="3962786"/>
            <a:ext cx="593403" cy="3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Boston</a:t>
            </a:r>
          </a:p>
        </p:txBody>
      </p:sp>
      <p:sp>
        <p:nvSpPr>
          <p:cNvPr id="325" name="TextBox 14"/>
          <p:cNvSpPr txBox="1"/>
          <p:nvPr/>
        </p:nvSpPr>
        <p:spPr>
          <a:xfrm>
            <a:off x="2302289" y="3962786"/>
            <a:ext cx="915458" cy="3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Concord</a:t>
            </a:r>
          </a:p>
        </p:txBody>
      </p:sp>
      <p:sp>
        <p:nvSpPr>
          <p:cNvPr id="326" name="TextBox 15"/>
          <p:cNvSpPr txBox="1"/>
          <p:nvPr/>
        </p:nvSpPr>
        <p:spPr>
          <a:xfrm>
            <a:off x="3103145" y="3980069"/>
            <a:ext cx="915457" cy="3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Exeter</a:t>
            </a:r>
          </a:p>
        </p:txBody>
      </p:sp>
      <p:sp>
        <p:nvSpPr>
          <p:cNvPr id="327" name="TextBox 16"/>
          <p:cNvSpPr txBox="1"/>
          <p:nvPr/>
        </p:nvSpPr>
        <p:spPr>
          <a:xfrm>
            <a:off x="3750758" y="3850001"/>
            <a:ext cx="451914" cy="3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Test</a:t>
            </a:r>
          </a:p>
        </p:txBody>
      </p:sp>
      <p:sp>
        <p:nvSpPr>
          <p:cNvPr id="328" name="TextBox 17"/>
          <p:cNvSpPr txBox="1"/>
          <p:nvPr/>
        </p:nvSpPr>
        <p:spPr>
          <a:xfrm>
            <a:off x="3929758" y="3959757"/>
            <a:ext cx="915458" cy="3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Boston</a:t>
            </a:r>
          </a:p>
        </p:txBody>
      </p:sp>
      <p:sp>
        <p:nvSpPr>
          <p:cNvPr id="329" name="TextBox 18"/>
          <p:cNvSpPr txBox="1"/>
          <p:nvPr/>
        </p:nvSpPr>
        <p:spPr>
          <a:xfrm>
            <a:off x="6631397" y="3945714"/>
            <a:ext cx="915458" cy="3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Boston</a:t>
            </a:r>
          </a:p>
        </p:txBody>
      </p:sp>
      <p:sp>
        <p:nvSpPr>
          <p:cNvPr id="330" name="TextBox 19"/>
          <p:cNvSpPr txBox="1"/>
          <p:nvPr/>
        </p:nvSpPr>
        <p:spPr>
          <a:xfrm>
            <a:off x="9060075" y="3973593"/>
            <a:ext cx="915458" cy="3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Boston</a:t>
            </a:r>
          </a:p>
        </p:txBody>
      </p:sp>
      <p:sp>
        <p:nvSpPr>
          <p:cNvPr id="331" name="TextBox 20"/>
          <p:cNvSpPr txBox="1"/>
          <p:nvPr/>
        </p:nvSpPr>
        <p:spPr>
          <a:xfrm>
            <a:off x="7290098" y="3937646"/>
            <a:ext cx="915458" cy="3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Concord</a:t>
            </a:r>
          </a:p>
        </p:txBody>
      </p:sp>
      <p:sp>
        <p:nvSpPr>
          <p:cNvPr id="332" name="TextBox 28"/>
          <p:cNvSpPr txBox="1"/>
          <p:nvPr/>
        </p:nvSpPr>
        <p:spPr>
          <a:xfrm>
            <a:off x="4577108" y="3926249"/>
            <a:ext cx="915458" cy="3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Concord</a:t>
            </a:r>
          </a:p>
        </p:txBody>
      </p:sp>
      <p:sp>
        <p:nvSpPr>
          <p:cNvPr id="333" name="TextBox 30"/>
          <p:cNvSpPr txBox="1"/>
          <p:nvPr/>
        </p:nvSpPr>
        <p:spPr>
          <a:xfrm>
            <a:off x="9412605" y="3877898"/>
            <a:ext cx="915458" cy="3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Concord</a:t>
            </a:r>
          </a:p>
        </p:txBody>
      </p:sp>
      <p:sp>
        <p:nvSpPr>
          <p:cNvPr id="334" name="TextBox 32"/>
          <p:cNvSpPr txBox="1"/>
          <p:nvPr/>
        </p:nvSpPr>
        <p:spPr>
          <a:xfrm>
            <a:off x="5626473" y="3930419"/>
            <a:ext cx="915458" cy="3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Exeter</a:t>
            </a:r>
          </a:p>
        </p:txBody>
      </p:sp>
      <p:sp>
        <p:nvSpPr>
          <p:cNvPr id="335" name="TextBox 34"/>
          <p:cNvSpPr txBox="1"/>
          <p:nvPr/>
        </p:nvSpPr>
        <p:spPr>
          <a:xfrm>
            <a:off x="8195632" y="3929576"/>
            <a:ext cx="915458" cy="3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Exeter</a:t>
            </a:r>
          </a:p>
        </p:txBody>
      </p:sp>
      <p:sp>
        <p:nvSpPr>
          <p:cNvPr id="336" name="TextBox 36"/>
          <p:cNvSpPr txBox="1"/>
          <p:nvPr/>
        </p:nvSpPr>
        <p:spPr>
          <a:xfrm>
            <a:off x="10146987" y="3877898"/>
            <a:ext cx="915458" cy="3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Exeter</a:t>
            </a:r>
          </a:p>
        </p:txBody>
      </p:sp>
      <p:sp>
        <p:nvSpPr>
          <p:cNvPr id="337" name="TextBox 38"/>
          <p:cNvSpPr txBox="1"/>
          <p:nvPr/>
        </p:nvSpPr>
        <p:spPr>
          <a:xfrm>
            <a:off x="6354312" y="3851226"/>
            <a:ext cx="405203" cy="3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Test</a:t>
            </a:r>
          </a:p>
        </p:txBody>
      </p:sp>
      <p:sp>
        <p:nvSpPr>
          <p:cNvPr id="338" name="TextBox 40"/>
          <p:cNvSpPr txBox="1"/>
          <p:nvPr/>
        </p:nvSpPr>
        <p:spPr>
          <a:xfrm>
            <a:off x="8830323" y="3877898"/>
            <a:ext cx="428827" cy="3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Test</a:t>
            </a:r>
          </a:p>
        </p:txBody>
      </p:sp>
      <p:sp>
        <p:nvSpPr>
          <p:cNvPr id="339" name="TextBox 42"/>
          <p:cNvSpPr txBox="1"/>
          <p:nvPr/>
        </p:nvSpPr>
        <p:spPr>
          <a:xfrm>
            <a:off x="10757821" y="3867149"/>
            <a:ext cx="412107" cy="3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Test</a:t>
            </a:r>
          </a:p>
        </p:txBody>
      </p:sp>
      <p:sp>
        <p:nvSpPr>
          <p:cNvPr id="340" name="TextBox 44"/>
          <p:cNvSpPr txBox="1"/>
          <p:nvPr/>
        </p:nvSpPr>
        <p:spPr>
          <a:xfrm>
            <a:off x="1633002" y="4219056"/>
            <a:ext cx="915458" cy="54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0070C0"/>
                </a:solidFill>
              </a:defRPr>
            </a:lvl1pPr>
          </a:lstStyle>
          <a:p>
            <a:pPr/>
            <a:r>
              <a:t>New mess. arrives</a:t>
            </a:r>
          </a:p>
        </p:txBody>
      </p:sp>
      <p:sp>
        <p:nvSpPr>
          <p:cNvPr id="341" name="TextBox 46"/>
          <p:cNvSpPr txBox="1"/>
          <p:nvPr/>
        </p:nvSpPr>
        <p:spPr>
          <a:xfrm>
            <a:off x="3831192" y="4203034"/>
            <a:ext cx="915458" cy="54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0070C0"/>
                </a:solidFill>
              </a:defRPr>
            </a:lvl1pPr>
          </a:lstStyle>
          <a:p>
            <a:pPr/>
            <a:r>
              <a:t>New mess. arrives</a:t>
            </a:r>
          </a:p>
        </p:txBody>
      </p:sp>
      <p:sp>
        <p:nvSpPr>
          <p:cNvPr id="342" name="TextBox 48"/>
          <p:cNvSpPr txBox="1"/>
          <p:nvPr/>
        </p:nvSpPr>
        <p:spPr>
          <a:xfrm>
            <a:off x="6520051" y="4274361"/>
            <a:ext cx="915458" cy="54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0070C0"/>
                </a:solidFill>
              </a:defRPr>
            </a:lvl1pPr>
          </a:lstStyle>
          <a:p>
            <a:pPr/>
            <a:r>
              <a:t>New mess. arrives</a:t>
            </a:r>
          </a:p>
        </p:txBody>
      </p:sp>
      <p:sp>
        <p:nvSpPr>
          <p:cNvPr id="343" name="TextBox 50"/>
          <p:cNvSpPr txBox="1"/>
          <p:nvPr/>
        </p:nvSpPr>
        <p:spPr>
          <a:xfrm>
            <a:off x="8909157" y="4245523"/>
            <a:ext cx="915458" cy="546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0070C0"/>
                </a:solidFill>
              </a:defRPr>
            </a:lvl1pPr>
          </a:lstStyle>
          <a:p>
            <a:pPr/>
            <a:r>
              <a:t>New mess. arrives</a:t>
            </a:r>
          </a:p>
        </p:txBody>
      </p:sp>
      <p:sp>
        <p:nvSpPr>
          <p:cNvPr id="344" name="TextBox 52"/>
          <p:cNvSpPr txBox="1"/>
          <p:nvPr/>
        </p:nvSpPr>
        <p:spPr>
          <a:xfrm>
            <a:off x="2345005" y="2854551"/>
            <a:ext cx="915458" cy="54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0070C0"/>
                </a:solidFill>
              </a:defRPr>
            </a:lvl1pPr>
          </a:lstStyle>
          <a:p>
            <a:pPr/>
            <a:r>
              <a:t>Increase of Knowledge</a:t>
            </a:r>
          </a:p>
        </p:txBody>
      </p:sp>
      <p:sp>
        <p:nvSpPr>
          <p:cNvPr id="345" name="TextBox 54"/>
          <p:cNvSpPr txBox="1"/>
          <p:nvPr/>
        </p:nvSpPr>
        <p:spPr>
          <a:xfrm>
            <a:off x="9331020" y="2879739"/>
            <a:ext cx="915458" cy="54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0070C0"/>
                </a:solidFill>
              </a:defRPr>
            </a:lvl1pPr>
          </a:lstStyle>
          <a:p>
            <a:pPr/>
            <a:r>
              <a:t>Increase of Knowledge</a:t>
            </a:r>
          </a:p>
        </p:txBody>
      </p:sp>
      <p:sp>
        <p:nvSpPr>
          <p:cNvPr id="346" name="TextBox 56"/>
          <p:cNvSpPr txBox="1"/>
          <p:nvPr/>
        </p:nvSpPr>
        <p:spPr>
          <a:xfrm>
            <a:off x="7161925" y="2887985"/>
            <a:ext cx="915458" cy="54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0070C0"/>
                </a:solidFill>
              </a:defRPr>
            </a:lvl1pPr>
          </a:lstStyle>
          <a:p>
            <a:pPr/>
            <a:r>
              <a:t>Increase of Knowledge</a:t>
            </a:r>
          </a:p>
        </p:txBody>
      </p:sp>
      <p:sp>
        <p:nvSpPr>
          <p:cNvPr id="347" name="TextBox 58"/>
          <p:cNvSpPr txBox="1"/>
          <p:nvPr/>
        </p:nvSpPr>
        <p:spPr>
          <a:xfrm>
            <a:off x="4597118" y="2887985"/>
            <a:ext cx="915458" cy="54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0070C0"/>
                </a:solidFill>
              </a:defRPr>
            </a:lvl1pPr>
          </a:lstStyle>
          <a:p>
            <a:pPr/>
            <a:r>
              <a:t>Increase of Knowledge</a:t>
            </a:r>
          </a:p>
        </p:txBody>
      </p:sp>
      <p:sp>
        <p:nvSpPr>
          <p:cNvPr id="348" name="TextBox 60"/>
          <p:cNvSpPr txBox="1"/>
          <p:nvPr/>
        </p:nvSpPr>
        <p:spPr>
          <a:xfrm>
            <a:off x="3107674" y="3132633"/>
            <a:ext cx="1085924" cy="3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0070C0"/>
                </a:solidFill>
              </a:defRPr>
            </a:lvl1pPr>
          </a:lstStyle>
          <a:p>
            <a:pPr/>
            <a:r>
              <a:t>Formalization</a:t>
            </a:r>
          </a:p>
        </p:txBody>
      </p:sp>
      <p:sp>
        <p:nvSpPr>
          <p:cNvPr id="349" name="TextBox 62"/>
          <p:cNvSpPr txBox="1"/>
          <p:nvPr/>
        </p:nvSpPr>
        <p:spPr>
          <a:xfrm>
            <a:off x="5428613" y="3106159"/>
            <a:ext cx="1085924" cy="3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0070C0"/>
                </a:solidFill>
              </a:defRPr>
            </a:lvl1pPr>
          </a:lstStyle>
          <a:p>
            <a:pPr/>
            <a:r>
              <a:t>Formalization</a:t>
            </a:r>
          </a:p>
        </p:txBody>
      </p:sp>
      <p:sp>
        <p:nvSpPr>
          <p:cNvPr id="350" name="TextBox 64"/>
          <p:cNvSpPr txBox="1"/>
          <p:nvPr/>
        </p:nvSpPr>
        <p:spPr>
          <a:xfrm>
            <a:off x="7978045" y="3081772"/>
            <a:ext cx="1085924" cy="3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0070C0"/>
                </a:solidFill>
              </a:defRPr>
            </a:lvl1pPr>
          </a:lstStyle>
          <a:p>
            <a:pPr/>
            <a:r>
              <a:t>Formalization</a:t>
            </a:r>
          </a:p>
        </p:txBody>
      </p:sp>
      <p:sp>
        <p:nvSpPr>
          <p:cNvPr id="351" name="TextBox 66"/>
          <p:cNvSpPr txBox="1"/>
          <p:nvPr/>
        </p:nvSpPr>
        <p:spPr>
          <a:xfrm>
            <a:off x="10091306" y="3132633"/>
            <a:ext cx="1085924" cy="3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0070C0"/>
                </a:solidFill>
              </a:defRPr>
            </a:lvl1pPr>
          </a:lstStyle>
          <a:p>
            <a:pPr/>
            <a:r>
              <a:t>Formalization</a:t>
            </a:r>
          </a:p>
        </p:txBody>
      </p:sp>
      <p:sp>
        <p:nvSpPr>
          <p:cNvPr id="352" name="TextBox 68"/>
          <p:cNvSpPr txBox="1"/>
          <p:nvPr/>
        </p:nvSpPr>
        <p:spPr>
          <a:xfrm>
            <a:off x="3738115" y="3643117"/>
            <a:ext cx="391998" cy="3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0070C0"/>
                </a:solidFill>
              </a:defRPr>
            </a:lvl1pPr>
          </a:lstStyle>
          <a:p>
            <a:pPr/>
            <a:r>
              <a:t>Test</a:t>
            </a:r>
          </a:p>
        </p:txBody>
      </p:sp>
      <p:sp>
        <p:nvSpPr>
          <p:cNvPr id="353" name="TextBox 70"/>
          <p:cNvSpPr txBox="1"/>
          <p:nvPr/>
        </p:nvSpPr>
        <p:spPr>
          <a:xfrm>
            <a:off x="6343801" y="3624719"/>
            <a:ext cx="391998" cy="3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0070C0"/>
                </a:solidFill>
              </a:defRPr>
            </a:lvl1pPr>
          </a:lstStyle>
          <a:p>
            <a:pPr/>
            <a:r>
              <a:t>Test</a:t>
            </a:r>
          </a:p>
        </p:txBody>
      </p:sp>
      <p:sp>
        <p:nvSpPr>
          <p:cNvPr id="354" name="TextBox 72"/>
          <p:cNvSpPr txBox="1"/>
          <p:nvPr/>
        </p:nvSpPr>
        <p:spPr>
          <a:xfrm>
            <a:off x="8794592" y="3624719"/>
            <a:ext cx="391998" cy="3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0070C0"/>
                </a:solidFill>
              </a:defRPr>
            </a:lvl1pPr>
          </a:lstStyle>
          <a:p>
            <a:pPr/>
            <a:r>
              <a:t>Test</a:t>
            </a:r>
          </a:p>
        </p:txBody>
      </p:sp>
      <p:sp>
        <p:nvSpPr>
          <p:cNvPr id="355" name="TextBox 74"/>
          <p:cNvSpPr txBox="1"/>
          <p:nvPr/>
        </p:nvSpPr>
        <p:spPr>
          <a:xfrm>
            <a:off x="10751892" y="3594403"/>
            <a:ext cx="391998" cy="3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0070C0"/>
                </a:solidFill>
              </a:defRPr>
            </a:lvl1pPr>
          </a:lstStyle>
          <a:p>
            <a:pPr/>
            <a:r>
              <a:t>Test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itle 1"/>
          <p:cNvSpPr txBox="1"/>
          <p:nvPr>
            <p:ph type="title"/>
          </p:nvPr>
        </p:nvSpPr>
        <p:spPr>
          <a:xfrm>
            <a:off x="1065211" y="304800"/>
            <a:ext cx="10058404" cy="1219200"/>
          </a:xfrm>
          <a:prstGeom prst="rect">
            <a:avLst/>
          </a:prstGeom>
        </p:spPr>
        <p:txBody>
          <a:bodyPr/>
          <a:lstStyle/>
          <a:p>
            <a:pPr/>
            <a:r>
              <a:t>The Agricultural model</a:t>
            </a:r>
          </a:p>
        </p:txBody>
      </p:sp>
      <p:sp>
        <p:nvSpPr>
          <p:cNvPr id="358" name="Content Placeholder 2"/>
          <p:cNvSpPr txBox="1"/>
          <p:nvPr>
            <p:ph type="body" sz="half" idx="1"/>
          </p:nvPr>
        </p:nvSpPr>
        <p:spPr>
          <a:xfrm>
            <a:off x="1065212" y="1825624"/>
            <a:ext cx="4954588" cy="41879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1800"/>
            </a:pPr>
            <a:r>
              <a:t>Another pattern the movement uses is the agricultural model.</a:t>
            </a:r>
          </a:p>
          <a:p>
            <a:pPr>
              <a:lnSpc>
                <a:spcPct val="80000"/>
              </a:lnSpc>
              <a:defRPr sz="1800"/>
            </a:pPr>
            <a:r>
              <a:t>It allows us to understand the work a message does in each dispensation.</a:t>
            </a:r>
          </a:p>
          <a:p>
            <a:pPr>
              <a:lnSpc>
                <a:spcPct val="80000"/>
              </a:lnSpc>
              <a:defRPr sz="1800"/>
            </a:pPr>
            <a:r>
              <a:t>The story of agriculture teaches us more about the work God does for His people to be reformed or ripen so they can be ready for His kingdom.</a:t>
            </a:r>
          </a:p>
          <a:p>
            <a:pPr>
              <a:lnSpc>
                <a:spcPct val="80000"/>
              </a:lnSpc>
              <a:defRPr sz="1800"/>
            </a:pPr>
            <a:r>
              <a:t>God is like a farmer and we are like the seeds. God takes care of us and helps us to grow until we are ready to be used.</a:t>
            </a:r>
          </a:p>
        </p:txBody>
      </p:sp>
      <p:pic>
        <p:nvPicPr>
          <p:cNvPr id="359" name="image6.png" descr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1699" y="1870400"/>
            <a:ext cx="5312062" cy="2437648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TextBox 5"/>
          <p:cNvSpPr txBox="1"/>
          <p:nvPr/>
        </p:nvSpPr>
        <p:spPr>
          <a:xfrm>
            <a:off x="6814164" y="4694547"/>
            <a:ext cx="5187573" cy="2001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/>
            </a:pPr>
            <a:r>
              <a:t>There are four steps: Step 1 : Ploughing - the land is prepared first. The seeds are put in the ground</a:t>
            </a:r>
          </a:p>
          <a:p>
            <a:pPr>
              <a:lnSpc>
                <a:spcPct val="78000"/>
              </a:lnSpc>
              <a:defRPr sz="1100"/>
            </a:pPr>
            <a:r>
              <a:t> </a:t>
            </a:r>
          </a:p>
          <a:p>
            <a:pPr>
              <a:defRPr sz="1100"/>
            </a:pPr>
            <a:r>
              <a:t>Step 2: Early rain – the first rain helps the seed to start growing</a:t>
            </a:r>
          </a:p>
          <a:p>
            <a:pPr>
              <a:lnSpc>
                <a:spcPct val="80000"/>
              </a:lnSpc>
              <a:defRPr sz="1100"/>
            </a:pPr>
            <a:r>
              <a:t> </a:t>
            </a:r>
          </a:p>
          <a:p>
            <a:pPr>
              <a:defRPr sz="1100"/>
            </a:pPr>
            <a:r>
              <a:t>Step 3: latter rain – the heavy rains ripen the fruits/crop</a:t>
            </a:r>
          </a:p>
          <a:p>
            <a:pPr>
              <a:lnSpc>
                <a:spcPct val="78000"/>
              </a:lnSpc>
              <a:defRPr sz="1100"/>
            </a:pPr>
            <a:r>
              <a:t> </a:t>
            </a:r>
          </a:p>
          <a:p>
            <a:pPr>
              <a:defRPr sz="1100"/>
            </a:pPr>
            <a:r>
              <a:t>Step 4: harvesting – the fruits/crop are ripe and ready to be harvested.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ature Illustration 16x9">
  <a:themeElements>
    <a:clrScheme name="Nature Illustration 16x9">
      <a:dk1>
        <a:srgbClr val="85909A"/>
      </a:dk1>
      <a:lt1>
        <a:srgbClr val="9A5315"/>
      </a:lt1>
      <a:dk2>
        <a:srgbClr val="A7A7A7"/>
      </a:dk2>
      <a:lt2>
        <a:srgbClr val="535353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0000FF"/>
      </a:hlink>
      <a:folHlink>
        <a:srgbClr val="FF00FF"/>
      </a:folHlink>
    </a:clrScheme>
    <a:fontScheme name="Nature Illustration 16x9">
      <a:majorFont>
        <a:latin typeface="Helvetica"/>
        <a:ea typeface="Helvetica"/>
        <a:cs typeface="Helvetica"/>
      </a:majorFont>
      <a:minorFont>
        <a:latin typeface="Segoe Print"/>
        <a:ea typeface="Segoe Print"/>
        <a:cs typeface="Segoe Print"/>
      </a:minorFont>
    </a:fontScheme>
    <a:fmtScheme name="Nature Illustration 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+mn-lt"/>
            <a:ea typeface="+mn-ea"/>
            <a:cs typeface="+mn-cs"/>
            <a:sym typeface="Segoe Prin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+mn-lt"/>
            <a:ea typeface="+mn-ea"/>
            <a:cs typeface="+mn-cs"/>
            <a:sym typeface="Segoe Prin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ature Illustration 16x9">
  <a:themeElements>
    <a:clrScheme name="Nature Illustration 16x9">
      <a:dk1>
        <a:srgbClr val="85909A"/>
      </a:dk1>
      <a:lt1>
        <a:srgbClr val="9A5315"/>
      </a:lt1>
      <a:dk2>
        <a:srgbClr val="A7A7A7"/>
      </a:dk2>
      <a:lt2>
        <a:srgbClr val="535353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0000FF"/>
      </a:hlink>
      <a:folHlink>
        <a:srgbClr val="FF00FF"/>
      </a:folHlink>
    </a:clrScheme>
    <a:fontScheme name="Nature Illustration 16x9">
      <a:majorFont>
        <a:latin typeface="Helvetica"/>
        <a:ea typeface="Helvetica"/>
        <a:cs typeface="Helvetica"/>
      </a:majorFont>
      <a:minorFont>
        <a:latin typeface="Segoe Print"/>
        <a:ea typeface="Segoe Print"/>
        <a:cs typeface="Segoe Print"/>
      </a:minorFont>
    </a:fontScheme>
    <a:fmtScheme name="Nature Illustration 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+mn-lt"/>
            <a:ea typeface="+mn-ea"/>
            <a:cs typeface="+mn-cs"/>
            <a:sym typeface="Segoe Prin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+mn-lt"/>
            <a:ea typeface="+mn-ea"/>
            <a:cs typeface="+mn-cs"/>
            <a:sym typeface="Segoe Prin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