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AD5CB"/>
          </a:solidFill>
        </a:fill>
      </a:tcStyle>
    </a:wholeTbl>
    <a:band2H>
      <a:tcTxStyle/>
      <a:tcStyle>
        <a:tcBdr/>
        <a:fill>
          <a:solidFill>
            <a:srgbClr val="FDEB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E8CB"/>
          </a:solidFill>
        </a:fill>
      </a:tcStyle>
    </a:wholeTbl>
    <a:band2H>
      <a:tcTxStyle/>
      <a:tcStyle>
        <a:tcBdr/>
        <a:fill>
          <a:solidFill>
            <a:srgbClr val="EAF4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1D4F3"/>
          </a:solidFill>
        </a:fill>
      </a:tcStyle>
    </a:wholeTbl>
    <a:band2H>
      <a:tcTxStyle/>
      <a:tcStyle>
        <a:tcBdr/>
        <a:fill>
          <a:solidFill>
            <a:srgbClr val="F8EBF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chemeClr val="accent4"/>
        </a:fontRef>
        <a:schemeClr val="accent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FE9E7"/>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chemeClr val="accent4"/>
        </a:fontRef>
        <a:schemeClr val="accent4"/>
      </a:tcTxStyle>
      <a:tcStyle>
        <a:tcBdr>
          <a:left>
            <a:ln w="12700" cap="flat">
              <a:noFill/>
              <a:miter lim="400000"/>
            </a:ln>
          </a:left>
          <a:right>
            <a:ln w="12700" cap="flat">
              <a:noFill/>
              <a:miter lim="400000"/>
            </a:ln>
          </a:right>
          <a:top>
            <a:ln w="50800" cap="flat">
              <a:solidFill>
                <a:schemeClr val="accent4"/>
              </a:solidFill>
              <a:prstDash val="solid"/>
              <a:round/>
            </a:ln>
          </a:top>
          <a:bottom>
            <a:ln w="25400" cap="flat">
              <a:solidFill>
                <a:schemeClr val="accent4"/>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chemeClr val="accent4"/>
              </a:solidFill>
              <a:prstDash val="solid"/>
              <a:round/>
            </a:ln>
          </a:top>
          <a:bottom>
            <a:ln w="25400" cap="flat">
              <a:solidFill>
                <a:schemeClr val="accent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CFCA"/>
          </a:solidFill>
        </a:fill>
      </a:tcStyle>
    </a:wholeTbl>
    <a:band2H>
      <a:tcTxStyle/>
      <a:tcStyle>
        <a:tcBdr/>
        <a:fill>
          <a:solidFill>
            <a:srgbClr val="EFE9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firstRow>
  </a:tblStyle>
  <a:tblStyle styleId="{2708684C-4D16-4618-839F-0558EEFCDFE6}" styleName="">
    <a:tblBg/>
    <a:wholeTbl>
      <a:tcTxStyle b="off"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4">
              <a:alpha val="20000"/>
            </a:schemeClr>
          </a:solidFill>
        </a:fill>
      </a:tcStyle>
    </a:wholeTbl>
    <a:band2H>
      <a:tcTxStyle/>
      <a:tcStyle>
        <a:tcBdr/>
        <a:fill>
          <a:solidFill>
            <a:srgbClr val="FFFFFF"/>
          </a:solidFill>
        </a:fill>
      </a:tcStyle>
    </a:band2H>
    <a:firstCol>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4">
              <a:alpha val="20000"/>
            </a:schemeClr>
          </a:solidFill>
        </a:fill>
      </a:tcStyle>
    </a:firstCol>
    <a:lastRow>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508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noFill/>
        </a:fill>
      </a:tcStyle>
    </a:lastRow>
    <a:firstRow>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254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7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7" name="Shape 247"/>
          <p:cNvSpPr>
            <a:spLocks noGrp="1" noRot="1" noChangeAspect="1"/>
          </p:cNvSpPr>
          <p:nvPr>
            <p:ph type="sldImg"/>
          </p:nvPr>
        </p:nvSpPr>
        <p:spPr>
          <a:xfrm>
            <a:off x="1143000" y="685800"/>
            <a:ext cx="4572000" cy="3429000"/>
          </a:xfrm>
          <a:prstGeom prst="rect">
            <a:avLst/>
          </a:prstGeom>
        </p:spPr>
        <p:txBody>
          <a:bodyPr/>
          <a:lstStyle/>
          <a:p>
            <a:endParaRPr/>
          </a:p>
        </p:txBody>
      </p:sp>
      <p:sp>
        <p:nvSpPr>
          <p:cNvPr id="248" name="Shape 248"/>
          <p:cNvSpPr>
            <a:spLocks noGrp="1"/>
          </p:cNvSpPr>
          <p:nvPr>
            <p:ph type="body" sz="quarter" idx="1"/>
          </p:nvPr>
        </p:nvSpPr>
        <p:spPr>
          <a:xfrm>
            <a:off x="914400" y="4343400"/>
            <a:ext cx="5029200" cy="4114800"/>
          </a:xfrm>
          <a:prstGeom prst="rect">
            <a:avLst/>
          </a:prstGeom>
        </p:spPr>
        <p:txBody>
          <a:bodyPr/>
          <a:lstStyle/>
          <a:p>
            <a:endParaRPr/>
          </a:p>
        </p:txBody>
      </p:sp>
    </p:spTree>
  </p:cSld>
  <p:clrMap bg1="dk1" tx1="lt1" bg2="dk2" tx2="lt2" accent1="accent1" accent2="accent2" accent3="accent3" accent4="accent4" accent5="accent5" accent6="accent6" hlink="hlink" folHlink="folHlink"/>
  <p:notesStyle>
    <a:lvl1pPr latinLnBrk="0">
      <a:defRPr sz="1200">
        <a:solidFill>
          <a:schemeClr val="accent4"/>
        </a:solidFill>
        <a:latin typeface="+mn-lt"/>
        <a:ea typeface="+mn-ea"/>
        <a:cs typeface="+mn-cs"/>
        <a:sym typeface="Segoe Print"/>
      </a:defRPr>
    </a:lvl1pPr>
    <a:lvl2pPr indent="228600" latinLnBrk="0">
      <a:defRPr sz="1200">
        <a:solidFill>
          <a:schemeClr val="accent4"/>
        </a:solidFill>
        <a:latin typeface="+mn-lt"/>
        <a:ea typeface="+mn-ea"/>
        <a:cs typeface="+mn-cs"/>
        <a:sym typeface="Segoe Print"/>
      </a:defRPr>
    </a:lvl2pPr>
    <a:lvl3pPr indent="457200" latinLnBrk="0">
      <a:defRPr sz="1200">
        <a:solidFill>
          <a:schemeClr val="accent4"/>
        </a:solidFill>
        <a:latin typeface="+mn-lt"/>
        <a:ea typeface="+mn-ea"/>
        <a:cs typeface="+mn-cs"/>
        <a:sym typeface="Segoe Print"/>
      </a:defRPr>
    </a:lvl3pPr>
    <a:lvl4pPr indent="685800" latinLnBrk="0">
      <a:defRPr sz="1200">
        <a:solidFill>
          <a:schemeClr val="accent4"/>
        </a:solidFill>
        <a:latin typeface="+mn-lt"/>
        <a:ea typeface="+mn-ea"/>
        <a:cs typeface="+mn-cs"/>
        <a:sym typeface="Segoe Print"/>
      </a:defRPr>
    </a:lvl4pPr>
    <a:lvl5pPr indent="914400" latinLnBrk="0">
      <a:defRPr sz="1200">
        <a:solidFill>
          <a:schemeClr val="accent4"/>
        </a:solidFill>
        <a:latin typeface="+mn-lt"/>
        <a:ea typeface="+mn-ea"/>
        <a:cs typeface="+mn-cs"/>
        <a:sym typeface="Segoe Print"/>
      </a:defRPr>
    </a:lvl5pPr>
    <a:lvl6pPr indent="1143000" latinLnBrk="0">
      <a:defRPr sz="1200">
        <a:solidFill>
          <a:schemeClr val="accent4"/>
        </a:solidFill>
        <a:latin typeface="+mn-lt"/>
        <a:ea typeface="+mn-ea"/>
        <a:cs typeface="+mn-cs"/>
        <a:sym typeface="Segoe Print"/>
      </a:defRPr>
    </a:lvl6pPr>
    <a:lvl7pPr indent="1371600" latinLnBrk="0">
      <a:defRPr sz="1200">
        <a:solidFill>
          <a:schemeClr val="accent4"/>
        </a:solidFill>
        <a:latin typeface="+mn-lt"/>
        <a:ea typeface="+mn-ea"/>
        <a:cs typeface="+mn-cs"/>
        <a:sym typeface="Segoe Print"/>
      </a:defRPr>
    </a:lvl7pPr>
    <a:lvl8pPr indent="1600200" latinLnBrk="0">
      <a:defRPr sz="1200">
        <a:solidFill>
          <a:schemeClr val="accent4"/>
        </a:solidFill>
        <a:latin typeface="+mn-lt"/>
        <a:ea typeface="+mn-ea"/>
        <a:cs typeface="+mn-cs"/>
        <a:sym typeface="Segoe Print"/>
      </a:defRPr>
    </a:lvl8pPr>
    <a:lvl9pPr indent="1828800" latinLnBrk="0">
      <a:defRPr sz="1200">
        <a:solidFill>
          <a:schemeClr val="accent4"/>
        </a:solidFill>
        <a:latin typeface="+mn-lt"/>
        <a:ea typeface="+mn-ea"/>
        <a:cs typeface="+mn-cs"/>
        <a:sym typeface="Segoe Print"/>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265610" y="1752600"/>
            <a:ext cx="6858004" cy="1828800"/>
          </a:xfrm>
          <a:prstGeom prst="rect">
            <a:avLst/>
          </a:prstGeom>
        </p:spPr>
        <p:txBody>
          <a:bodyPr/>
          <a:lstStyle>
            <a:lvl1pPr>
              <a:defRPr sz="5400"/>
            </a:lvl1pPr>
          </a:lstStyle>
          <a:p>
            <a:r>
              <a:t>Title Text</a:t>
            </a:r>
          </a:p>
        </p:txBody>
      </p:sp>
      <p:sp>
        <p:nvSpPr>
          <p:cNvPr id="12" name="Body Level One…"/>
          <p:cNvSpPr txBox="1">
            <a:spLocks noGrp="1"/>
          </p:cNvSpPr>
          <p:nvPr>
            <p:ph type="body" sz="quarter" idx="1"/>
          </p:nvPr>
        </p:nvSpPr>
        <p:spPr>
          <a:xfrm>
            <a:off x="4265610" y="3733800"/>
            <a:ext cx="6858003" cy="914400"/>
          </a:xfrm>
          <a:prstGeom prst="rect">
            <a:avLst/>
          </a:prstGeom>
        </p:spPr>
        <p:txBody>
          <a:bodyPr/>
          <a:lstStyle>
            <a:lvl1pPr marL="0" indent="0">
              <a:spcBef>
                <a:spcPts val="0"/>
              </a:spcBef>
              <a:buSzTx/>
              <a:buFontTx/>
              <a:buNone/>
            </a:lvl1pPr>
            <a:lvl2pPr marL="0" indent="457200">
              <a:spcBef>
                <a:spcPts val="0"/>
              </a:spcBef>
              <a:buSzTx/>
              <a:buFontTx/>
              <a:buNone/>
            </a:lvl2pPr>
            <a:lvl3pPr marL="0" indent="914400">
              <a:spcBef>
                <a:spcPts val="0"/>
              </a:spcBef>
              <a:buSzTx/>
              <a:buFontTx/>
              <a:buNone/>
            </a:lvl3pPr>
            <a:lvl4pPr marL="0" indent="1371600">
              <a:spcBef>
                <a:spcPts val="0"/>
              </a:spcBef>
              <a:buSzTx/>
              <a:buFontTx/>
              <a:buNone/>
            </a:lvl4pPr>
            <a:lvl5pPr marL="0" indent="1828800">
              <a:spcBef>
                <a:spcPts val="0"/>
              </a:spcBef>
              <a:buSzTx/>
              <a:buFontTx/>
              <a:buNone/>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87376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hree Pictures with Caption">
    <p:spTree>
      <p:nvGrpSpPr>
        <p:cNvPr id="1" name=""/>
        <p:cNvGrpSpPr/>
        <p:nvPr/>
      </p:nvGrpSpPr>
      <p:grpSpPr>
        <a:xfrm>
          <a:off x="0" y="0"/>
          <a:ext cx="0" cy="0"/>
          <a:chOff x="0" y="0"/>
          <a:chExt cx="0" cy="0"/>
        </a:xfrm>
      </p:grpSpPr>
      <p:sp>
        <p:nvSpPr>
          <p:cNvPr id="163" name="Title Text"/>
          <p:cNvSpPr txBox="1">
            <a:spLocks noGrp="1"/>
          </p:cNvSpPr>
          <p:nvPr>
            <p:ph type="title"/>
          </p:nvPr>
        </p:nvSpPr>
        <p:spPr>
          <a:xfrm>
            <a:off x="9066214" y="421593"/>
            <a:ext cx="2286001" cy="1885509"/>
          </a:xfrm>
          <a:prstGeom prst="rect">
            <a:avLst/>
          </a:prstGeom>
        </p:spPr>
        <p:txBody>
          <a:bodyPr/>
          <a:lstStyle>
            <a:lvl1pPr>
              <a:defRPr sz="2400"/>
            </a:lvl1pPr>
          </a:lstStyle>
          <a:p>
            <a:r>
              <a:t>Title Text</a:t>
            </a:r>
          </a:p>
        </p:txBody>
      </p:sp>
      <p:grpSp>
        <p:nvGrpSpPr>
          <p:cNvPr id="176" name="Group 83"/>
          <p:cNvGrpSpPr/>
          <p:nvPr/>
        </p:nvGrpSpPr>
        <p:grpSpPr>
          <a:xfrm>
            <a:off x="612788" y="786948"/>
            <a:ext cx="4394286" cy="5037012"/>
            <a:chOff x="0" y="0"/>
            <a:chExt cx="4394284" cy="5037011"/>
          </a:xfrm>
        </p:grpSpPr>
        <p:sp>
          <p:nvSpPr>
            <p:cNvPr id="164" name="Freeform 41"/>
            <p:cNvSpPr/>
            <p:nvPr/>
          </p:nvSpPr>
          <p:spPr>
            <a:xfrm rot="5400000" flipH="1">
              <a:off x="2191488" y="3402331"/>
              <a:ext cx="13817" cy="3086792"/>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5" name="Freeform 42"/>
            <p:cNvSpPr/>
            <p:nvPr/>
          </p:nvSpPr>
          <p:spPr>
            <a:xfrm rot="5400000" flipH="1">
              <a:off x="-1836426" y="2489102"/>
              <a:ext cx="3827994" cy="1551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6" name="Freeform 43"/>
            <p:cNvSpPr/>
            <p:nvPr/>
          </p:nvSpPr>
          <p:spPr>
            <a:xfrm rot="5400000" flipH="1">
              <a:off x="2365199" y="2513527"/>
              <a:ext cx="3836877" cy="1551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7" name="Freeform 44"/>
            <p:cNvSpPr/>
            <p:nvPr/>
          </p:nvSpPr>
          <p:spPr>
            <a:xfrm rot="5400000" flipH="1">
              <a:off x="2165385" y="-1438219"/>
              <a:ext cx="13323" cy="303409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8" name="Freeform 45"/>
            <p:cNvSpPr/>
            <p:nvPr/>
          </p:nvSpPr>
          <p:spPr>
            <a:xfrm rot="5400000" flipH="1">
              <a:off x="22391" y="4540925"/>
              <a:ext cx="465850" cy="503241"/>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9" name="Freeform 46"/>
            <p:cNvSpPr/>
            <p:nvPr/>
          </p:nvSpPr>
          <p:spPr>
            <a:xfrm rot="5400000" flipH="1">
              <a:off x="19495" y="4535684"/>
              <a:ext cx="472965" cy="511957"/>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0" name="Freeform 47"/>
            <p:cNvSpPr/>
            <p:nvPr/>
          </p:nvSpPr>
          <p:spPr>
            <a:xfrm rot="5400000" flipH="1">
              <a:off x="3894804" y="4542527"/>
              <a:ext cx="469438" cy="519486"/>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1" name="Freeform 48"/>
            <p:cNvSpPr/>
            <p:nvPr/>
          </p:nvSpPr>
          <p:spPr>
            <a:xfrm rot="5400000" flipH="1">
              <a:off x="3891649" y="4534376"/>
              <a:ext cx="470728" cy="534543"/>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2" name="Freeform 49"/>
            <p:cNvSpPr/>
            <p:nvPr/>
          </p:nvSpPr>
          <p:spPr>
            <a:xfrm rot="5400000" flipH="1">
              <a:off x="3844678" y="2714"/>
              <a:ext cx="465365" cy="486212"/>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3" name="Freeform 50"/>
            <p:cNvSpPr/>
            <p:nvPr/>
          </p:nvSpPr>
          <p:spPr>
            <a:xfrm rot="5400000" flipH="1">
              <a:off x="3842568" y="-438"/>
              <a:ext cx="468509" cy="489371"/>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4" name="Freeform 51"/>
            <p:cNvSpPr/>
            <p:nvPr/>
          </p:nvSpPr>
          <p:spPr>
            <a:xfrm rot="5400000" flipH="1">
              <a:off x="69609" y="-31552"/>
              <a:ext cx="415489" cy="484715"/>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5" name="Freeform 52"/>
            <p:cNvSpPr/>
            <p:nvPr/>
          </p:nvSpPr>
          <p:spPr>
            <a:xfrm rot="5400000" flipH="1">
              <a:off x="64559" y="-34445"/>
              <a:ext cx="422991" cy="491880"/>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77" name="Picture Placeholder 33"/>
          <p:cNvSpPr>
            <a:spLocks noGrp="1"/>
          </p:cNvSpPr>
          <p:nvPr>
            <p:ph type="pic" sz="half" idx="21"/>
          </p:nvPr>
        </p:nvSpPr>
        <p:spPr>
          <a:xfrm>
            <a:off x="840794" y="1020192"/>
            <a:ext cx="3886201" cy="4572001"/>
          </a:xfrm>
          <a:prstGeom prst="rect">
            <a:avLst/>
          </a:prstGeom>
          <a:ln w="38100">
            <a:solidFill>
              <a:srgbClr val="FFFFFF"/>
            </a:solidFill>
            <a:round/>
          </a:ln>
        </p:spPr>
        <p:txBody>
          <a:bodyPr lIns="91439" rIns="91439">
            <a:noAutofit/>
          </a:bodyPr>
          <a:lstStyle/>
          <a:p>
            <a:endParaRPr/>
          </a:p>
        </p:txBody>
      </p:sp>
      <p:grpSp>
        <p:nvGrpSpPr>
          <p:cNvPr id="190" name="Group 97"/>
          <p:cNvGrpSpPr/>
          <p:nvPr/>
        </p:nvGrpSpPr>
        <p:grpSpPr>
          <a:xfrm>
            <a:off x="5329935" y="319177"/>
            <a:ext cx="3378439" cy="2700044"/>
            <a:chOff x="0" y="0"/>
            <a:chExt cx="3378437" cy="2700043"/>
          </a:xfrm>
        </p:grpSpPr>
        <p:sp>
          <p:nvSpPr>
            <p:cNvPr id="178" name="Freeform 41"/>
            <p:cNvSpPr/>
            <p:nvPr/>
          </p:nvSpPr>
          <p:spPr>
            <a:xfrm>
              <a:off x="54876" y="400920"/>
              <a:ext cx="12701" cy="1896662"/>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9" name="Freeform 42"/>
            <p:cNvSpPr/>
            <p:nvPr/>
          </p:nvSpPr>
          <p:spPr>
            <a:xfrm>
              <a:off x="419977" y="2646030"/>
              <a:ext cx="2567523"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0" name="Freeform 43"/>
            <p:cNvSpPr/>
            <p:nvPr/>
          </p:nvSpPr>
          <p:spPr>
            <a:xfrm>
              <a:off x="400616" y="61636"/>
              <a:ext cx="257348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1" name="Freeform 44"/>
            <p:cNvSpPr/>
            <p:nvPr/>
          </p:nvSpPr>
          <p:spPr>
            <a:xfrm>
              <a:off x="3319217" y="433301"/>
              <a:ext cx="12701" cy="186428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2" name="Freeform 45"/>
            <p:cNvSpPr/>
            <p:nvPr/>
          </p:nvSpPr>
          <p:spPr>
            <a:xfrm>
              <a:off x="7741" y="2388559"/>
              <a:ext cx="312456" cy="309214"/>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3" name="Freeform 46"/>
            <p:cNvSpPr/>
            <p:nvPr/>
          </p:nvSpPr>
          <p:spPr>
            <a:xfrm>
              <a:off x="5947" y="2385475"/>
              <a:ext cx="317228" cy="314569"/>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4" name="Freeform 47"/>
            <p:cNvSpPr/>
            <p:nvPr/>
          </p:nvSpPr>
          <p:spPr>
            <a:xfrm>
              <a:off x="15" y="3084"/>
              <a:ext cx="314863" cy="319195"/>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5" name="Freeform 48"/>
            <p:cNvSpPr/>
            <p:nvPr/>
          </p:nvSpPr>
          <p:spPr>
            <a:xfrm>
              <a:off x="0" y="0"/>
              <a:ext cx="315728" cy="328447"/>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6" name="Freeform 49"/>
            <p:cNvSpPr/>
            <p:nvPr/>
          </p:nvSpPr>
          <p:spPr>
            <a:xfrm>
              <a:off x="3057495" y="45357"/>
              <a:ext cx="312131" cy="298750"/>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7" name="Freeform 50"/>
            <p:cNvSpPr/>
            <p:nvPr/>
          </p:nvSpPr>
          <p:spPr>
            <a:xfrm>
              <a:off x="3057495" y="44717"/>
              <a:ext cx="314240" cy="300692"/>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8" name="Freeform 51"/>
            <p:cNvSpPr/>
            <p:nvPr/>
          </p:nvSpPr>
          <p:spPr>
            <a:xfrm>
              <a:off x="3097706" y="2380710"/>
              <a:ext cx="278679" cy="297830"/>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9" name="Freeform 52"/>
            <p:cNvSpPr/>
            <p:nvPr/>
          </p:nvSpPr>
          <p:spPr>
            <a:xfrm>
              <a:off x="3094728" y="2379307"/>
              <a:ext cx="283710" cy="302233"/>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91" name="Picture Placeholder 33"/>
          <p:cNvSpPr>
            <a:spLocks noGrp="1"/>
          </p:cNvSpPr>
          <p:nvPr>
            <p:ph type="pic" sz="quarter" idx="22"/>
          </p:nvPr>
        </p:nvSpPr>
        <p:spPr>
          <a:xfrm>
            <a:off x="5546780" y="529602"/>
            <a:ext cx="2993366" cy="2305339"/>
          </a:xfrm>
          <a:prstGeom prst="rect">
            <a:avLst/>
          </a:prstGeom>
          <a:ln w="38100">
            <a:solidFill>
              <a:srgbClr val="FFFFFF"/>
            </a:solidFill>
            <a:round/>
          </a:ln>
        </p:spPr>
        <p:txBody>
          <a:bodyPr lIns="91439" rIns="91439">
            <a:noAutofit/>
          </a:bodyPr>
          <a:lstStyle/>
          <a:p>
            <a:endParaRPr/>
          </a:p>
        </p:txBody>
      </p:sp>
      <p:grpSp>
        <p:nvGrpSpPr>
          <p:cNvPr id="204" name="Group 111"/>
          <p:cNvGrpSpPr/>
          <p:nvPr/>
        </p:nvGrpSpPr>
        <p:grpSpPr>
          <a:xfrm>
            <a:off x="5329935" y="3245640"/>
            <a:ext cx="3378439" cy="2700044"/>
            <a:chOff x="0" y="0"/>
            <a:chExt cx="3378437" cy="2700043"/>
          </a:xfrm>
        </p:grpSpPr>
        <p:sp>
          <p:nvSpPr>
            <p:cNvPr id="192" name="Freeform 41"/>
            <p:cNvSpPr/>
            <p:nvPr/>
          </p:nvSpPr>
          <p:spPr>
            <a:xfrm>
              <a:off x="54876" y="400920"/>
              <a:ext cx="12701" cy="1896662"/>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3" name="Freeform 42"/>
            <p:cNvSpPr/>
            <p:nvPr/>
          </p:nvSpPr>
          <p:spPr>
            <a:xfrm>
              <a:off x="419977" y="2646030"/>
              <a:ext cx="2567523"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4" name="Freeform 43"/>
            <p:cNvSpPr/>
            <p:nvPr/>
          </p:nvSpPr>
          <p:spPr>
            <a:xfrm>
              <a:off x="400616" y="61636"/>
              <a:ext cx="257348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5" name="Freeform 44"/>
            <p:cNvSpPr/>
            <p:nvPr/>
          </p:nvSpPr>
          <p:spPr>
            <a:xfrm>
              <a:off x="3319217" y="433301"/>
              <a:ext cx="12701" cy="186428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6" name="Freeform 45"/>
            <p:cNvSpPr/>
            <p:nvPr/>
          </p:nvSpPr>
          <p:spPr>
            <a:xfrm>
              <a:off x="7741" y="2388559"/>
              <a:ext cx="312456" cy="309214"/>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7" name="Freeform 46"/>
            <p:cNvSpPr/>
            <p:nvPr/>
          </p:nvSpPr>
          <p:spPr>
            <a:xfrm>
              <a:off x="5947" y="2385475"/>
              <a:ext cx="317228" cy="314569"/>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8" name="Freeform 47"/>
            <p:cNvSpPr/>
            <p:nvPr/>
          </p:nvSpPr>
          <p:spPr>
            <a:xfrm>
              <a:off x="15" y="3084"/>
              <a:ext cx="314863" cy="319195"/>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9" name="Freeform 48"/>
            <p:cNvSpPr/>
            <p:nvPr/>
          </p:nvSpPr>
          <p:spPr>
            <a:xfrm>
              <a:off x="0" y="0"/>
              <a:ext cx="315728" cy="328447"/>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00" name="Freeform 49"/>
            <p:cNvSpPr/>
            <p:nvPr/>
          </p:nvSpPr>
          <p:spPr>
            <a:xfrm>
              <a:off x="3057495" y="45357"/>
              <a:ext cx="312131" cy="298750"/>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01" name="Freeform 50"/>
            <p:cNvSpPr/>
            <p:nvPr/>
          </p:nvSpPr>
          <p:spPr>
            <a:xfrm>
              <a:off x="3057495" y="44717"/>
              <a:ext cx="314240" cy="300692"/>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02" name="Freeform 51"/>
            <p:cNvSpPr/>
            <p:nvPr/>
          </p:nvSpPr>
          <p:spPr>
            <a:xfrm>
              <a:off x="3097706" y="2380710"/>
              <a:ext cx="278679" cy="297830"/>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03" name="Freeform 52"/>
            <p:cNvSpPr/>
            <p:nvPr/>
          </p:nvSpPr>
          <p:spPr>
            <a:xfrm>
              <a:off x="3094728" y="2379307"/>
              <a:ext cx="283710" cy="302233"/>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205" name="Picture Placeholder 33"/>
          <p:cNvSpPr>
            <a:spLocks noGrp="1"/>
          </p:cNvSpPr>
          <p:nvPr>
            <p:ph type="pic" sz="quarter" idx="23"/>
          </p:nvPr>
        </p:nvSpPr>
        <p:spPr>
          <a:xfrm>
            <a:off x="5546780" y="3456066"/>
            <a:ext cx="2993366" cy="2305339"/>
          </a:xfrm>
          <a:prstGeom prst="rect">
            <a:avLst/>
          </a:prstGeom>
          <a:ln w="38100">
            <a:solidFill>
              <a:srgbClr val="FFFFFF"/>
            </a:solidFill>
            <a:round/>
          </a:ln>
        </p:spPr>
        <p:txBody>
          <a:bodyPr lIns="91439" rIns="91439">
            <a:noAutofit/>
          </a:bodyPr>
          <a:lstStyle/>
          <a:p>
            <a:endParaRPr/>
          </a:p>
        </p:txBody>
      </p:sp>
      <p:sp>
        <p:nvSpPr>
          <p:cNvPr id="206" name="Body Level One…"/>
          <p:cNvSpPr txBox="1">
            <a:spLocks noGrp="1"/>
          </p:cNvSpPr>
          <p:nvPr>
            <p:ph type="body" sz="quarter" idx="1"/>
          </p:nvPr>
        </p:nvSpPr>
        <p:spPr>
          <a:xfrm>
            <a:off x="9066214" y="2484991"/>
            <a:ext cx="2286001" cy="3248730"/>
          </a:xfrm>
          <a:prstGeom prst="rect">
            <a:avLst/>
          </a:prstGeom>
        </p:spPr>
        <p:txBody>
          <a:bodyPr/>
          <a:lstStyle>
            <a:lvl1pPr marL="0" indent="0">
              <a:spcBef>
                <a:spcPts val="1600"/>
              </a:spcBef>
              <a:buSzTx/>
              <a:buFontTx/>
              <a:buNone/>
              <a:defRPr sz="1600"/>
            </a:lvl1pPr>
            <a:lvl2pPr marL="0" indent="457200">
              <a:spcBef>
                <a:spcPts val="1600"/>
              </a:spcBef>
              <a:buSzTx/>
              <a:buFontTx/>
              <a:buNone/>
              <a:defRPr sz="1600"/>
            </a:lvl2pPr>
            <a:lvl3pPr marL="0" indent="914400">
              <a:spcBef>
                <a:spcPts val="1600"/>
              </a:spcBef>
              <a:buSzTx/>
              <a:buFontTx/>
              <a:buNone/>
              <a:defRPr sz="1600"/>
            </a:lvl3pPr>
            <a:lvl4pPr marL="0" indent="1371600">
              <a:spcBef>
                <a:spcPts val="1600"/>
              </a:spcBef>
              <a:buSzTx/>
              <a:buFontTx/>
              <a:buNone/>
              <a:defRPr sz="1600"/>
            </a:lvl4pPr>
            <a:lvl5pPr marL="0" indent="1828800">
              <a:spcBef>
                <a:spcPts val="1600"/>
              </a:spcBef>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2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214" name="Title Text"/>
          <p:cNvSpPr txBox="1">
            <a:spLocks noGrp="1"/>
          </p:cNvSpPr>
          <p:nvPr>
            <p:ph type="title"/>
          </p:nvPr>
        </p:nvSpPr>
        <p:spPr>
          <a:xfrm>
            <a:off x="7511732" y="1330346"/>
            <a:ext cx="3840481" cy="2103122"/>
          </a:xfrm>
          <a:prstGeom prst="rect">
            <a:avLst/>
          </a:prstGeom>
        </p:spPr>
        <p:txBody>
          <a:bodyPr/>
          <a:lstStyle/>
          <a:p>
            <a:r>
              <a:t>Title Text</a:t>
            </a:r>
          </a:p>
        </p:txBody>
      </p:sp>
      <p:sp>
        <p:nvSpPr>
          <p:cNvPr id="215" name="Body Level One…"/>
          <p:cNvSpPr txBox="1">
            <a:spLocks noGrp="1"/>
          </p:cNvSpPr>
          <p:nvPr>
            <p:ph type="body" sz="half" idx="1"/>
          </p:nvPr>
        </p:nvSpPr>
        <p:spPr>
          <a:xfrm>
            <a:off x="836612" y="914400"/>
            <a:ext cx="6172203" cy="50292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16" name="Text Placeholder 3"/>
          <p:cNvSpPr>
            <a:spLocks noGrp="1"/>
          </p:cNvSpPr>
          <p:nvPr>
            <p:ph type="body" sz="quarter" idx="21"/>
          </p:nvPr>
        </p:nvSpPr>
        <p:spPr>
          <a:xfrm>
            <a:off x="7511732" y="3555522"/>
            <a:ext cx="3840481" cy="2388078"/>
          </a:xfrm>
          <a:prstGeom prst="rect">
            <a:avLst/>
          </a:prstGeom>
        </p:spPr>
        <p:txBody>
          <a:bodyPr/>
          <a:lstStyle/>
          <a:p>
            <a:pPr marL="0" indent="0">
              <a:buSzTx/>
              <a:buFontTx/>
              <a:buNone/>
              <a:defRPr sz="1800"/>
            </a:pPr>
            <a:endParaRPr/>
          </a:p>
        </p:txBody>
      </p:sp>
      <p:sp>
        <p:nvSpPr>
          <p:cNvPr id="2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224" name="Title Text"/>
          <p:cNvSpPr txBox="1">
            <a:spLocks noGrp="1"/>
          </p:cNvSpPr>
          <p:nvPr>
            <p:ph type="title"/>
          </p:nvPr>
        </p:nvSpPr>
        <p:spPr>
          <a:xfrm>
            <a:off x="7492890" y="1330346"/>
            <a:ext cx="3840481" cy="2103122"/>
          </a:xfrm>
          <a:prstGeom prst="rect">
            <a:avLst/>
          </a:prstGeom>
        </p:spPr>
        <p:txBody>
          <a:bodyPr/>
          <a:lstStyle/>
          <a:p>
            <a:r>
              <a:t>Title Text</a:t>
            </a:r>
          </a:p>
        </p:txBody>
      </p:sp>
      <p:grpSp>
        <p:nvGrpSpPr>
          <p:cNvPr id="238" name="Group 7"/>
          <p:cNvGrpSpPr/>
          <p:nvPr/>
        </p:nvGrpSpPr>
        <p:grpSpPr>
          <a:xfrm>
            <a:off x="613114" y="786948"/>
            <a:ext cx="6415831" cy="5037012"/>
            <a:chOff x="0" y="0"/>
            <a:chExt cx="6415830" cy="5037011"/>
          </a:xfrm>
        </p:grpSpPr>
        <p:sp>
          <p:nvSpPr>
            <p:cNvPr id="225" name="Freeform 42"/>
            <p:cNvSpPr/>
            <p:nvPr/>
          </p:nvSpPr>
          <p:spPr>
            <a:xfrm rot="5400000" flipH="1">
              <a:off x="-1836426" y="2489101"/>
              <a:ext cx="3827995" cy="1551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26" name="Freeform 43"/>
            <p:cNvSpPr/>
            <p:nvPr/>
          </p:nvSpPr>
          <p:spPr>
            <a:xfrm rot="5400000" flipH="1">
              <a:off x="4386745" y="2513528"/>
              <a:ext cx="3836877" cy="15510"/>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nvGrpSpPr>
            <p:cNvPr id="229" name="Group 10"/>
            <p:cNvGrpSpPr/>
            <p:nvPr/>
          </p:nvGrpSpPr>
          <p:grpSpPr>
            <a:xfrm>
              <a:off x="634192" y="72164"/>
              <a:ext cx="5129149" cy="4880472"/>
              <a:chOff x="0" y="0"/>
              <a:chExt cx="5129147" cy="4880470"/>
            </a:xfrm>
          </p:grpSpPr>
          <p:sp>
            <p:nvSpPr>
              <p:cNvPr id="227" name="Freeform 41"/>
              <p:cNvSpPr/>
              <p:nvPr/>
            </p:nvSpPr>
            <p:spPr>
              <a:xfrm rot="5400000" flipH="1">
                <a:off x="2557665" y="2308988"/>
                <a:ext cx="13818" cy="5129148"/>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28" name="Freeform 44"/>
              <p:cNvSpPr/>
              <p:nvPr/>
            </p:nvSpPr>
            <p:spPr>
              <a:xfrm rot="5400000" flipH="1">
                <a:off x="2514126" y="-2514128"/>
                <a:ext cx="13323" cy="504157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230" name="Freeform 45"/>
            <p:cNvSpPr/>
            <p:nvPr/>
          </p:nvSpPr>
          <p:spPr>
            <a:xfrm rot="5400000" flipH="1">
              <a:off x="22391" y="4540924"/>
              <a:ext cx="465850" cy="503242"/>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1" name="Freeform 46"/>
            <p:cNvSpPr/>
            <p:nvPr/>
          </p:nvSpPr>
          <p:spPr>
            <a:xfrm rot="5400000" flipH="1">
              <a:off x="19496" y="4535684"/>
              <a:ext cx="472964" cy="511957"/>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2" name="Freeform 47"/>
            <p:cNvSpPr/>
            <p:nvPr/>
          </p:nvSpPr>
          <p:spPr>
            <a:xfrm rot="5400000" flipH="1">
              <a:off x="5916350" y="4542527"/>
              <a:ext cx="469438" cy="519486"/>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3" name="Freeform 48"/>
            <p:cNvSpPr/>
            <p:nvPr/>
          </p:nvSpPr>
          <p:spPr>
            <a:xfrm rot="5400000" flipH="1">
              <a:off x="5913195" y="4534375"/>
              <a:ext cx="470729" cy="534544"/>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4" name="Freeform 49"/>
            <p:cNvSpPr/>
            <p:nvPr/>
          </p:nvSpPr>
          <p:spPr>
            <a:xfrm rot="5400000" flipH="1">
              <a:off x="5866224" y="2714"/>
              <a:ext cx="465365" cy="486211"/>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5" name="Freeform 50"/>
            <p:cNvSpPr/>
            <p:nvPr/>
          </p:nvSpPr>
          <p:spPr>
            <a:xfrm rot="5400000" flipH="1">
              <a:off x="5864114" y="-438"/>
              <a:ext cx="468509" cy="489371"/>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6" name="Freeform 51"/>
            <p:cNvSpPr/>
            <p:nvPr/>
          </p:nvSpPr>
          <p:spPr>
            <a:xfrm rot="5400000" flipH="1">
              <a:off x="69609" y="-31552"/>
              <a:ext cx="415489" cy="484714"/>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7" name="Freeform 52"/>
            <p:cNvSpPr/>
            <p:nvPr/>
          </p:nvSpPr>
          <p:spPr>
            <a:xfrm rot="5400000" flipH="1">
              <a:off x="64559" y="-34445"/>
              <a:ext cx="422991" cy="491880"/>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239" name="Picture Placeholder 2"/>
          <p:cNvSpPr>
            <a:spLocks noGrp="1"/>
          </p:cNvSpPr>
          <p:nvPr>
            <p:ph type="pic" sz="half" idx="21"/>
          </p:nvPr>
        </p:nvSpPr>
        <p:spPr>
          <a:xfrm>
            <a:off x="836612" y="1031195"/>
            <a:ext cx="5943601" cy="4572001"/>
          </a:xfrm>
          <a:prstGeom prst="rect">
            <a:avLst/>
          </a:prstGeom>
          <a:ln w="38100">
            <a:solidFill>
              <a:srgbClr val="FFFFFF"/>
            </a:solidFill>
            <a:round/>
          </a:ln>
        </p:spPr>
        <p:txBody>
          <a:bodyPr lIns="91439" rIns="91439">
            <a:noAutofit/>
          </a:bodyPr>
          <a:lstStyle/>
          <a:p>
            <a:endParaRPr/>
          </a:p>
        </p:txBody>
      </p:sp>
      <p:sp>
        <p:nvSpPr>
          <p:cNvPr id="240" name="Body Level One…"/>
          <p:cNvSpPr txBox="1">
            <a:spLocks noGrp="1"/>
          </p:cNvSpPr>
          <p:nvPr>
            <p:ph type="body" sz="quarter" idx="1"/>
          </p:nvPr>
        </p:nvSpPr>
        <p:spPr>
          <a:xfrm>
            <a:off x="7492890" y="3555520"/>
            <a:ext cx="3840481" cy="2168519"/>
          </a:xfrm>
          <a:prstGeom prst="rect">
            <a:avLst/>
          </a:prstGeom>
        </p:spPr>
        <p:txBody>
          <a:bodyPr/>
          <a:lstStyle>
            <a:lvl1pPr marL="0" indent="0">
              <a:buSzTx/>
              <a:buFontTx/>
              <a:buNone/>
              <a:defRPr sz="1800"/>
            </a:lvl1pPr>
            <a:lvl2pPr marL="0" indent="457200">
              <a:buSzTx/>
              <a:buFontTx/>
              <a:buNone/>
              <a:defRPr sz="1800"/>
            </a:lvl2pPr>
            <a:lvl3pPr marL="0" indent="914400">
              <a:buSzTx/>
              <a:buFontTx/>
              <a:buNone/>
              <a:defRPr sz="1800"/>
            </a:lvl3pPr>
            <a:lvl4pPr marL="0" indent="1371600">
              <a:buSzTx/>
              <a:buFontTx/>
              <a:buNone/>
              <a:defRPr sz="1800"/>
            </a:lvl4pPr>
            <a:lvl5pPr marL="0" indent="1828800">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2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 name="Title Text"/>
          <p:cNvSpPr txBox="1">
            <a:spLocks noGrp="1"/>
          </p:cNvSpPr>
          <p:nvPr>
            <p:ph type="title"/>
          </p:nvPr>
        </p:nvSpPr>
        <p:spPr>
          <a:xfrm>
            <a:off x="4265612" y="1828800"/>
            <a:ext cx="6858004" cy="1828800"/>
          </a:xfrm>
          <a:prstGeom prst="rect">
            <a:avLst/>
          </a:prstGeom>
        </p:spPr>
        <p:txBody>
          <a:bodyPr/>
          <a:lstStyle>
            <a:lvl1pPr>
              <a:defRPr sz="4400"/>
            </a:lvl1pPr>
          </a:lstStyle>
          <a:p>
            <a:r>
              <a:t>Title Text</a:t>
            </a:r>
          </a:p>
        </p:txBody>
      </p:sp>
      <p:sp>
        <p:nvSpPr>
          <p:cNvPr id="30" name="Body Level One…"/>
          <p:cNvSpPr txBox="1">
            <a:spLocks noGrp="1"/>
          </p:cNvSpPr>
          <p:nvPr>
            <p:ph type="body" sz="quarter" idx="1"/>
          </p:nvPr>
        </p:nvSpPr>
        <p:spPr>
          <a:xfrm>
            <a:off x="4265610" y="3733800"/>
            <a:ext cx="6858003" cy="914400"/>
          </a:xfrm>
          <a:prstGeom prst="rect">
            <a:avLst/>
          </a:prstGeom>
        </p:spPr>
        <p:txBody>
          <a:bodyPr/>
          <a:lstStyle>
            <a:lvl1pPr marL="0" indent="0">
              <a:spcBef>
                <a:spcPts val="0"/>
              </a:spcBef>
              <a:buSzTx/>
              <a:buFontTx/>
              <a:buNone/>
            </a:lvl1pPr>
            <a:lvl2pPr marL="0" indent="457200">
              <a:spcBef>
                <a:spcPts val="0"/>
              </a:spcBef>
              <a:buSzTx/>
              <a:buFontTx/>
              <a:buNone/>
            </a:lvl2pPr>
            <a:lvl3pPr marL="0" indent="914400">
              <a:spcBef>
                <a:spcPts val="0"/>
              </a:spcBef>
              <a:buSzTx/>
              <a:buFontTx/>
              <a:buNone/>
            </a:lvl3pPr>
            <a:lvl4pPr marL="0" indent="1371600">
              <a:spcBef>
                <a:spcPts val="0"/>
              </a:spcBef>
              <a:buSzTx/>
              <a:buFontTx/>
              <a:buNone/>
            </a:lvl4pPr>
            <a:lvl5pPr marL="0" indent="1828800">
              <a:spcBef>
                <a:spcPts val="0"/>
              </a:spcBef>
              <a:buSzTx/>
              <a:buFontTx/>
              <a:buNone/>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xfrm>
            <a:off x="87376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1065212" y="1825625"/>
            <a:ext cx="4954588" cy="418795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1069847" y="1681163"/>
            <a:ext cx="4956049" cy="823913"/>
          </a:xfrm>
          <a:prstGeom prst="rect">
            <a:avLst/>
          </a:prstGeom>
        </p:spPr>
        <p:txBody>
          <a:bodyPr anchor="b"/>
          <a:lstStyle>
            <a:lvl1pPr marL="0" indent="0">
              <a:spcBef>
                <a:spcPts val="0"/>
              </a:spcBef>
              <a:buSzTx/>
              <a:buFontTx/>
              <a:buNone/>
              <a:defRPr b="1"/>
            </a:lvl1pPr>
            <a:lvl2pPr marL="0" indent="457200">
              <a:spcBef>
                <a:spcPts val="0"/>
              </a:spcBef>
              <a:buSzTx/>
              <a:buFontTx/>
              <a:buNone/>
              <a:defRPr b="1"/>
            </a:lvl2pPr>
            <a:lvl3pPr marL="0" indent="914400">
              <a:spcBef>
                <a:spcPts val="0"/>
              </a:spcBef>
              <a:buSzTx/>
              <a:buFontTx/>
              <a:buNone/>
              <a:defRPr b="1"/>
            </a:lvl3pPr>
            <a:lvl4pPr marL="0" indent="1371600">
              <a:spcBef>
                <a:spcPts val="0"/>
              </a:spcBef>
              <a:buSzTx/>
              <a:buFontTx/>
              <a:buNone/>
              <a:defRPr b="1"/>
            </a:lvl4pPr>
            <a:lvl5pPr marL="0" indent="1828800">
              <a:spcBef>
                <a:spcPts val="0"/>
              </a:spcBef>
              <a:buSzTx/>
              <a:buFontTx/>
              <a:buNone/>
              <a:defRPr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199" y="1681163"/>
            <a:ext cx="4956050" cy="823913"/>
          </a:xfrm>
          <a:prstGeom prst="rect">
            <a:avLst/>
          </a:prstGeom>
        </p:spPr>
        <p:txBody>
          <a:bodyPr anchor="b"/>
          <a:lstStyle/>
          <a:p>
            <a:pPr marL="0" indent="0">
              <a:spcBef>
                <a:spcPts val="0"/>
              </a:spcBef>
              <a:buSzTx/>
              <a:buFontTx/>
              <a:buNone/>
              <a:defRPr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wo Pictures with Captions">
    <p:spTree>
      <p:nvGrpSpPr>
        <p:cNvPr id="1" name=""/>
        <p:cNvGrpSpPr/>
        <p:nvPr/>
      </p:nvGrpSpPr>
      <p:grpSpPr>
        <a:xfrm>
          <a:off x="0" y="0"/>
          <a:ext cx="0" cy="0"/>
          <a:chOff x="0" y="0"/>
          <a:chExt cx="0" cy="0"/>
        </a:xfrm>
      </p:grpSpPr>
      <p:sp>
        <p:nvSpPr>
          <p:cNvPr id="72" name="Title Text"/>
          <p:cNvSpPr txBox="1">
            <a:spLocks noGrp="1"/>
          </p:cNvSpPr>
          <p:nvPr>
            <p:ph type="title"/>
          </p:nvPr>
        </p:nvSpPr>
        <p:spPr>
          <a:xfrm>
            <a:off x="1065212" y="304799"/>
            <a:ext cx="10058403" cy="1216153"/>
          </a:xfrm>
          <a:prstGeom prst="rect">
            <a:avLst/>
          </a:prstGeom>
        </p:spPr>
        <p:txBody>
          <a:bodyPr/>
          <a:lstStyle/>
          <a:p>
            <a:r>
              <a:t>Title Text</a:t>
            </a:r>
          </a:p>
        </p:txBody>
      </p:sp>
      <p:grpSp>
        <p:nvGrpSpPr>
          <p:cNvPr id="85" name="Group 8"/>
          <p:cNvGrpSpPr/>
          <p:nvPr/>
        </p:nvGrpSpPr>
        <p:grpSpPr>
          <a:xfrm>
            <a:off x="1062001" y="1733550"/>
            <a:ext cx="4346135" cy="3037893"/>
            <a:chOff x="0" y="0"/>
            <a:chExt cx="4346134" cy="3037892"/>
          </a:xfrm>
        </p:grpSpPr>
        <p:sp>
          <p:nvSpPr>
            <p:cNvPr id="73" name="Freeform 41"/>
            <p:cNvSpPr/>
            <p:nvPr/>
          </p:nvSpPr>
          <p:spPr>
            <a:xfrm>
              <a:off x="72413" y="451086"/>
              <a:ext cx="12701" cy="2133986"/>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4" name="Freeform 42"/>
            <p:cNvSpPr/>
            <p:nvPr/>
          </p:nvSpPr>
          <p:spPr>
            <a:xfrm>
              <a:off x="540273" y="2977915"/>
              <a:ext cx="3302946"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5" name="Freeform 43"/>
            <p:cNvSpPr/>
            <p:nvPr/>
          </p:nvSpPr>
          <p:spPr>
            <a:xfrm>
              <a:off x="515366" y="70143"/>
              <a:ext cx="331061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6" name="Freeform 44"/>
            <p:cNvSpPr/>
            <p:nvPr/>
          </p:nvSpPr>
          <p:spPr>
            <a:xfrm>
              <a:off x="4271769" y="487519"/>
              <a:ext cx="12701" cy="2097553"/>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7" name="Freeform 45"/>
            <p:cNvSpPr/>
            <p:nvPr/>
          </p:nvSpPr>
          <p:spPr>
            <a:xfrm>
              <a:off x="9958" y="2687433"/>
              <a:ext cx="401953" cy="347905"/>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8" name="Freeform 46"/>
            <p:cNvSpPr/>
            <p:nvPr/>
          </p:nvSpPr>
          <p:spPr>
            <a:xfrm>
              <a:off x="7650" y="2683963"/>
              <a:ext cx="408093" cy="353930"/>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9" name="Freeform 47"/>
            <p:cNvSpPr/>
            <p:nvPr/>
          </p:nvSpPr>
          <p:spPr>
            <a:xfrm>
              <a:off x="19" y="3469"/>
              <a:ext cx="405050" cy="359136"/>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0" name="Freeform 48"/>
            <p:cNvSpPr/>
            <p:nvPr/>
          </p:nvSpPr>
          <p:spPr>
            <a:xfrm>
              <a:off x="0" y="0"/>
              <a:ext cx="406163" cy="36954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1" name="Freeform 49"/>
            <p:cNvSpPr/>
            <p:nvPr/>
          </p:nvSpPr>
          <p:spPr>
            <a:xfrm>
              <a:off x="3933263" y="51032"/>
              <a:ext cx="401536" cy="336132"/>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2" name="Freeform 50"/>
            <p:cNvSpPr/>
            <p:nvPr/>
          </p:nvSpPr>
          <p:spPr>
            <a:xfrm>
              <a:off x="3933263" y="50312"/>
              <a:ext cx="404249" cy="338317"/>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3" name="Freeform 51"/>
            <p:cNvSpPr/>
            <p:nvPr/>
          </p:nvSpPr>
          <p:spPr>
            <a:xfrm>
              <a:off x="3984992" y="2678602"/>
              <a:ext cx="358501" cy="335097"/>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4" name="Freeform 52"/>
            <p:cNvSpPr/>
            <p:nvPr/>
          </p:nvSpPr>
          <p:spPr>
            <a:xfrm>
              <a:off x="3981160" y="2677023"/>
              <a:ext cx="364975" cy="340051"/>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86" name="Picture Placeholder 33"/>
          <p:cNvSpPr>
            <a:spLocks noGrp="1"/>
          </p:cNvSpPr>
          <p:nvPr>
            <p:ph type="pic" sz="quarter" idx="21"/>
          </p:nvPr>
        </p:nvSpPr>
        <p:spPr>
          <a:xfrm>
            <a:off x="1265028" y="1900209"/>
            <a:ext cx="3935537" cy="2571738"/>
          </a:xfrm>
          <a:prstGeom prst="rect">
            <a:avLst/>
          </a:prstGeom>
          <a:ln w="38100">
            <a:solidFill>
              <a:srgbClr val="FFFFFF"/>
            </a:solidFill>
            <a:round/>
          </a:ln>
        </p:spPr>
        <p:txBody>
          <a:bodyPr lIns="91439" rIns="91439">
            <a:noAutofit/>
          </a:bodyPr>
          <a:lstStyle/>
          <a:p>
            <a:endParaRPr/>
          </a:p>
        </p:txBody>
      </p:sp>
      <p:sp>
        <p:nvSpPr>
          <p:cNvPr id="87" name="Body Level One…"/>
          <p:cNvSpPr txBox="1">
            <a:spLocks noGrp="1"/>
          </p:cNvSpPr>
          <p:nvPr>
            <p:ph type="body" sz="quarter" idx="1"/>
          </p:nvPr>
        </p:nvSpPr>
        <p:spPr>
          <a:xfrm>
            <a:off x="1052422" y="4935990"/>
            <a:ext cx="4368981" cy="1007611"/>
          </a:xfrm>
          <a:prstGeom prst="rect">
            <a:avLst/>
          </a:prstGeom>
        </p:spPr>
        <p:txBody>
          <a:bodyPr/>
          <a:lstStyle>
            <a:lvl1pPr marL="0" indent="0">
              <a:spcBef>
                <a:spcPts val="1600"/>
              </a:spcBef>
              <a:buSzTx/>
              <a:buFontTx/>
              <a:buNone/>
              <a:defRPr sz="1600"/>
            </a:lvl1pPr>
            <a:lvl2pPr marL="0" indent="457200">
              <a:spcBef>
                <a:spcPts val="1600"/>
              </a:spcBef>
              <a:buSzTx/>
              <a:buFontTx/>
              <a:buNone/>
              <a:defRPr sz="1600"/>
            </a:lvl2pPr>
            <a:lvl3pPr marL="0" indent="914400">
              <a:spcBef>
                <a:spcPts val="1600"/>
              </a:spcBef>
              <a:buSzTx/>
              <a:buFontTx/>
              <a:buNone/>
              <a:defRPr sz="1600"/>
            </a:lvl3pPr>
            <a:lvl4pPr marL="0" indent="1371600">
              <a:spcBef>
                <a:spcPts val="1600"/>
              </a:spcBef>
              <a:buSzTx/>
              <a:buFontTx/>
              <a:buNone/>
              <a:defRPr sz="1600"/>
            </a:lvl4pPr>
            <a:lvl5pPr marL="0" indent="1828800">
              <a:spcBef>
                <a:spcPts val="1600"/>
              </a:spcBef>
              <a:buSzTx/>
              <a:buFontTx/>
              <a:buNone/>
              <a:defRPr sz="1600"/>
            </a:lvl5pPr>
          </a:lstStyle>
          <a:p>
            <a:r>
              <a:t>Body Level One</a:t>
            </a:r>
          </a:p>
          <a:p>
            <a:pPr lvl="1"/>
            <a:r>
              <a:t>Body Level Two</a:t>
            </a:r>
          </a:p>
          <a:p>
            <a:pPr lvl="2"/>
            <a:r>
              <a:t>Body Level Three</a:t>
            </a:r>
          </a:p>
          <a:p>
            <a:pPr lvl="3"/>
            <a:r>
              <a:t>Body Level Four</a:t>
            </a:r>
          </a:p>
          <a:p>
            <a:pPr lvl="4"/>
            <a:r>
              <a:t>Body Level Five</a:t>
            </a:r>
          </a:p>
        </p:txBody>
      </p:sp>
      <p:grpSp>
        <p:nvGrpSpPr>
          <p:cNvPr id="100" name="Group 21"/>
          <p:cNvGrpSpPr/>
          <p:nvPr/>
        </p:nvGrpSpPr>
        <p:grpSpPr>
          <a:xfrm>
            <a:off x="6772691" y="1733550"/>
            <a:ext cx="4346135" cy="3037893"/>
            <a:chOff x="0" y="0"/>
            <a:chExt cx="4346134" cy="3037892"/>
          </a:xfrm>
        </p:grpSpPr>
        <p:sp>
          <p:nvSpPr>
            <p:cNvPr id="88" name="Freeform 41"/>
            <p:cNvSpPr/>
            <p:nvPr/>
          </p:nvSpPr>
          <p:spPr>
            <a:xfrm>
              <a:off x="72413" y="451086"/>
              <a:ext cx="12701" cy="2133986"/>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9" name="Freeform 42"/>
            <p:cNvSpPr/>
            <p:nvPr/>
          </p:nvSpPr>
          <p:spPr>
            <a:xfrm>
              <a:off x="540273" y="2977915"/>
              <a:ext cx="3302946"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0" name="Freeform 43"/>
            <p:cNvSpPr/>
            <p:nvPr/>
          </p:nvSpPr>
          <p:spPr>
            <a:xfrm>
              <a:off x="515366" y="70143"/>
              <a:ext cx="331061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1" name="Freeform 44"/>
            <p:cNvSpPr/>
            <p:nvPr/>
          </p:nvSpPr>
          <p:spPr>
            <a:xfrm>
              <a:off x="4271769" y="487519"/>
              <a:ext cx="12701" cy="2097553"/>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2" name="Freeform 45"/>
            <p:cNvSpPr/>
            <p:nvPr/>
          </p:nvSpPr>
          <p:spPr>
            <a:xfrm>
              <a:off x="9958" y="2687433"/>
              <a:ext cx="401953" cy="347905"/>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3" name="Freeform 46"/>
            <p:cNvSpPr/>
            <p:nvPr/>
          </p:nvSpPr>
          <p:spPr>
            <a:xfrm>
              <a:off x="7650" y="2683963"/>
              <a:ext cx="408093" cy="353930"/>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4" name="Freeform 47"/>
            <p:cNvSpPr/>
            <p:nvPr/>
          </p:nvSpPr>
          <p:spPr>
            <a:xfrm>
              <a:off x="19" y="3469"/>
              <a:ext cx="405050" cy="359136"/>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5" name="Freeform 48"/>
            <p:cNvSpPr/>
            <p:nvPr/>
          </p:nvSpPr>
          <p:spPr>
            <a:xfrm>
              <a:off x="0" y="0"/>
              <a:ext cx="406163" cy="36954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6" name="Freeform 49"/>
            <p:cNvSpPr/>
            <p:nvPr/>
          </p:nvSpPr>
          <p:spPr>
            <a:xfrm>
              <a:off x="3933263" y="51032"/>
              <a:ext cx="401536" cy="336132"/>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7" name="Freeform 50"/>
            <p:cNvSpPr/>
            <p:nvPr/>
          </p:nvSpPr>
          <p:spPr>
            <a:xfrm>
              <a:off x="3933263" y="50312"/>
              <a:ext cx="404249" cy="338317"/>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8" name="Freeform 51"/>
            <p:cNvSpPr/>
            <p:nvPr/>
          </p:nvSpPr>
          <p:spPr>
            <a:xfrm>
              <a:off x="3984992" y="2678602"/>
              <a:ext cx="358501" cy="335097"/>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9" name="Freeform 52"/>
            <p:cNvSpPr/>
            <p:nvPr/>
          </p:nvSpPr>
          <p:spPr>
            <a:xfrm>
              <a:off x="3981160" y="2677023"/>
              <a:ext cx="364975" cy="340051"/>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01" name="Picture Placeholder 33"/>
          <p:cNvSpPr>
            <a:spLocks noGrp="1"/>
          </p:cNvSpPr>
          <p:nvPr>
            <p:ph type="pic" sz="quarter" idx="22"/>
          </p:nvPr>
        </p:nvSpPr>
        <p:spPr>
          <a:xfrm>
            <a:off x="6975716" y="1900209"/>
            <a:ext cx="3935537" cy="2571738"/>
          </a:xfrm>
          <a:prstGeom prst="rect">
            <a:avLst/>
          </a:prstGeom>
          <a:ln w="38100">
            <a:solidFill>
              <a:srgbClr val="FFFFFF"/>
            </a:solidFill>
            <a:round/>
          </a:ln>
        </p:spPr>
        <p:txBody>
          <a:bodyPr lIns="91439" rIns="91439">
            <a:noAutofit/>
          </a:bodyPr>
          <a:lstStyle/>
          <a:p>
            <a:endParaRPr/>
          </a:p>
        </p:txBody>
      </p:sp>
      <p:sp>
        <p:nvSpPr>
          <p:cNvPr id="102" name="Text Placeholder 3"/>
          <p:cNvSpPr>
            <a:spLocks noGrp="1"/>
          </p:cNvSpPr>
          <p:nvPr>
            <p:ph type="body" sz="quarter" idx="23"/>
          </p:nvPr>
        </p:nvSpPr>
        <p:spPr>
          <a:xfrm>
            <a:off x="6742907" y="4935990"/>
            <a:ext cx="4368981" cy="1007611"/>
          </a:xfrm>
          <a:prstGeom prst="rect">
            <a:avLst/>
          </a:prstGeom>
        </p:spPr>
        <p:txBody>
          <a:bodyPr/>
          <a:lstStyle/>
          <a:p>
            <a:pPr marL="0" indent="0">
              <a:spcBef>
                <a:spcPts val="1600"/>
              </a:spcBef>
              <a:buSzTx/>
              <a:buFontTx/>
              <a:buNone/>
              <a:defRPr sz="1600"/>
            </a:pPr>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hree Pictures with Captions">
    <p:spTree>
      <p:nvGrpSpPr>
        <p:cNvPr id="1" name=""/>
        <p:cNvGrpSpPr/>
        <p:nvPr/>
      </p:nvGrpSpPr>
      <p:grpSpPr>
        <a:xfrm>
          <a:off x="0" y="0"/>
          <a:ext cx="0" cy="0"/>
          <a:chOff x="0" y="0"/>
          <a:chExt cx="0" cy="0"/>
        </a:xfrm>
      </p:grpSpPr>
      <p:sp>
        <p:nvSpPr>
          <p:cNvPr id="110" name="Title Text"/>
          <p:cNvSpPr txBox="1">
            <a:spLocks noGrp="1"/>
          </p:cNvSpPr>
          <p:nvPr>
            <p:ph type="title"/>
          </p:nvPr>
        </p:nvSpPr>
        <p:spPr>
          <a:prstGeom prst="rect">
            <a:avLst/>
          </a:prstGeom>
        </p:spPr>
        <p:txBody>
          <a:bodyPr/>
          <a:lstStyle/>
          <a:p>
            <a:r>
              <a:t>Title Text</a:t>
            </a:r>
          </a:p>
        </p:txBody>
      </p:sp>
      <p:grpSp>
        <p:nvGrpSpPr>
          <p:cNvPr id="123" name="Group 51"/>
          <p:cNvGrpSpPr/>
          <p:nvPr/>
        </p:nvGrpSpPr>
        <p:grpSpPr>
          <a:xfrm>
            <a:off x="1074250" y="1668158"/>
            <a:ext cx="3077428" cy="3113056"/>
            <a:chOff x="0" y="0"/>
            <a:chExt cx="3077426" cy="3113054"/>
          </a:xfrm>
        </p:grpSpPr>
        <p:sp>
          <p:nvSpPr>
            <p:cNvPr id="111" name="Freeform 41"/>
            <p:cNvSpPr/>
            <p:nvPr/>
          </p:nvSpPr>
          <p:spPr>
            <a:xfrm rot="5400000">
              <a:off x="1533241" y="-1024462"/>
              <a:ext cx="12701" cy="2161757"/>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2" name="Freeform 42"/>
            <p:cNvSpPr/>
            <p:nvPr/>
          </p:nvSpPr>
          <p:spPr>
            <a:xfrm rot="5400000">
              <a:off x="-1128595" y="1563556"/>
              <a:ext cx="236584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3" name="Freeform 43"/>
            <p:cNvSpPr/>
            <p:nvPr/>
          </p:nvSpPr>
          <p:spPr>
            <a:xfrm rot="5400000">
              <a:off x="1814273" y="1548461"/>
              <a:ext cx="2371329"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4" name="Freeform 44"/>
            <p:cNvSpPr/>
            <p:nvPr/>
          </p:nvSpPr>
          <p:spPr>
            <a:xfrm rot="5400000">
              <a:off x="1514788" y="2001912"/>
              <a:ext cx="12701" cy="212485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5" name="Freeform 45"/>
            <p:cNvSpPr/>
            <p:nvPr/>
          </p:nvSpPr>
          <p:spPr>
            <a:xfrm rot="5400000">
              <a:off x="34848" y="-25128"/>
              <a:ext cx="287912" cy="352433"/>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6" name="Freeform 46"/>
            <p:cNvSpPr/>
            <p:nvPr/>
          </p:nvSpPr>
          <p:spPr>
            <a:xfrm rot="5400000">
              <a:off x="33113" y="-27634"/>
              <a:ext cx="292309" cy="358537"/>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7" name="Freeform 47"/>
            <p:cNvSpPr/>
            <p:nvPr/>
          </p:nvSpPr>
          <p:spPr>
            <a:xfrm rot="5400000">
              <a:off x="2746943" y="-36826"/>
              <a:ext cx="290130" cy="363809"/>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8" name="Freeform 48"/>
            <p:cNvSpPr/>
            <p:nvPr/>
          </p:nvSpPr>
          <p:spPr>
            <a:xfrm rot="5400000">
              <a:off x="2744786" y="-41714"/>
              <a:ext cx="290928" cy="37435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9" name="Freeform 49"/>
            <p:cNvSpPr/>
            <p:nvPr/>
          </p:nvSpPr>
          <p:spPr>
            <a:xfrm rot="5400000">
              <a:off x="2711671" y="2790876"/>
              <a:ext cx="287613" cy="340507"/>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0" name="Freeform 50"/>
            <p:cNvSpPr/>
            <p:nvPr/>
          </p:nvSpPr>
          <p:spPr>
            <a:xfrm rot="5400000">
              <a:off x="2710322" y="2790741"/>
              <a:ext cx="289556" cy="342719"/>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1" name="Freeform 51"/>
            <p:cNvSpPr/>
            <p:nvPr/>
          </p:nvSpPr>
          <p:spPr>
            <a:xfrm rot="5400000">
              <a:off x="65844" y="2813040"/>
              <a:ext cx="256788" cy="339458"/>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2" name="Freeform 52"/>
            <p:cNvSpPr/>
            <p:nvPr/>
          </p:nvSpPr>
          <p:spPr>
            <a:xfrm rot="5400000">
              <a:off x="62616" y="2810105"/>
              <a:ext cx="261424" cy="344476"/>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24" name="Picture Placeholder 33"/>
          <p:cNvSpPr>
            <a:spLocks noGrp="1"/>
          </p:cNvSpPr>
          <p:nvPr>
            <p:ph type="pic" sz="quarter" idx="21"/>
          </p:nvPr>
        </p:nvSpPr>
        <p:spPr>
          <a:xfrm>
            <a:off x="1249168" y="1824284"/>
            <a:ext cx="2715289" cy="2776310"/>
          </a:xfrm>
          <a:prstGeom prst="rect">
            <a:avLst/>
          </a:prstGeom>
          <a:ln w="38100">
            <a:solidFill>
              <a:srgbClr val="FFFFFF"/>
            </a:solidFill>
            <a:round/>
          </a:ln>
        </p:spPr>
        <p:txBody>
          <a:bodyPr lIns="91439" rIns="91439">
            <a:noAutofit/>
          </a:bodyPr>
          <a:lstStyle/>
          <a:p>
            <a:endParaRPr/>
          </a:p>
        </p:txBody>
      </p:sp>
      <p:sp>
        <p:nvSpPr>
          <p:cNvPr id="125" name="Body Level One…"/>
          <p:cNvSpPr txBox="1">
            <a:spLocks noGrp="1"/>
          </p:cNvSpPr>
          <p:nvPr>
            <p:ph type="body" sz="quarter" idx="1"/>
          </p:nvPr>
        </p:nvSpPr>
        <p:spPr>
          <a:xfrm>
            <a:off x="1235212" y="4947404"/>
            <a:ext cx="2743201" cy="914401"/>
          </a:xfrm>
          <a:prstGeom prst="rect">
            <a:avLst/>
          </a:prstGeom>
        </p:spPr>
        <p:txBody>
          <a:bodyPr/>
          <a:lstStyle>
            <a:lvl1pPr marL="0" indent="0">
              <a:spcBef>
                <a:spcPts val="1600"/>
              </a:spcBef>
              <a:buSzTx/>
              <a:buFontTx/>
              <a:buNone/>
              <a:defRPr sz="1600"/>
            </a:lvl1pPr>
            <a:lvl2pPr marL="0" indent="457200">
              <a:spcBef>
                <a:spcPts val="1600"/>
              </a:spcBef>
              <a:buSzTx/>
              <a:buFontTx/>
              <a:buNone/>
              <a:defRPr sz="1600"/>
            </a:lvl2pPr>
            <a:lvl3pPr marL="0" indent="914400">
              <a:spcBef>
                <a:spcPts val="1600"/>
              </a:spcBef>
              <a:buSzTx/>
              <a:buFontTx/>
              <a:buNone/>
              <a:defRPr sz="1600"/>
            </a:lvl3pPr>
            <a:lvl4pPr marL="0" indent="1371600">
              <a:spcBef>
                <a:spcPts val="1600"/>
              </a:spcBef>
              <a:buSzTx/>
              <a:buFontTx/>
              <a:buNone/>
              <a:defRPr sz="1600"/>
            </a:lvl4pPr>
            <a:lvl5pPr marL="0" indent="1828800">
              <a:spcBef>
                <a:spcPts val="1600"/>
              </a:spcBef>
              <a:buSzTx/>
              <a:buFontTx/>
              <a:buNone/>
              <a:defRPr sz="1600"/>
            </a:lvl5pPr>
          </a:lstStyle>
          <a:p>
            <a:r>
              <a:t>Body Level One</a:t>
            </a:r>
          </a:p>
          <a:p>
            <a:pPr lvl="1"/>
            <a:r>
              <a:t>Body Level Two</a:t>
            </a:r>
          </a:p>
          <a:p>
            <a:pPr lvl="2"/>
            <a:r>
              <a:t>Body Level Three</a:t>
            </a:r>
          </a:p>
          <a:p>
            <a:pPr lvl="3"/>
            <a:r>
              <a:t>Body Level Four</a:t>
            </a:r>
          </a:p>
          <a:p>
            <a:pPr lvl="4"/>
            <a:r>
              <a:t>Body Level Five</a:t>
            </a:r>
          </a:p>
        </p:txBody>
      </p:sp>
      <p:grpSp>
        <p:nvGrpSpPr>
          <p:cNvPr id="138" name="Group 83"/>
          <p:cNvGrpSpPr/>
          <p:nvPr/>
        </p:nvGrpSpPr>
        <p:grpSpPr>
          <a:xfrm>
            <a:off x="4546246" y="1668158"/>
            <a:ext cx="3077428" cy="3113056"/>
            <a:chOff x="0" y="0"/>
            <a:chExt cx="3077426" cy="3113054"/>
          </a:xfrm>
        </p:grpSpPr>
        <p:sp>
          <p:nvSpPr>
            <p:cNvPr id="126" name="Freeform 41"/>
            <p:cNvSpPr/>
            <p:nvPr/>
          </p:nvSpPr>
          <p:spPr>
            <a:xfrm rot="5400000">
              <a:off x="1533241" y="-1024462"/>
              <a:ext cx="12701" cy="2161757"/>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7" name="Freeform 42"/>
            <p:cNvSpPr/>
            <p:nvPr/>
          </p:nvSpPr>
          <p:spPr>
            <a:xfrm rot="5400000">
              <a:off x="-1128595" y="1563556"/>
              <a:ext cx="236584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8" name="Freeform 43"/>
            <p:cNvSpPr/>
            <p:nvPr/>
          </p:nvSpPr>
          <p:spPr>
            <a:xfrm rot="5400000">
              <a:off x="1814273" y="1548461"/>
              <a:ext cx="2371329"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9" name="Freeform 44"/>
            <p:cNvSpPr/>
            <p:nvPr/>
          </p:nvSpPr>
          <p:spPr>
            <a:xfrm rot="5400000">
              <a:off x="1514788" y="2001912"/>
              <a:ext cx="12701" cy="212485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0" name="Freeform 45"/>
            <p:cNvSpPr/>
            <p:nvPr/>
          </p:nvSpPr>
          <p:spPr>
            <a:xfrm rot="5400000">
              <a:off x="34848" y="-25128"/>
              <a:ext cx="287912" cy="352433"/>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1" name="Freeform 46"/>
            <p:cNvSpPr/>
            <p:nvPr/>
          </p:nvSpPr>
          <p:spPr>
            <a:xfrm rot="5400000">
              <a:off x="33113" y="-27634"/>
              <a:ext cx="292309" cy="358537"/>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2" name="Freeform 47"/>
            <p:cNvSpPr/>
            <p:nvPr/>
          </p:nvSpPr>
          <p:spPr>
            <a:xfrm rot="5400000">
              <a:off x="2746943" y="-36826"/>
              <a:ext cx="290130" cy="363809"/>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3" name="Freeform 48"/>
            <p:cNvSpPr/>
            <p:nvPr/>
          </p:nvSpPr>
          <p:spPr>
            <a:xfrm rot="5400000">
              <a:off x="2744786" y="-41714"/>
              <a:ext cx="290928" cy="37435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4" name="Freeform 49"/>
            <p:cNvSpPr/>
            <p:nvPr/>
          </p:nvSpPr>
          <p:spPr>
            <a:xfrm rot="5400000">
              <a:off x="2711671" y="2790876"/>
              <a:ext cx="287613" cy="340507"/>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5" name="Freeform 50"/>
            <p:cNvSpPr/>
            <p:nvPr/>
          </p:nvSpPr>
          <p:spPr>
            <a:xfrm rot="5400000">
              <a:off x="2710322" y="2790741"/>
              <a:ext cx="289556" cy="342719"/>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6" name="Freeform 51"/>
            <p:cNvSpPr/>
            <p:nvPr/>
          </p:nvSpPr>
          <p:spPr>
            <a:xfrm rot="5400000">
              <a:off x="65844" y="2813040"/>
              <a:ext cx="256788" cy="339458"/>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7" name="Freeform 52"/>
            <p:cNvSpPr/>
            <p:nvPr/>
          </p:nvSpPr>
          <p:spPr>
            <a:xfrm rot="5400000">
              <a:off x="62616" y="2810105"/>
              <a:ext cx="261424" cy="344476"/>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39" name="Picture Placeholder 33"/>
          <p:cNvSpPr>
            <a:spLocks noGrp="1"/>
          </p:cNvSpPr>
          <p:nvPr>
            <p:ph type="pic" sz="quarter" idx="22"/>
          </p:nvPr>
        </p:nvSpPr>
        <p:spPr>
          <a:xfrm>
            <a:off x="4720923" y="1824284"/>
            <a:ext cx="2715769" cy="2776310"/>
          </a:xfrm>
          <a:prstGeom prst="rect">
            <a:avLst/>
          </a:prstGeom>
          <a:ln w="38100">
            <a:solidFill>
              <a:srgbClr val="FFFFFF"/>
            </a:solidFill>
            <a:round/>
          </a:ln>
        </p:spPr>
        <p:txBody>
          <a:bodyPr lIns="91439" rIns="91439">
            <a:noAutofit/>
          </a:bodyPr>
          <a:lstStyle/>
          <a:p>
            <a:endParaRPr/>
          </a:p>
        </p:txBody>
      </p:sp>
      <p:sp>
        <p:nvSpPr>
          <p:cNvPr id="140" name="Text Placeholder 3"/>
          <p:cNvSpPr>
            <a:spLocks noGrp="1"/>
          </p:cNvSpPr>
          <p:nvPr>
            <p:ph type="body" sz="quarter" idx="23"/>
          </p:nvPr>
        </p:nvSpPr>
        <p:spPr>
          <a:xfrm>
            <a:off x="4707208" y="4947404"/>
            <a:ext cx="2743201" cy="914401"/>
          </a:xfrm>
          <a:prstGeom prst="rect">
            <a:avLst/>
          </a:prstGeom>
        </p:spPr>
        <p:txBody>
          <a:bodyPr/>
          <a:lstStyle/>
          <a:p>
            <a:pPr marL="0" indent="0">
              <a:spcBef>
                <a:spcPts val="1600"/>
              </a:spcBef>
              <a:buSzTx/>
              <a:buFontTx/>
              <a:buNone/>
              <a:defRPr sz="1600"/>
            </a:pPr>
            <a:endParaRPr/>
          </a:p>
        </p:txBody>
      </p:sp>
      <p:grpSp>
        <p:nvGrpSpPr>
          <p:cNvPr id="153" name="Group 96"/>
          <p:cNvGrpSpPr/>
          <p:nvPr/>
        </p:nvGrpSpPr>
        <p:grpSpPr>
          <a:xfrm>
            <a:off x="8048120" y="1668158"/>
            <a:ext cx="3077428" cy="3113056"/>
            <a:chOff x="0" y="0"/>
            <a:chExt cx="3077426" cy="3113054"/>
          </a:xfrm>
        </p:grpSpPr>
        <p:sp>
          <p:nvSpPr>
            <p:cNvPr id="141" name="Freeform 41"/>
            <p:cNvSpPr/>
            <p:nvPr/>
          </p:nvSpPr>
          <p:spPr>
            <a:xfrm rot="5400000">
              <a:off x="1533241" y="-1024462"/>
              <a:ext cx="12701" cy="2161757"/>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2" name="Freeform 42"/>
            <p:cNvSpPr/>
            <p:nvPr/>
          </p:nvSpPr>
          <p:spPr>
            <a:xfrm rot="5400000">
              <a:off x="-1128595" y="1563556"/>
              <a:ext cx="236584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3" name="Freeform 43"/>
            <p:cNvSpPr/>
            <p:nvPr/>
          </p:nvSpPr>
          <p:spPr>
            <a:xfrm rot="5400000">
              <a:off x="1814273" y="1548461"/>
              <a:ext cx="2371329"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4" name="Freeform 44"/>
            <p:cNvSpPr/>
            <p:nvPr/>
          </p:nvSpPr>
          <p:spPr>
            <a:xfrm rot="5400000">
              <a:off x="1514788" y="2001912"/>
              <a:ext cx="12701" cy="212485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5" name="Freeform 45"/>
            <p:cNvSpPr/>
            <p:nvPr/>
          </p:nvSpPr>
          <p:spPr>
            <a:xfrm rot="5400000">
              <a:off x="34848" y="-25128"/>
              <a:ext cx="287912" cy="352433"/>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6" name="Freeform 46"/>
            <p:cNvSpPr/>
            <p:nvPr/>
          </p:nvSpPr>
          <p:spPr>
            <a:xfrm rot="5400000">
              <a:off x="33113" y="-27634"/>
              <a:ext cx="292309" cy="358537"/>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7" name="Freeform 47"/>
            <p:cNvSpPr/>
            <p:nvPr/>
          </p:nvSpPr>
          <p:spPr>
            <a:xfrm rot="5400000">
              <a:off x="2746943" y="-36826"/>
              <a:ext cx="290130" cy="363809"/>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8" name="Freeform 48"/>
            <p:cNvSpPr/>
            <p:nvPr/>
          </p:nvSpPr>
          <p:spPr>
            <a:xfrm rot="5400000">
              <a:off x="2744786" y="-41714"/>
              <a:ext cx="290928" cy="37435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9" name="Freeform 49"/>
            <p:cNvSpPr/>
            <p:nvPr/>
          </p:nvSpPr>
          <p:spPr>
            <a:xfrm rot="5400000">
              <a:off x="2711671" y="2790876"/>
              <a:ext cx="287613" cy="340507"/>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50" name="Freeform 50"/>
            <p:cNvSpPr/>
            <p:nvPr/>
          </p:nvSpPr>
          <p:spPr>
            <a:xfrm rot="5400000">
              <a:off x="2710322" y="2790741"/>
              <a:ext cx="289556" cy="342719"/>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51" name="Freeform 51"/>
            <p:cNvSpPr/>
            <p:nvPr/>
          </p:nvSpPr>
          <p:spPr>
            <a:xfrm rot="5400000">
              <a:off x="65844" y="2813040"/>
              <a:ext cx="256788" cy="339458"/>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52" name="Freeform 52"/>
            <p:cNvSpPr/>
            <p:nvPr/>
          </p:nvSpPr>
          <p:spPr>
            <a:xfrm rot="5400000">
              <a:off x="62616" y="2810105"/>
              <a:ext cx="261424" cy="344476"/>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54" name="Picture Placeholder 33"/>
          <p:cNvSpPr>
            <a:spLocks noGrp="1"/>
          </p:cNvSpPr>
          <p:nvPr>
            <p:ph type="pic" sz="quarter" idx="24"/>
          </p:nvPr>
        </p:nvSpPr>
        <p:spPr>
          <a:xfrm>
            <a:off x="8222798" y="1824284"/>
            <a:ext cx="2715769" cy="2776310"/>
          </a:xfrm>
          <a:prstGeom prst="rect">
            <a:avLst/>
          </a:prstGeom>
          <a:ln w="38100">
            <a:solidFill>
              <a:srgbClr val="FFFFFF"/>
            </a:solidFill>
            <a:round/>
          </a:ln>
        </p:spPr>
        <p:txBody>
          <a:bodyPr lIns="91439" rIns="91439">
            <a:noAutofit/>
          </a:bodyPr>
          <a:lstStyle/>
          <a:p>
            <a:endParaRPr/>
          </a:p>
        </p:txBody>
      </p:sp>
      <p:sp>
        <p:nvSpPr>
          <p:cNvPr id="155" name="Text Placeholder 3"/>
          <p:cNvSpPr>
            <a:spLocks noGrp="1"/>
          </p:cNvSpPr>
          <p:nvPr>
            <p:ph type="body" sz="quarter" idx="25"/>
          </p:nvPr>
        </p:nvSpPr>
        <p:spPr>
          <a:xfrm>
            <a:off x="8209081" y="4947404"/>
            <a:ext cx="2743201" cy="914401"/>
          </a:xfrm>
          <a:prstGeom prst="rect">
            <a:avLst/>
          </a:prstGeom>
        </p:spPr>
        <p:txBody>
          <a:bodyPr/>
          <a:lstStyle/>
          <a:p>
            <a:pPr marL="0" indent="0">
              <a:spcBef>
                <a:spcPts val="1600"/>
              </a:spcBef>
              <a:buSzTx/>
              <a:buFontTx/>
              <a:buNone/>
              <a:defRPr sz="1600"/>
            </a:pPr>
            <a:endParaRPr/>
          </a:p>
        </p:txBody>
      </p:sp>
      <p:sp>
        <p:nvSpPr>
          <p:cNvPr id="1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065212" y="304800"/>
            <a:ext cx="10058403" cy="1219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p>
            <a:r>
              <a:t>Title Text</a:t>
            </a:r>
          </a:p>
        </p:txBody>
      </p:sp>
      <p:sp>
        <p:nvSpPr>
          <p:cNvPr id="3" name="Body Level One…"/>
          <p:cNvSpPr txBox="1">
            <a:spLocks noGrp="1"/>
          </p:cNvSpPr>
          <p:nvPr>
            <p:ph type="body" idx="1"/>
          </p:nvPr>
        </p:nvSpPr>
        <p:spPr>
          <a:xfrm>
            <a:off x="1065213" y="1752600"/>
            <a:ext cx="10058401" cy="4229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065212" y="5975128"/>
            <a:ext cx="231094" cy="317946"/>
          </a:xfrm>
          <a:prstGeom prst="rect">
            <a:avLst/>
          </a:prstGeom>
          <a:ln w="12700">
            <a:miter lim="400000"/>
          </a:ln>
        </p:spPr>
        <p:txBody>
          <a:bodyPr wrap="none" lIns="45719" rIns="45719" anchor="ctr">
            <a:spAutoFit/>
          </a:bodyPr>
          <a:lstStyle>
            <a:lvl1pPr>
              <a:defRPr sz="11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n-lt"/>
          <a:ea typeface="+mn-ea"/>
          <a:cs typeface="+mn-cs"/>
          <a:sym typeface="Segoe Print"/>
        </a:defRPr>
      </a:lvl1pPr>
      <a:lvl2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n-lt"/>
          <a:ea typeface="+mn-ea"/>
          <a:cs typeface="+mn-cs"/>
          <a:sym typeface="Segoe Print"/>
        </a:defRPr>
      </a:lvl2pPr>
      <a:lvl3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n-lt"/>
          <a:ea typeface="+mn-ea"/>
          <a:cs typeface="+mn-cs"/>
          <a:sym typeface="Segoe Print"/>
        </a:defRPr>
      </a:lvl3pPr>
      <a:lvl4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n-lt"/>
          <a:ea typeface="+mn-ea"/>
          <a:cs typeface="+mn-cs"/>
          <a:sym typeface="Segoe Print"/>
        </a:defRPr>
      </a:lvl4pPr>
      <a:lvl5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n-lt"/>
          <a:ea typeface="+mn-ea"/>
          <a:cs typeface="+mn-cs"/>
          <a:sym typeface="Segoe Print"/>
        </a:defRPr>
      </a:lvl5pPr>
      <a:lvl6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n-lt"/>
          <a:ea typeface="+mn-ea"/>
          <a:cs typeface="+mn-cs"/>
          <a:sym typeface="Segoe Print"/>
        </a:defRPr>
      </a:lvl6pPr>
      <a:lvl7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n-lt"/>
          <a:ea typeface="+mn-ea"/>
          <a:cs typeface="+mn-cs"/>
          <a:sym typeface="Segoe Print"/>
        </a:defRPr>
      </a:lvl7pPr>
      <a:lvl8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n-lt"/>
          <a:ea typeface="+mn-ea"/>
          <a:cs typeface="+mn-cs"/>
          <a:sym typeface="Segoe Print"/>
        </a:defRPr>
      </a:lvl8pPr>
      <a:lvl9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n-lt"/>
          <a:ea typeface="+mn-ea"/>
          <a:cs typeface="+mn-cs"/>
          <a:sym typeface="Segoe Print"/>
        </a:defRPr>
      </a:lvl9pPr>
    </p:titleStyle>
    <p:bodyStyle>
      <a:lvl1pPr marL="347472" marR="0" indent="-347472"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n-lt"/>
          <a:ea typeface="+mn-ea"/>
          <a:cs typeface="+mn-cs"/>
          <a:sym typeface="Segoe Print"/>
        </a:defRPr>
      </a:lvl1pPr>
      <a:lvl2pPr marL="797356" marR="0" indent="-340156"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n-lt"/>
          <a:ea typeface="+mn-ea"/>
          <a:cs typeface="+mn-cs"/>
          <a:sym typeface="Segoe Print"/>
        </a:defRPr>
      </a:lvl2pPr>
      <a:lvl3pPr marL="1219200" marR="0" indent="-3048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n-lt"/>
          <a:ea typeface="+mn-ea"/>
          <a:cs typeface="+mn-cs"/>
          <a:sym typeface="Segoe Print"/>
        </a:defRPr>
      </a:lvl3pPr>
      <a:lvl4pPr marL="17145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n-lt"/>
          <a:ea typeface="+mn-ea"/>
          <a:cs typeface="+mn-cs"/>
          <a:sym typeface="Segoe Print"/>
        </a:defRPr>
      </a:lvl4pPr>
      <a:lvl5pPr marL="21717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n-lt"/>
          <a:ea typeface="+mn-ea"/>
          <a:cs typeface="+mn-cs"/>
          <a:sym typeface="Segoe Print"/>
        </a:defRPr>
      </a:lvl5pPr>
      <a:lvl6pPr marL="26289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n-lt"/>
          <a:ea typeface="+mn-ea"/>
          <a:cs typeface="+mn-cs"/>
          <a:sym typeface="Segoe Print"/>
        </a:defRPr>
      </a:lvl6pPr>
      <a:lvl7pPr marL="30861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n-lt"/>
          <a:ea typeface="+mn-ea"/>
          <a:cs typeface="+mn-cs"/>
          <a:sym typeface="Segoe Print"/>
        </a:defRPr>
      </a:lvl7pPr>
      <a:lvl8pPr marL="35433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n-lt"/>
          <a:ea typeface="+mn-ea"/>
          <a:cs typeface="+mn-cs"/>
          <a:sym typeface="Segoe Print"/>
        </a:defRPr>
      </a:lvl8pPr>
      <a:lvl9pPr marL="40005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n-lt"/>
          <a:ea typeface="+mn-ea"/>
          <a:cs typeface="+mn-cs"/>
          <a:sym typeface="Segoe Print"/>
        </a:defRPr>
      </a:lvl9pPr>
    </p:bodyStyle>
    <p:otherStyle>
      <a:lvl1pPr marL="0" marR="0" indent="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1pPr>
      <a:lvl2pPr marL="0" marR="0" indent="4572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2pPr>
      <a:lvl3pPr marL="0" marR="0" indent="9144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3pPr>
      <a:lvl4pPr marL="0" marR="0" indent="13716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4pPr>
      <a:lvl5pPr marL="0" marR="0" indent="18288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5pPr>
      <a:lvl6pPr marL="0" marR="0" indent="22860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6pPr>
      <a:lvl7pPr marL="0" marR="0" indent="27432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7pPr>
      <a:lvl8pPr marL="0" marR="0" indent="32004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8pPr>
      <a:lvl9pPr marL="0" marR="0" indent="36576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Title 1"/>
          <p:cNvSpPr txBox="1">
            <a:spLocks noGrp="1"/>
          </p:cNvSpPr>
          <p:nvPr>
            <p:ph type="ctrTitle"/>
          </p:nvPr>
        </p:nvSpPr>
        <p:spPr>
          <a:xfrm>
            <a:off x="2790333" y="2545235"/>
            <a:ext cx="8333280" cy="1036164"/>
          </a:xfrm>
          <a:prstGeom prst="rect">
            <a:avLst/>
          </a:prstGeom>
        </p:spPr>
        <p:txBody>
          <a:bodyPr/>
          <a:lstStyle>
            <a:lvl1pPr defTabSz="795527">
              <a:defRPr sz="4698"/>
            </a:lvl1pPr>
          </a:lstStyle>
          <a:p>
            <a:r>
              <a:t>Kids Prophecy Corner</a:t>
            </a:r>
          </a:p>
        </p:txBody>
      </p:sp>
      <p:sp>
        <p:nvSpPr>
          <p:cNvPr id="251" name="Subtitle 2"/>
          <p:cNvSpPr txBox="1">
            <a:spLocks noGrp="1"/>
          </p:cNvSpPr>
          <p:nvPr>
            <p:ph type="subTitle" sz="quarter" idx="1"/>
          </p:nvPr>
        </p:nvSpPr>
        <p:spPr>
          <a:xfrm>
            <a:off x="3016578" y="3648959"/>
            <a:ext cx="8983727" cy="914401"/>
          </a:xfrm>
          <a:prstGeom prst="rect">
            <a:avLst/>
          </a:prstGeom>
        </p:spPr>
        <p:txBody>
          <a:bodyPr/>
          <a:lstStyle/>
          <a:p>
            <a:pPr defTabSz="768095">
              <a:defRPr sz="2016"/>
            </a:pPr>
            <a:r>
              <a:t>The Alpha History of Ancient Israel – The line of Moses</a:t>
            </a:r>
          </a:p>
          <a:p>
            <a:pPr algn="ctr" defTabSz="768095">
              <a:defRPr sz="2016"/>
            </a:pPr>
            <a:r>
              <a:t>Lesson4</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Title 1"/>
          <p:cNvSpPr txBox="1">
            <a:spLocks noGrp="1"/>
          </p:cNvSpPr>
          <p:nvPr>
            <p:ph type="title"/>
          </p:nvPr>
        </p:nvSpPr>
        <p:spPr>
          <a:xfrm>
            <a:off x="1065211" y="304800"/>
            <a:ext cx="10058404" cy="1219200"/>
          </a:xfrm>
          <a:prstGeom prst="rect">
            <a:avLst/>
          </a:prstGeom>
        </p:spPr>
        <p:txBody>
          <a:bodyPr/>
          <a:lstStyle/>
          <a:p>
            <a:r>
              <a:t>The Story of The Priests In The Movement</a:t>
            </a:r>
          </a:p>
        </p:txBody>
      </p:sp>
      <p:sp>
        <p:nvSpPr>
          <p:cNvPr id="301" name="Content Placeholder 2"/>
          <p:cNvSpPr txBox="1">
            <a:spLocks noGrp="1"/>
          </p:cNvSpPr>
          <p:nvPr>
            <p:ph type="body" idx="1"/>
          </p:nvPr>
        </p:nvSpPr>
        <p:spPr>
          <a:prstGeom prst="rect">
            <a:avLst/>
          </a:prstGeom>
        </p:spPr>
        <p:txBody>
          <a:bodyPr/>
          <a:lstStyle/>
          <a:p>
            <a:pPr>
              <a:lnSpc>
                <a:spcPct val="80000"/>
              </a:lnSpc>
              <a:defRPr sz="1600"/>
            </a:pPr>
            <a:r>
              <a:t>This story relates to the priests of this movement from 1989 to 2021.</a:t>
            </a:r>
          </a:p>
          <a:p>
            <a:pPr marL="0" indent="0">
              <a:lnSpc>
                <a:spcPct val="80000"/>
              </a:lnSpc>
              <a:buSzTx/>
              <a:buNone/>
              <a:defRPr sz="1600" b="1"/>
            </a:pPr>
            <a:r>
              <a:t>The Birth of Moses = 1989</a:t>
            </a:r>
          </a:p>
          <a:p>
            <a:pPr>
              <a:lnSpc>
                <a:spcPct val="80000"/>
              </a:lnSpc>
              <a:defRPr sz="1600"/>
            </a:pPr>
            <a:r>
              <a:t>1989 is the time of the end. Elder Jeff Pippenger was raised up to lead the movement. He represents Moses. His mission was to free the Seventh-Day Adventists from their spiritual bondage. God gave him the methodology of line upon line and the message of Daniel 11:40-45 . People in the SDA church started waking up and realizing that God is coming soon.</a:t>
            </a:r>
          </a:p>
          <a:p>
            <a:pPr marL="0" indent="0">
              <a:lnSpc>
                <a:spcPct val="80000"/>
              </a:lnSpc>
              <a:buSzTx/>
              <a:buNone/>
              <a:defRPr sz="1600" b="1"/>
            </a:pPr>
            <a:r>
              <a:t>The Red sea = 9/11</a:t>
            </a:r>
          </a:p>
          <a:p>
            <a:pPr>
              <a:lnSpc>
                <a:spcPct val="80000"/>
              </a:lnSpc>
              <a:defRPr sz="1600"/>
            </a:pPr>
            <a:r>
              <a:t>The reason we say the red sea is a symbol of 9/11 is because the people passing through the water represents baptism. When you are baptised you make a covenant with God. The Israelites did the same. As they obeyed the words of Moses, the Red sea parted before them and they went through it in the path God had prepared for them.</a:t>
            </a:r>
          </a:p>
        </p:txBody>
      </p:sp>
      <p:sp>
        <p:nvSpPr>
          <p:cNvPr id="302" name="Slide Number Placeholder 3"/>
          <p:cNvSpPr txBox="1">
            <a:spLocks noGrp="1"/>
          </p:cNvSpPr>
          <p:nvPr>
            <p:ph type="sldNum" sz="quarter" idx="2"/>
          </p:nvPr>
        </p:nvSpPr>
        <p:spPr>
          <a:xfrm>
            <a:off x="1065212" y="5975128"/>
            <a:ext cx="231094"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Title 1"/>
          <p:cNvSpPr txBox="1">
            <a:spLocks noGrp="1"/>
          </p:cNvSpPr>
          <p:nvPr>
            <p:ph type="title"/>
          </p:nvPr>
        </p:nvSpPr>
        <p:spPr>
          <a:xfrm>
            <a:off x="1065211" y="304800"/>
            <a:ext cx="10058404" cy="1219200"/>
          </a:xfrm>
          <a:prstGeom prst="rect">
            <a:avLst/>
          </a:prstGeom>
        </p:spPr>
        <p:txBody>
          <a:bodyPr/>
          <a:lstStyle/>
          <a:p>
            <a:r>
              <a:t>The Story of The Priests In The Movement</a:t>
            </a:r>
          </a:p>
        </p:txBody>
      </p:sp>
      <p:sp>
        <p:nvSpPr>
          <p:cNvPr id="305" name="Content Placeholder 2"/>
          <p:cNvSpPr txBox="1">
            <a:spLocks noGrp="1"/>
          </p:cNvSpPr>
          <p:nvPr>
            <p:ph type="body" idx="1"/>
          </p:nvPr>
        </p:nvSpPr>
        <p:spPr>
          <a:prstGeom prst="rect">
            <a:avLst/>
          </a:prstGeom>
        </p:spPr>
        <p:txBody>
          <a:bodyPr/>
          <a:lstStyle/>
          <a:p>
            <a:pPr marL="0" indent="0" defTabSz="886968">
              <a:spcBef>
                <a:spcPts val="1700"/>
              </a:spcBef>
              <a:buSzTx/>
              <a:buNone/>
              <a:defRPr sz="2134" b="1"/>
            </a:pPr>
            <a:r>
              <a:t>Moses goes into the mountains = The tarrying time</a:t>
            </a:r>
          </a:p>
          <a:p>
            <a:pPr marL="337047" indent="-337047" defTabSz="886968">
              <a:spcBef>
                <a:spcPts val="1700"/>
              </a:spcBef>
              <a:defRPr sz="2134"/>
            </a:pPr>
            <a:r>
              <a:t>After 9/11 the tarrying time for the priests started. It is a time where the priests wait for the development of a message. They wait for an increase of knowledge.</a:t>
            </a:r>
          </a:p>
          <a:p>
            <a:pPr marL="0" indent="0" defTabSz="886968">
              <a:spcBef>
                <a:spcPts val="1700"/>
              </a:spcBef>
              <a:buSzTx/>
              <a:buNone/>
              <a:defRPr sz="2134" b="1"/>
            </a:pPr>
            <a:r>
              <a:t>Moses strikes the rock= 2012</a:t>
            </a:r>
          </a:p>
          <a:p>
            <a:pPr marL="337047" indent="-337047" defTabSz="886968">
              <a:spcBef>
                <a:spcPts val="1700"/>
              </a:spcBef>
              <a:defRPr sz="2134"/>
            </a:pPr>
            <a:r>
              <a:t>In 2012 the 2520 was formalized by Elder Parminder. From his studies, he discovered that we can set times for prophetic events by using symbolic numbers. Those numbers are 126 and 151 which are found in the story of Belshazzar. This new light was the water flowed from the rock before the Hebrews. New truths and studies streamed into the movement.</a:t>
            </a:r>
          </a:p>
        </p:txBody>
      </p:sp>
      <p:sp>
        <p:nvSpPr>
          <p:cNvPr id="306" name="Slide Number Placeholder 3"/>
          <p:cNvSpPr txBox="1">
            <a:spLocks noGrp="1"/>
          </p:cNvSpPr>
          <p:nvPr>
            <p:ph type="sldNum" sz="quarter" idx="2"/>
          </p:nvPr>
        </p:nvSpPr>
        <p:spPr>
          <a:xfrm>
            <a:off x="1065212" y="5975128"/>
            <a:ext cx="164212"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Title 1"/>
          <p:cNvSpPr txBox="1">
            <a:spLocks noGrp="1"/>
          </p:cNvSpPr>
          <p:nvPr>
            <p:ph type="title"/>
          </p:nvPr>
        </p:nvSpPr>
        <p:spPr>
          <a:xfrm>
            <a:off x="1065211" y="304800"/>
            <a:ext cx="10058404" cy="1219200"/>
          </a:xfrm>
          <a:prstGeom prst="rect">
            <a:avLst/>
          </a:prstGeom>
        </p:spPr>
        <p:txBody>
          <a:bodyPr/>
          <a:lstStyle/>
          <a:p>
            <a:r>
              <a:t>The Story of The Priests In The Movement</a:t>
            </a:r>
          </a:p>
        </p:txBody>
      </p:sp>
      <p:sp>
        <p:nvSpPr>
          <p:cNvPr id="309" name="Content Placeholder 2"/>
          <p:cNvSpPr txBox="1">
            <a:spLocks noGrp="1"/>
          </p:cNvSpPr>
          <p:nvPr>
            <p:ph type="body" idx="1"/>
          </p:nvPr>
        </p:nvSpPr>
        <p:spPr>
          <a:prstGeom prst="rect">
            <a:avLst/>
          </a:prstGeom>
        </p:spPr>
        <p:txBody>
          <a:bodyPr/>
          <a:lstStyle/>
          <a:p>
            <a:pPr marL="0" indent="0">
              <a:lnSpc>
                <a:spcPct val="80000"/>
              </a:lnSpc>
              <a:buSzTx/>
              <a:buNone/>
              <a:defRPr sz="1500" b="1"/>
            </a:pPr>
            <a:r>
              <a:t>Change of Leader = 2014</a:t>
            </a:r>
          </a:p>
          <a:p>
            <a:pPr>
              <a:lnSpc>
                <a:spcPct val="80000"/>
              </a:lnSpc>
              <a:defRPr sz="1500"/>
            </a:pPr>
            <a:r>
              <a:t>In 2014 the movement experienced a change of leadership. Elder Jeff is no longer the one who will carry on the work of the movement. From now on, Elder Parminder is the new leader. People have to follow his studies and apply them with all their hearts. But even before that change, some did not want to listen to either Elder Jeff or Elder Parminder. They apostatized by leaving the movement.</a:t>
            </a:r>
          </a:p>
          <a:p>
            <a:pPr marL="0" indent="0">
              <a:lnSpc>
                <a:spcPct val="80000"/>
              </a:lnSpc>
              <a:buSzTx/>
              <a:buNone/>
              <a:defRPr sz="1500" b="1"/>
            </a:pPr>
            <a:r>
              <a:t>Jordan = 2019</a:t>
            </a:r>
          </a:p>
          <a:p>
            <a:pPr>
              <a:lnSpc>
                <a:spcPct val="80000"/>
              </a:lnSpc>
              <a:defRPr sz="1500"/>
            </a:pPr>
            <a:r>
              <a:t>The change of leadership was not really visible in 2014. But in 2019 everyone can see it. Now the priests must put all their trust in the new leaders : Elder Parminder and Elder Tess. They must also accept the test of equality.</a:t>
            </a:r>
          </a:p>
          <a:p>
            <a:pPr marL="0" indent="0">
              <a:lnSpc>
                <a:spcPct val="80000"/>
              </a:lnSpc>
              <a:buSzTx/>
              <a:buNone/>
              <a:defRPr sz="1500" b="1"/>
            </a:pPr>
            <a:r>
              <a:t>Jericho = 2021 (Panium)</a:t>
            </a:r>
          </a:p>
          <a:p>
            <a:pPr>
              <a:lnSpc>
                <a:spcPct val="80000"/>
              </a:lnSpc>
              <a:defRPr sz="1500"/>
            </a:pPr>
            <a:r>
              <a:t>It takes time to prepare a people. Now the priests are receiving spiritual food on the subject of equality which will fully equip them to go to “war” by calling the Levites in 2021. They must remove all racism, sexism, and homophobia before conquering the Levites and thereafter the world. They must be ready by 2021.</a:t>
            </a:r>
          </a:p>
        </p:txBody>
      </p:sp>
      <p:sp>
        <p:nvSpPr>
          <p:cNvPr id="310" name="Slide Number Placeholder 3"/>
          <p:cNvSpPr txBox="1">
            <a:spLocks noGrp="1"/>
          </p:cNvSpPr>
          <p:nvPr>
            <p:ph type="sldNum" sz="quarter" idx="2"/>
          </p:nvPr>
        </p:nvSpPr>
        <p:spPr>
          <a:xfrm>
            <a:off x="1065212" y="5975128"/>
            <a:ext cx="225331"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Title 1"/>
          <p:cNvSpPr txBox="1">
            <a:spLocks noGrp="1"/>
          </p:cNvSpPr>
          <p:nvPr>
            <p:ph type="title"/>
          </p:nvPr>
        </p:nvSpPr>
        <p:spPr>
          <a:xfrm>
            <a:off x="1065211" y="304800"/>
            <a:ext cx="10058404" cy="1219200"/>
          </a:xfrm>
          <a:prstGeom prst="rect">
            <a:avLst/>
          </a:prstGeom>
        </p:spPr>
        <p:txBody>
          <a:bodyPr/>
          <a:lstStyle/>
          <a:p>
            <a:r>
              <a:t>The Line of Moses Looks like this : </a:t>
            </a:r>
          </a:p>
        </p:txBody>
      </p:sp>
      <p:sp>
        <p:nvSpPr>
          <p:cNvPr id="313" name="Slide Number Placeholder 2"/>
          <p:cNvSpPr txBox="1">
            <a:spLocks noGrp="1"/>
          </p:cNvSpPr>
          <p:nvPr>
            <p:ph type="sldNum" sz="quarter" idx="2"/>
          </p:nvPr>
        </p:nvSpPr>
        <p:spPr>
          <a:xfrm>
            <a:off x="1065212" y="5975128"/>
            <a:ext cx="233713"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sp>
        <p:nvSpPr>
          <p:cNvPr id="314" name="Straight Connector 4"/>
          <p:cNvSpPr/>
          <p:nvPr/>
        </p:nvSpPr>
        <p:spPr>
          <a:xfrm>
            <a:off x="1194068" y="4232635"/>
            <a:ext cx="9803862" cy="1"/>
          </a:xfrm>
          <a:prstGeom prst="line">
            <a:avLst/>
          </a:prstGeom>
          <a:ln w="19050">
            <a:solidFill>
              <a:schemeClr val="accent4"/>
            </a:solidFill>
            <a:miter/>
          </a:ln>
        </p:spPr>
        <p:txBody>
          <a:bodyPr lIns="45719" rIns="45719"/>
          <a:lstStyle/>
          <a:p>
            <a:endParaRPr/>
          </a:p>
        </p:txBody>
      </p:sp>
      <p:sp>
        <p:nvSpPr>
          <p:cNvPr id="315" name="Straight Connector 6"/>
          <p:cNvSpPr/>
          <p:nvPr/>
        </p:nvSpPr>
        <p:spPr>
          <a:xfrm flipH="1">
            <a:off x="1194068" y="3437640"/>
            <a:ext cx="1" cy="803636"/>
          </a:xfrm>
          <a:prstGeom prst="line">
            <a:avLst/>
          </a:prstGeom>
          <a:ln w="19050">
            <a:solidFill>
              <a:schemeClr val="accent4"/>
            </a:solidFill>
            <a:miter/>
          </a:ln>
        </p:spPr>
        <p:txBody>
          <a:bodyPr lIns="45719" rIns="45719"/>
          <a:lstStyle/>
          <a:p>
            <a:endParaRPr/>
          </a:p>
        </p:txBody>
      </p:sp>
      <p:sp>
        <p:nvSpPr>
          <p:cNvPr id="316" name="Straight Connector 7"/>
          <p:cNvSpPr/>
          <p:nvPr/>
        </p:nvSpPr>
        <p:spPr>
          <a:xfrm>
            <a:off x="3102990" y="3437640"/>
            <a:ext cx="1" cy="803636"/>
          </a:xfrm>
          <a:prstGeom prst="line">
            <a:avLst/>
          </a:prstGeom>
          <a:ln w="19050">
            <a:solidFill>
              <a:schemeClr val="accent4"/>
            </a:solidFill>
            <a:miter/>
          </a:ln>
        </p:spPr>
        <p:txBody>
          <a:bodyPr lIns="45719" rIns="45719"/>
          <a:lstStyle/>
          <a:p>
            <a:endParaRPr/>
          </a:p>
        </p:txBody>
      </p:sp>
      <p:sp>
        <p:nvSpPr>
          <p:cNvPr id="317" name="Straight Connector 8"/>
          <p:cNvSpPr/>
          <p:nvPr/>
        </p:nvSpPr>
        <p:spPr>
          <a:xfrm>
            <a:off x="5169030" y="3839457"/>
            <a:ext cx="1" cy="401819"/>
          </a:xfrm>
          <a:prstGeom prst="line">
            <a:avLst/>
          </a:prstGeom>
          <a:ln w="19050">
            <a:solidFill>
              <a:schemeClr val="accent4"/>
            </a:solidFill>
            <a:miter/>
          </a:ln>
        </p:spPr>
        <p:txBody>
          <a:bodyPr lIns="45719" rIns="45719"/>
          <a:lstStyle/>
          <a:p>
            <a:endParaRPr/>
          </a:p>
        </p:txBody>
      </p:sp>
      <p:sp>
        <p:nvSpPr>
          <p:cNvPr id="318" name="Straight Connector 9"/>
          <p:cNvSpPr/>
          <p:nvPr/>
        </p:nvSpPr>
        <p:spPr>
          <a:xfrm>
            <a:off x="7187938" y="3437640"/>
            <a:ext cx="1" cy="803636"/>
          </a:xfrm>
          <a:prstGeom prst="line">
            <a:avLst/>
          </a:prstGeom>
          <a:ln w="19050">
            <a:solidFill>
              <a:schemeClr val="accent4"/>
            </a:solidFill>
            <a:miter/>
          </a:ln>
        </p:spPr>
        <p:txBody>
          <a:bodyPr lIns="45719" rIns="45719"/>
          <a:lstStyle/>
          <a:p>
            <a:endParaRPr/>
          </a:p>
        </p:txBody>
      </p:sp>
      <p:sp>
        <p:nvSpPr>
          <p:cNvPr id="319" name="Straight Connector 10"/>
          <p:cNvSpPr/>
          <p:nvPr/>
        </p:nvSpPr>
        <p:spPr>
          <a:xfrm>
            <a:off x="9056016" y="3437640"/>
            <a:ext cx="1" cy="803636"/>
          </a:xfrm>
          <a:prstGeom prst="line">
            <a:avLst/>
          </a:prstGeom>
          <a:ln w="19050">
            <a:solidFill>
              <a:schemeClr val="accent4"/>
            </a:solidFill>
            <a:miter/>
          </a:ln>
        </p:spPr>
        <p:txBody>
          <a:bodyPr lIns="45719" rIns="45719"/>
          <a:lstStyle/>
          <a:p>
            <a:endParaRPr/>
          </a:p>
        </p:txBody>
      </p:sp>
      <p:sp>
        <p:nvSpPr>
          <p:cNvPr id="320" name="Straight Connector 11"/>
          <p:cNvSpPr/>
          <p:nvPr/>
        </p:nvSpPr>
        <p:spPr>
          <a:xfrm>
            <a:off x="10996359" y="3437640"/>
            <a:ext cx="1" cy="803636"/>
          </a:xfrm>
          <a:prstGeom prst="line">
            <a:avLst/>
          </a:prstGeom>
          <a:ln w="19050">
            <a:solidFill>
              <a:schemeClr val="accent4"/>
            </a:solidFill>
            <a:miter/>
          </a:ln>
        </p:spPr>
        <p:txBody>
          <a:bodyPr lIns="45719" rIns="45719"/>
          <a:lstStyle/>
          <a:p>
            <a:endParaRPr/>
          </a:p>
        </p:txBody>
      </p:sp>
      <p:sp>
        <p:nvSpPr>
          <p:cNvPr id="321" name="TextBox 12"/>
          <p:cNvSpPr txBox="1"/>
          <p:nvPr/>
        </p:nvSpPr>
        <p:spPr>
          <a:xfrm>
            <a:off x="958532" y="4388175"/>
            <a:ext cx="822961" cy="456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1989</a:t>
            </a:r>
          </a:p>
        </p:txBody>
      </p:sp>
      <p:sp>
        <p:nvSpPr>
          <p:cNvPr id="322" name="TextBox 14"/>
          <p:cNvSpPr txBox="1"/>
          <p:nvPr/>
        </p:nvSpPr>
        <p:spPr>
          <a:xfrm>
            <a:off x="2691510" y="4388175"/>
            <a:ext cx="822961" cy="456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9/11</a:t>
            </a:r>
          </a:p>
        </p:txBody>
      </p:sp>
      <p:sp>
        <p:nvSpPr>
          <p:cNvPr id="323" name="TextBox 17"/>
          <p:cNvSpPr txBox="1"/>
          <p:nvPr/>
        </p:nvSpPr>
        <p:spPr>
          <a:xfrm>
            <a:off x="4843946" y="4298679"/>
            <a:ext cx="822961"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2012</a:t>
            </a:r>
          </a:p>
        </p:txBody>
      </p:sp>
      <p:sp>
        <p:nvSpPr>
          <p:cNvPr id="324" name="TextBox 19"/>
          <p:cNvSpPr txBox="1"/>
          <p:nvPr/>
        </p:nvSpPr>
        <p:spPr>
          <a:xfrm>
            <a:off x="6776458" y="4298679"/>
            <a:ext cx="822961"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2014</a:t>
            </a:r>
          </a:p>
        </p:txBody>
      </p:sp>
      <p:sp>
        <p:nvSpPr>
          <p:cNvPr id="325" name="TextBox 21"/>
          <p:cNvSpPr txBox="1"/>
          <p:nvPr/>
        </p:nvSpPr>
        <p:spPr>
          <a:xfrm>
            <a:off x="8644536" y="4267754"/>
            <a:ext cx="822961" cy="456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2019</a:t>
            </a:r>
          </a:p>
        </p:txBody>
      </p:sp>
      <p:sp>
        <p:nvSpPr>
          <p:cNvPr id="326" name="TextBox 23"/>
          <p:cNvSpPr txBox="1"/>
          <p:nvPr/>
        </p:nvSpPr>
        <p:spPr>
          <a:xfrm>
            <a:off x="10584879" y="4276176"/>
            <a:ext cx="822961" cy="456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2021</a:t>
            </a:r>
          </a:p>
        </p:txBody>
      </p:sp>
      <p:sp>
        <p:nvSpPr>
          <p:cNvPr id="327" name="TextBox 25"/>
          <p:cNvSpPr txBox="1"/>
          <p:nvPr/>
        </p:nvSpPr>
        <p:spPr>
          <a:xfrm>
            <a:off x="767636" y="2846731"/>
            <a:ext cx="1204754" cy="8246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Birth of Moses</a:t>
            </a:r>
          </a:p>
        </p:txBody>
      </p:sp>
      <p:sp>
        <p:nvSpPr>
          <p:cNvPr id="328" name="TextBox 27"/>
          <p:cNvSpPr txBox="1"/>
          <p:nvPr/>
        </p:nvSpPr>
        <p:spPr>
          <a:xfrm>
            <a:off x="2500612" y="2756191"/>
            <a:ext cx="1204754"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Red Sea</a:t>
            </a:r>
          </a:p>
        </p:txBody>
      </p:sp>
      <p:sp>
        <p:nvSpPr>
          <p:cNvPr id="329" name="TextBox 29"/>
          <p:cNvSpPr txBox="1"/>
          <p:nvPr/>
        </p:nvSpPr>
        <p:spPr>
          <a:xfrm>
            <a:off x="3073272" y="3896326"/>
            <a:ext cx="1958907"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Tarrying Time</a:t>
            </a:r>
          </a:p>
        </p:txBody>
      </p:sp>
      <p:sp>
        <p:nvSpPr>
          <p:cNvPr id="330" name="TextBox 31"/>
          <p:cNvSpPr txBox="1"/>
          <p:nvPr/>
        </p:nvSpPr>
        <p:spPr>
          <a:xfrm>
            <a:off x="4358083" y="3572300"/>
            <a:ext cx="1826135" cy="3304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vl1pPr>
          </a:lstStyle>
          <a:p>
            <a:r>
              <a:t>Moses strikes the Rock</a:t>
            </a:r>
          </a:p>
        </p:txBody>
      </p:sp>
      <p:sp>
        <p:nvSpPr>
          <p:cNvPr id="331" name="TextBox 33"/>
          <p:cNvSpPr txBox="1"/>
          <p:nvPr/>
        </p:nvSpPr>
        <p:spPr>
          <a:xfrm>
            <a:off x="6186087" y="2690865"/>
            <a:ext cx="2076725" cy="8246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Change of leader</a:t>
            </a:r>
          </a:p>
          <a:p>
            <a:r>
              <a:t>Moses to Joshua</a:t>
            </a:r>
          </a:p>
        </p:txBody>
      </p:sp>
      <p:sp>
        <p:nvSpPr>
          <p:cNvPr id="332" name="TextBox 35"/>
          <p:cNvSpPr txBox="1"/>
          <p:nvPr/>
        </p:nvSpPr>
        <p:spPr>
          <a:xfrm>
            <a:off x="8644537" y="2716739"/>
            <a:ext cx="1046851"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Jordan</a:t>
            </a:r>
          </a:p>
        </p:txBody>
      </p:sp>
      <p:sp>
        <p:nvSpPr>
          <p:cNvPr id="333" name="TextBox 37"/>
          <p:cNvSpPr txBox="1"/>
          <p:nvPr/>
        </p:nvSpPr>
        <p:spPr>
          <a:xfrm>
            <a:off x="10393982" y="2800563"/>
            <a:ext cx="1204754" cy="456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Jericho</a:t>
            </a:r>
          </a:p>
        </p:txBody>
      </p:sp>
      <p:sp>
        <p:nvSpPr>
          <p:cNvPr id="334" name="TextBox 39"/>
          <p:cNvSpPr txBox="1"/>
          <p:nvPr/>
        </p:nvSpPr>
        <p:spPr>
          <a:xfrm>
            <a:off x="882345" y="4639240"/>
            <a:ext cx="1343795" cy="292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E. Jeff Pippenger</a:t>
            </a:r>
          </a:p>
        </p:txBody>
      </p:sp>
      <p:sp>
        <p:nvSpPr>
          <p:cNvPr id="335" name="TextBox 41"/>
          <p:cNvSpPr txBox="1"/>
          <p:nvPr/>
        </p:nvSpPr>
        <p:spPr>
          <a:xfrm>
            <a:off x="2758079" y="4639240"/>
            <a:ext cx="756583" cy="292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Baptism</a:t>
            </a:r>
          </a:p>
        </p:txBody>
      </p:sp>
      <p:sp>
        <p:nvSpPr>
          <p:cNvPr id="336" name="TextBox 43"/>
          <p:cNvSpPr txBox="1"/>
          <p:nvPr/>
        </p:nvSpPr>
        <p:spPr>
          <a:xfrm>
            <a:off x="4611830" y="4639240"/>
            <a:ext cx="1821824" cy="4959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a:pPr>
            <a:r>
              <a:t>Foundation laid</a:t>
            </a:r>
          </a:p>
          <a:p>
            <a:pPr>
              <a:defRPr sz="1000"/>
            </a:pPr>
            <a:r>
              <a:t>Time Setting : 126,151</a:t>
            </a:r>
          </a:p>
        </p:txBody>
      </p:sp>
      <p:sp>
        <p:nvSpPr>
          <p:cNvPr id="337" name="TextBox 45"/>
          <p:cNvSpPr txBox="1"/>
          <p:nvPr/>
        </p:nvSpPr>
        <p:spPr>
          <a:xfrm>
            <a:off x="6605786" y="4580618"/>
            <a:ext cx="1343795" cy="6991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a:pPr>
            <a:r>
              <a:t>Change of Leader</a:t>
            </a:r>
          </a:p>
          <a:p>
            <a:pPr>
              <a:defRPr sz="1000"/>
            </a:pPr>
            <a:r>
              <a:t>E. Jeff Pippenger to E. Parminder</a:t>
            </a:r>
          </a:p>
        </p:txBody>
      </p:sp>
      <p:sp>
        <p:nvSpPr>
          <p:cNvPr id="338" name="TextBox 47"/>
          <p:cNvSpPr txBox="1"/>
          <p:nvPr/>
        </p:nvSpPr>
        <p:spPr>
          <a:xfrm>
            <a:off x="8349344" y="4622541"/>
            <a:ext cx="1343795" cy="8617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a:pPr>
            <a:r>
              <a:rPr dirty="0"/>
              <a:t>Trust your new leaders : E. Parminder and </a:t>
            </a:r>
            <a:r>
              <a:rPr lang="en-CA" dirty="0"/>
              <a:t>E</a:t>
            </a:r>
            <a:r>
              <a:rPr dirty="0"/>
              <a:t>. Tess.</a:t>
            </a:r>
          </a:p>
          <a:p>
            <a:pPr>
              <a:defRPr sz="1000"/>
            </a:pPr>
            <a:r>
              <a:rPr dirty="0"/>
              <a:t>Test of Equality</a:t>
            </a:r>
          </a:p>
        </p:txBody>
      </p:sp>
      <p:sp>
        <p:nvSpPr>
          <p:cNvPr id="339" name="TextBox 49"/>
          <p:cNvSpPr txBox="1"/>
          <p:nvPr/>
        </p:nvSpPr>
        <p:spPr>
          <a:xfrm>
            <a:off x="10324460" y="4593073"/>
            <a:ext cx="1343795" cy="4959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Panium. Priests are ready to go to work</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Title 1"/>
          <p:cNvSpPr txBox="1">
            <a:spLocks noGrp="1"/>
          </p:cNvSpPr>
          <p:nvPr>
            <p:ph type="title"/>
          </p:nvPr>
        </p:nvSpPr>
        <p:spPr>
          <a:xfrm>
            <a:off x="7492890" y="1330346"/>
            <a:ext cx="3840481" cy="2103122"/>
          </a:xfrm>
          <a:prstGeom prst="rect">
            <a:avLst/>
          </a:prstGeom>
        </p:spPr>
        <p:txBody>
          <a:bodyPr/>
          <a:lstStyle/>
          <a:p>
            <a:r>
              <a:t>Thanks for Coming!</a:t>
            </a:r>
          </a:p>
        </p:txBody>
      </p:sp>
      <p:grpSp>
        <p:nvGrpSpPr>
          <p:cNvPr id="344" name="Picture Placeholder 8"/>
          <p:cNvGrpSpPr/>
          <p:nvPr/>
        </p:nvGrpSpPr>
        <p:grpSpPr>
          <a:xfrm>
            <a:off x="836612" y="1031195"/>
            <a:ext cx="5943601" cy="4572001"/>
            <a:chOff x="0" y="0"/>
            <a:chExt cx="5943600" cy="4572000"/>
          </a:xfrm>
        </p:grpSpPr>
        <p:sp>
          <p:nvSpPr>
            <p:cNvPr id="342" name="Rectangle"/>
            <p:cNvSpPr/>
            <p:nvPr/>
          </p:nvSpPr>
          <p:spPr>
            <a:xfrm>
              <a:off x="0" y="0"/>
              <a:ext cx="5943600" cy="4572000"/>
            </a:xfrm>
            <a:prstGeom prst="rect">
              <a:avLst/>
            </a:prstGeom>
            <a:solidFill>
              <a:srgbClr val="D1E5F9"/>
            </a:solidFill>
            <a:ln w="12700" cap="flat">
              <a:noFill/>
              <a:miter lim="400000"/>
            </a:ln>
            <a:effectLst/>
          </p:spPr>
          <p:txBody>
            <a:bodyPr wrap="square" lIns="45719" tIns="45719" rIns="45719" bIns="45719" numCol="1" anchor="ctr">
              <a:noAutofit/>
            </a:bodyPr>
            <a:lstStyle/>
            <a:p>
              <a:endParaRPr/>
            </a:p>
          </p:txBody>
        </p:sp>
        <p:pic>
          <p:nvPicPr>
            <p:cNvPr id="343" name="image20.jpeg" descr="image20.jpeg"/>
            <p:cNvPicPr>
              <a:picLocks noChangeAspect="1"/>
            </p:cNvPicPr>
            <p:nvPr/>
          </p:nvPicPr>
          <p:blipFill>
            <a:blip r:embed="rId2"/>
            <a:stretch>
              <a:fillRect/>
            </a:stretch>
          </p:blipFill>
          <p:spPr>
            <a:xfrm>
              <a:off x="0" y="0"/>
              <a:ext cx="5943600" cy="4572000"/>
            </a:xfrm>
            <a:prstGeom prst="rect">
              <a:avLst/>
            </a:prstGeom>
            <a:ln w="38100" cap="flat">
              <a:solidFill>
                <a:srgbClr val="FFFFFF"/>
              </a:solidFill>
              <a:prstDash val="solid"/>
              <a:round/>
            </a:ln>
            <a:effectLst/>
          </p:spPr>
        </p:pic>
      </p:grpSp>
      <p:sp>
        <p:nvSpPr>
          <p:cNvPr id="345" name="Slide Number Placeholder 2"/>
          <p:cNvSpPr txBox="1">
            <a:spLocks noGrp="1"/>
          </p:cNvSpPr>
          <p:nvPr>
            <p:ph type="sldNum" sz="quarter" idx="2"/>
          </p:nvPr>
        </p:nvSpPr>
        <p:spPr>
          <a:xfrm>
            <a:off x="1065212" y="5975128"/>
            <a:ext cx="243492"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Title 1"/>
          <p:cNvSpPr txBox="1">
            <a:spLocks noGrp="1"/>
          </p:cNvSpPr>
          <p:nvPr>
            <p:ph type="title"/>
          </p:nvPr>
        </p:nvSpPr>
        <p:spPr>
          <a:xfrm>
            <a:off x="1065211" y="304800"/>
            <a:ext cx="10058404" cy="1219200"/>
          </a:xfrm>
          <a:prstGeom prst="rect">
            <a:avLst/>
          </a:prstGeom>
        </p:spPr>
        <p:txBody>
          <a:bodyPr/>
          <a:lstStyle/>
          <a:p>
            <a:r>
              <a:t>Answer These Questions</a:t>
            </a:r>
          </a:p>
        </p:txBody>
      </p:sp>
      <p:sp>
        <p:nvSpPr>
          <p:cNvPr id="348" name="Content Placeholder 3"/>
          <p:cNvSpPr txBox="1">
            <a:spLocks noGrp="1"/>
          </p:cNvSpPr>
          <p:nvPr>
            <p:ph type="body" sz="half" idx="1"/>
          </p:nvPr>
        </p:nvSpPr>
        <p:spPr>
          <a:xfrm>
            <a:off x="1065212" y="1825624"/>
            <a:ext cx="4954588" cy="4187954"/>
          </a:xfrm>
          <a:prstGeom prst="rect">
            <a:avLst/>
          </a:prstGeom>
        </p:spPr>
        <p:txBody>
          <a:bodyPr/>
          <a:lstStyle/>
          <a:p>
            <a:pPr marL="333573" indent="-333573" defTabSz="877823">
              <a:spcBef>
                <a:spcPts val="1700"/>
              </a:spcBef>
              <a:defRPr sz="2304"/>
            </a:pPr>
            <a:r>
              <a:t>What does the birth of Moses symbolize?</a:t>
            </a:r>
          </a:p>
          <a:p>
            <a:pPr marL="0" indent="0" defTabSz="877823">
              <a:spcBef>
                <a:spcPts val="1700"/>
              </a:spcBef>
              <a:buSzTx/>
              <a:buNone/>
              <a:defRPr sz="2304"/>
            </a:pPr>
            <a:endParaRPr/>
          </a:p>
          <a:p>
            <a:pPr marL="333573" indent="-333573" defTabSz="877823">
              <a:spcBef>
                <a:spcPts val="1700"/>
              </a:spcBef>
              <a:defRPr sz="2304"/>
            </a:pPr>
            <a:r>
              <a:t>When is the time of the end for the priests.</a:t>
            </a:r>
          </a:p>
          <a:p>
            <a:pPr marL="0" indent="0" defTabSz="877823">
              <a:spcBef>
                <a:spcPts val="1700"/>
              </a:spcBef>
              <a:buSzTx/>
              <a:buNone/>
              <a:defRPr sz="2304"/>
            </a:pPr>
            <a:endParaRPr/>
          </a:p>
          <a:p>
            <a:pPr marL="333573" indent="-333573" defTabSz="877823">
              <a:spcBef>
                <a:spcPts val="1700"/>
              </a:spcBef>
              <a:defRPr sz="2304"/>
            </a:pPr>
            <a:r>
              <a:t>Who was raised up in 1989</a:t>
            </a:r>
          </a:p>
        </p:txBody>
      </p:sp>
      <p:grpSp>
        <p:nvGrpSpPr>
          <p:cNvPr id="367" name="Content Placeholder 8"/>
          <p:cNvGrpSpPr/>
          <p:nvPr/>
        </p:nvGrpSpPr>
        <p:grpSpPr>
          <a:xfrm>
            <a:off x="6449508" y="1825624"/>
            <a:ext cx="4443925" cy="4187626"/>
            <a:chOff x="0" y="0"/>
            <a:chExt cx="4443924" cy="4187624"/>
          </a:xfrm>
        </p:grpSpPr>
        <p:grpSp>
          <p:nvGrpSpPr>
            <p:cNvPr id="351" name="Group"/>
            <p:cNvGrpSpPr/>
            <p:nvPr/>
          </p:nvGrpSpPr>
          <p:grpSpPr>
            <a:xfrm>
              <a:off x="0" y="199"/>
              <a:ext cx="2093712" cy="1256228"/>
              <a:chOff x="0" y="0"/>
              <a:chExt cx="2093711" cy="1256227"/>
            </a:xfrm>
          </p:grpSpPr>
          <p:sp>
            <p:nvSpPr>
              <p:cNvPr id="349" name="Rectangle"/>
              <p:cNvSpPr/>
              <p:nvPr/>
            </p:nvSpPr>
            <p:spPr>
              <a:xfrm>
                <a:off x="0" y="-1"/>
                <a:ext cx="2093711" cy="1256229"/>
              </a:xfrm>
              <a:prstGeom prst="rect">
                <a:avLst/>
              </a:prstGeom>
              <a:solidFill>
                <a:srgbClr val="801F08"/>
              </a:solidFill>
              <a:ln w="12700" cap="flat">
                <a:solidFill>
                  <a:srgbClr val="FFFFFF"/>
                </a:solidFill>
                <a:prstDash val="solid"/>
                <a:miter lim="800000"/>
              </a:ln>
              <a:effectLst/>
            </p:spPr>
            <p:txBody>
              <a:bodyPr wrap="square" lIns="45719" tIns="45719" rIns="45719" bIns="45719" numCol="1" anchor="ctr">
                <a:noAutofit/>
              </a:bodyPr>
              <a:lstStyle/>
              <a:p>
                <a:pPr algn="ctr" defTabSz="1022350">
                  <a:lnSpc>
                    <a:spcPct val="90000"/>
                  </a:lnSpc>
                  <a:spcBef>
                    <a:spcPts val="1000"/>
                  </a:spcBef>
                  <a:defRPr sz="2400">
                    <a:solidFill>
                      <a:srgbClr val="FFFFFF"/>
                    </a:solidFill>
                  </a:defRPr>
                </a:pPr>
                <a:endParaRPr/>
              </a:p>
            </p:txBody>
          </p:sp>
          <p:sp>
            <p:nvSpPr>
              <p:cNvPr id="350" name="The tarrying Time"/>
              <p:cNvSpPr txBox="1"/>
              <p:nvPr/>
            </p:nvSpPr>
            <p:spPr>
              <a:xfrm>
                <a:off x="0" y="108115"/>
                <a:ext cx="2093712" cy="10399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7630" tIns="87630" rIns="87630" bIns="87630" numCol="1" anchor="ctr">
                <a:spAutoFit/>
              </a:bodyPr>
              <a:lstStyle>
                <a:lvl1pPr algn="ctr" defTabSz="1022350">
                  <a:lnSpc>
                    <a:spcPct val="90000"/>
                  </a:lnSpc>
                  <a:spcBef>
                    <a:spcPts val="900"/>
                  </a:spcBef>
                  <a:defRPr sz="2300">
                    <a:solidFill>
                      <a:srgbClr val="FFFFFF"/>
                    </a:solidFill>
                  </a:defRPr>
                </a:lvl1pPr>
              </a:lstStyle>
              <a:p>
                <a:r>
                  <a:t>The tarrying Time</a:t>
                </a:r>
              </a:p>
            </p:txBody>
          </p:sp>
        </p:grpSp>
        <p:grpSp>
          <p:nvGrpSpPr>
            <p:cNvPr id="354" name="Group"/>
            <p:cNvGrpSpPr/>
            <p:nvPr/>
          </p:nvGrpSpPr>
          <p:grpSpPr>
            <a:xfrm>
              <a:off x="2350213" y="0"/>
              <a:ext cx="2093712" cy="1256228"/>
              <a:chOff x="0" y="0"/>
              <a:chExt cx="2093711" cy="1256227"/>
            </a:xfrm>
          </p:grpSpPr>
          <p:sp>
            <p:nvSpPr>
              <p:cNvPr id="352" name="Rectangle"/>
              <p:cNvSpPr/>
              <p:nvPr/>
            </p:nvSpPr>
            <p:spPr>
              <a:xfrm>
                <a:off x="0" y="-1"/>
                <a:ext cx="2093711" cy="1256229"/>
              </a:xfrm>
              <a:prstGeom prst="rect">
                <a:avLst/>
              </a:prstGeom>
              <a:solidFill>
                <a:srgbClr val="366012"/>
              </a:solidFill>
              <a:ln w="12700" cap="flat">
                <a:solidFill>
                  <a:srgbClr val="FFFFFF"/>
                </a:solidFill>
                <a:prstDash val="solid"/>
                <a:miter lim="800000"/>
              </a:ln>
              <a:effectLst/>
            </p:spPr>
            <p:txBody>
              <a:bodyPr wrap="square" lIns="45719" tIns="45719" rIns="45719" bIns="45719" numCol="1" anchor="ctr">
                <a:noAutofit/>
              </a:bodyPr>
              <a:lstStyle/>
              <a:p>
                <a:pPr algn="ctr" defTabSz="1022350">
                  <a:lnSpc>
                    <a:spcPct val="90000"/>
                  </a:lnSpc>
                  <a:spcBef>
                    <a:spcPts val="1000"/>
                  </a:spcBef>
                  <a:defRPr sz="2400">
                    <a:solidFill>
                      <a:srgbClr val="FFFFFF"/>
                    </a:solidFill>
                  </a:defRPr>
                </a:pPr>
                <a:endParaRPr/>
              </a:p>
            </p:txBody>
          </p:sp>
          <p:sp>
            <p:nvSpPr>
              <p:cNvPr id="353" name="The Time of The end"/>
              <p:cNvSpPr txBox="1"/>
              <p:nvPr/>
            </p:nvSpPr>
            <p:spPr>
              <a:xfrm>
                <a:off x="0" y="108115"/>
                <a:ext cx="2093712" cy="10399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7630" tIns="87630" rIns="87630" bIns="87630" numCol="1" anchor="ctr">
                <a:spAutoFit/>
              </a:bodyPr>
              <a:lstStyle>
                <a:lvl1pPr algn="ctr" defTabSz="1022350">
                  <a:lnSpc>
                    <a:spcPct val="90000"/>
                  </a:lnSpc>
                  <a:spcBef>
                    <a:spcPts val="900"/>
                  </a:spcBef>
                  <a:defRPr sz="2300">
                    <a:solidFill>
                      <a:srgbClr val="FFFFFF"/>
                    </a:solidFill>
                  </a:defRPr>
                </a:lvl1pPr>
              </a:lstStyle>
              <a:p>
                <a:r>
                  <a:t>The Time of The end</a:t>
                </a:r>
              </a:p>
            </p:txBody>
          </p:sp>
        </p:grpSp>
        <p:grpSp>
          <p:nvGrpSpPr>
            <p:cNvPr id="357" name="Group"/>
            <p:cNvGrpSpPr/>
            <p:nvPr/>
          </p:nvGrpSpPr>
          <p:grpSpPr>
            <a:xfrm>
              <a:off x="0" y="1465798"/>
              <a:ext cx="2093712" cy="1256228"/>
              <a:chOff x="0" y="0"/>
              <a:chExt cx="2093711" cy="1256227"/>
            </a:xfrm>
          </p:grpSpPr>
          <p:sp>
            <p:nvSpPr>
              <p:cNvPr id="355" name="Rectangle"/>
              <p:cNvSpPr/>
              <p:nvPr/>
            </p:nvSpPr>
            <p:spPr>
              <a:xfrm>
                <a:off x="0" y="-1"/>
                <a:ext cx="2093711" cy="1256229"/>
              </a:xfrm>
              <a:prstGeom prst="rect">
                <a:avLst/>
              </a:prstGeom>
              <a:solidFill>
                <a:schemeClr val="accent4"/>
              </a:solidFill>
              <a:ln w="12700" cap="flat">
                <a:solidFill>
                  <a:srgbClr val="FFFFFF"/>
                </a:solidFill>
                <a:prstDash val="solid"/>
                <a:miter lim="800000"/>
              </a:ln>
              <a:effectLst/>
            </p:spPr>
            <p:txBody>
              <a:bodyPr wrap="square" lIns="45719" tIns="45719" rIns="45719" bIns="45719" numCol="1" anchor="ctr">
                <a:noAutofit/>
              </a:bodyPr>
              <a:lstStyle/>
              <a:p>
                <a:pPr algn="ctr" defTabSz="1022350">
                  <a:lnSpc>
                    <a:spcPct val="90000"/>
                  </a:lnSpc>
                  <a:spcBef>
                    <a:spcPts val="1000"/>
                  </a:spcBef>
                  <a:defRPr sz="2400">
                    <a:solidFill>
                      <a:srgbClr val="FFFFFF"/>
                    </a:solidFill>
                  </a:defRPr>
                </a:pPr>
                <a:endParaRPr/>
              </a:p>
            </p:txBody>
          </p:sp>
          <p:sp>
            <p:nvSpPr>
              <p:cNvPr id="356" name="1989"/>
              <p:cNvSpPr txBox="1"/>
              <p:nvPr/>
            </p:nvSpPr>
            <p:spPr>
              <a:xfrm>
                <a:off x="0" y="314074"/>
                <a:ext cx="2093712" cy="6280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7630" tIns="87630" rIns="87630" bIns="87630" numCol="1" anchor="ctr">
                <a:spAutoFit/>
              </a:bodyPr>
              <a:lstStyle>
                <a:lvl1pPr algn="ctr" defTabSz="1022350">
                  <a:lnSpc>
                    <a:spcPct val="90000"/>
                  </a:lnSpc>
                  <a:spcBef>
                    <a:spcPts val="900"/>
                  </a:spcBef>
                  <a:defRPr sz="2300">
                    <a:solidFill>
                      <a:srgbClr val="FFFFFF"/>
                    </a:solidFill>
                  </a:defRPr>
                </a:lvl1pPr>
              </a:lstStyle>
              <a:p>
                <a:r>
                  <a:t>1989</a:t>
                </a:r>
              </a:p>
            </p:txBody>
          </p:sp>
        </p:grpSp>
        <p:grpSp>
          <p:nvGrpSpPr>
            <p:cNvPr id="360" name="Group"/>
            <p:cNvGrpSpPr/>
            <p:nvPr/>
          </p:nvGrpSpPr>
          <p:grpSpPr>
            <a:xfrm>
              <a:off x="2303083" y="1465798"/>
              <a:ext cx="2093713" cy="1256228"/>
              <a:chOff x="0" y="0"/>
              <a:chExt cx="2093711" cy="1256227"/>
            </a:xfrm>
          </p:grpSpPr>
          <p:sp>
            <p:nvSpPr>
              <p:cNvPr id="358" name="Rectangle"/>
              <p:cNvSpPr/>
              <p:nvPr/>
            </p:nvSpPr>
            <p:spPr>
              <a:xfrm>
                <a:off x="0" y="-1"/>
                <a:ext cx="2093711" cy="1256229"/>
              </a:xfrm>
              <a:prstGeom prst="rect">
                <a:avLst/>
              </a:prstGeom>
              <a:solidFill>
                <a:srgbClr val="C02E0C"/>
              </a:solidFill>
              <a:ln w="12700" cap="flat">
                <a:solidFill>
                  <a:srgbClr val="FFFFFF"/>
                </a:solidFill>
                <a:prstDash val="solid"/>
                <a:miter lim="800000"/>
              </a:ln>
              <a:effectLst/>
            </p:spPr>
            <p:txBody>
              <a:bodyPr wrap="square" lIns="45719" tIns="45719" rIns="45719" bIns="45719" numCol="1" anchor="ctr">
                <a:noAutofit/>
              </a:bodyPr>
              <a:lstStyle/>
              <a:p>
                <a:pPr algn="ctr" defTabSz="1022350">
                  <a:lnSpc>
                    <a:spcPct val="90000"/>
                  </a:lnSpc>
                  <a:spcBef>
                    <a:spcPts val="1000"/>
                  </a:spcBef>
                  <a:defRPr sz="2400">
                    <a:solidFill>
                      <a:srgbClr val="FFFFFF"/>
                    </a:solidFill>
                  </a:defRPr>
                </a:pPr>
                <a:endParaRPr/>
              </a:p>
            </p:txBody>
          </p:sp>
          <p:sp>
            <p:nvSpPr>
              <p:cNvPr id="359" name="9/11"/>
              <p:cNvSpPr txBox="1"/>
              <p:nvPr/>
            </p:nvSpPr>
            <p:spPr>
              <a:xfrm>
                <a:off x="0" y="314074"/>
                <a:ext cx="2093712" cy="6280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7630" tIns="87630" rIns="87630" bIns="87630" numCol="1" anchor="ctr">
                <a:spAutoFit/>
              </a:bodyPr>
              <a:lstStyle>
                <a:lvl1pPr algn="ctr" defTabSz="1022350">
                  <a:lnSpc>
                    <a:spcPct val="90000"/>
                  </a:lnSpc>
                  <a:spcBef>
                    <a:spcPts val="900"/>
                  </a:spcBef>
                  <a:defRPr sz="2300">
                    <a:solidFill>
                      <a:srgbClr val="FFFFFF"/>
                    </a:solidFill>
                  </a:defRPr>
                </a:lvl1pPr>
              </a:lstStyle>
              <a:p>
                <a:r>
                  <a:t>9/11</a:t>
                </a:r>
              </a:p>
            </p:txBody>
          </p:sp>
        </p:grpSp>
        <p:grpSp>
          <p:nvGrpSpPr>
            <p:cNvPr id="363" name="Group"/>
            <p:cNvGrpSpPr/>
            <p:nvPr/>
          </p:nvGrpSpPr>
          <p:grpSpPr>
            <a:xfrm>
              <a:off x="0" y="2931397"/>
              <a:ext cx="2093712" cy="1256228"/>
              <a:chOff x="0" y="0"/>
              <a:chExt cx="2093711" cy="1256227"/>
            </a:xfrm>
          </p:grpSpPr>
          <p:sp>
            <p:nvSpPr>
              <p:cNvPr id="361" name="Rectangle"/>
              <p:cNvSpPr/>
              <p:nvPr/>
            </p:nvSpPr>
            <p:spPr>
              <a:xfrm>
                <a:off x="0" y="-1"/>
                <a:ext cx="2093711" cy="1256229"/>
              </a:xfrm>
              <a:prstGeom prst="rect">
                <a:avLst/>
              </a:prstGeom>
              <a:solidFill>
                <a:srgbClr val="841E89"/>
              </a:solidFill>
              <a:ln w="12700" cap="flat">
                <a:solidFill>
                  <a:srgbClr val="FFFFFF"/>
                </a:solidFill>
                <a:prstDash val="solid"/>
                <a:miter lim="800000"/>
              </a:ln>
              <a:effectLst/>
            </p:spPr>
            <p:txBody>
              <a:bodyPr wrap="square" lIns="45719" tIns="45719" rIns="45719" bIns="45719" numCol="1" anchor="ctr">
                <a:noAutofit/>
              </a:bodyPr>
              <a:lstStyle/>
              <a:p>
                <a:pPr algn="ctr" defTabSz="1022350">
                  <a:lnSpc>
                    <a:spcPct val="90000"/>
                  </a:lnSpc>
                  <a:spcBef>
                    <a:spcPts val="1000"/>
                  </a:spcBef>
                  <a:defRPr sz="2400">
                    <a:solidFill>
                      <a:srgbClr val="FFFFFF"/>
                    </a:solidFill>
                  </a:defRPr>
                </a:pPr>
                <a:endParaRPr/>
              </a:p>
            </p:txBody>
          </p:sp>
          <p:sp>
            <p:nvSpPr>
              <p:cNvPr id="362" name="Elder Parminder"/>
              <p:cNvSpPr txBox="1"/>
              <p:nvPr/>
            </p:nvSpPr>
            <p:spPr>
              <a:xfrm>
                <a:off x="0" y="314074"/>
                <a:ext cx="2093712" cy="6280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7630" tIns="87630" rIns="87630" bIns="87630" numCol="1" anchor="ctr">
                <a:spAutoFit/>
              </a:bodyPr>
              <a:lstStyle>
                <a:lvl1pPr algn="ctr" defTabSz="1022350">
                  <a:lnSpc>
                    <a:spcPct val="90000"/>
                  </a:lnSpc>
                  <a:spcBef>
                    <a:spcPts val="900"/>
                  </a:spcBef>
                  <a:defRPr sz="2300">
                    <a:solidFill>
                      <a:srgbClr val="FFFFFF"/>
                    </a:solidFill>
                  </a:defRPr>
                </a:lvl1pPr>
              </a:lstStyle>
              <a:p>
                <a:r>
                  <a:t>Elder Parminder</a:t>
                </a:r>
              </a:p>
            </p:txBody>
          </p:sp>
        </p:grpSp>
        <p:grpSp>
          <p:nvGrpSpPr>
            <p:cNvPr id="366" name="Group"/>
            <p:cNvGrpSpPr/>
            <p:nvPr/>
          </p:nvGrpSpPr>
          <p:grpSpPr>
            <a:xfrm>
              <a:off x="2303083" y="2931397"/>
              <a:ext cx="2093713" cy="1256228"/>
              <a:chOff x="0" y="0"/>
              <a:chExt cx="2093711" cy="1256227"/>
            </a:xfrm>
          </p:grpSpPr>
          <p:sp>
            <p:nvSpPr>
              <p:cNvPr id="364" name="Rectangle"/>
              <p:cNvSpPr/>
              <p:nvPr/>
            </p:nvSpPr>
            <p:spPr>
              <a:xfrm>
                <a:off x="0" y="-1"/>
                <a:ext cx="2093711" cy="1256229"/>
              </a:xfrm>
              <a:prstGeom prst="rect">
                <a:avLst/>
              </a:prstGeom>
              <a:solidFill>
                <a:srgbClr val="145FAA"/>
              </a:solidFill>
              <a:ln w="12700" cap="flat">
                <a:solidFill>
                  <a:srgbClr val="FFFFFF"/>
                </a:solidFill>
                <a:prstDash val="solid"/>
                <a:miter lim="800000"/>
              </a:ln>
              <a:effectLst/>
            </p:spPr>
            <p:txBody>
              <a:bodyPr wrap="square" lIns="45719" tIns="45719" rIns="45719" bIns="45719" numCol="1" anchor="ctr">
                <a:noAutofit/>
              </a:bodyPr>
              <a:lstStyle/>
              <a:p>
                <a:pPr algn="ctr" defTabSz="1022350">
                  <a:lnSpc>
                    <a:spcPct val="90000"/>
                  </a:lnSpc>
                  <a:spcBef>
                    <a:spcPts val="1000"/>
                  </a:spcBef>
                  <a:defRPr sz="2400">
                    <a:solidFill>
                      <a:srgbClr val="FFFFFF"/>
                    </a:solidFill>
                  </a:defRPr>
                </a:pPr>
                <a:endParaRPr/>
              </a:p>
            </p:txBody>
          </p:sp>
          <p:sp>
            <p:nvSpPr>
              <p:cNvPr id="365" name="Elder Jeff"/>
              <p:cNvSpPr txBox="1"/>
              <p:nvPr/>
            </p:nvSpPr>
            <p:spPr>
              <a:xfrm>
                <a:off x="0" y="314074"/>
                <a:ext cx="2093712" cy="6280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7630" tIns="87630" rIns="87630" bIns="87630" numCol="1" anchor="ctr">
                <a:spAutoFit/>
              </a:bodyPr>
              <a:lstStyle>
                <a:lvl1pPr algn="ctr" defTabSz="1022350">
                  <a:lnSpc>
                    <a:spcPct val="90000"/>
                  </a:lnSpc>
                  <a:spcBef>
                    <a:spcPts val="900"/>
                  </a:spcBef>
                  <a:defRPr sz="2300">
                    <a:solidFill>
                      <a:srgbClr val="FFFFFF"/>
                    </a:solidFill>
                  </a:defRPr>
                </a:lvl1pPr>
              </a:lstStyle>
              <a:p>
                <a:r>
                  <a:t>Elder Jeff</a:t>
                </a:r>
              </a:p>
            </p:txBody>
          </p:sp>
        </p:grpSp>
      </p:grpSp>
      <p:sp>
        <p:nvSpPr>
          <p:cNvPr id="368" name="Slide Number Placeholder 2"/>
          <p:cNvSpPr txBox="1">
            <a:spLocks noGrp="1"/>
          </p:cNvSpPr>
          <p:nvPr>
            <p:ph type="sldNum" sz="quarter" idx="2"/>
          </p:nvPr>
        </p:nvSpPr>
        <p:spPr>
          <a:xfrm>
            <a:off x="1065212" y="5975128"/>
            <a:ext cx="228300"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Title 1"/>
          <p:cNvSpPr txBox="1">
            <a:spLocks noGrp="1"/>
          </p:cNvSpPr>
          <p:nvPr>
            <p:ph type="title"/>
          </p:nvPr>
        </p:nvSpPr>
        <p:spPr>
          <a:xfrm>
            <a:off x="1065211" y="304800"/>
            <a:ext cx="10058404" cy="1219200"/>
          </a:xfrm>
          <a:prstGeom prst="rect">
            <a:avLst/>
          </a:prstGeom>
        </p:spPr>
        <p:txBody>
          <a:bodyPr/>
          <a:lstStyle/>
          <a:p>
            <a:r>
              <a:t>Answer These Questions</a:t>
            </a:r>
          </a:p>
        </p:txBody>
      </p:sp>
      <p:sp>
        <p:nvSpPr>
          <p:cNvPr id="371" name="Content Placeholder 3"/>
          <p:cNvSpPr txBox="1">
            <a:spLocks noGrp="1"/>
          </p:cNvSpPr>
          <p:nvPr>
            <p:ph type="body" sz="half" idx="1"/>
          </p:nvPr>
        </p:nvSpPr>
        <p:spPr>
          <a:xfrm>
            <a:off x="1065212" y="1825624"/>
            <a:ext cx="4954588" cy="4187954"/>
          </a:xfrm>
          <a:prstGeom prst="rect">
            <a:avLst/>
          </a:prstGeom>
        </p:spPr>
        <p:txBody>
          <a:bodyPr/>
          <a:lstStyle/>
          <a:p>
            <a:r>
              <a:t>What does the red sea symbolize?</a:t>
            </a:r>
          </a:p>
          <a:p>
            <a:pPr marL="0" indent="0">
              <a:buSzTx/>
              <a:buNone/>
            </a:pPr>
            <a:endParaRPr/>
          </a:p>
          <a:p>
            <a:r>
              <a:t>Which waymark is the red sea for the priests?</a:t>
            </a:r>
          </a:p>
          <a:p>
            <a:pPr marL="0" indent="0">
              <a:buSzTx/>
              <a:buNone/>
            </a:pPr>
            <a:endParaRPr/>
          </a:p>
          <a:p>
            <a:r>
              <a:t>What start after 9/11?</a:t>
            </a:r>
          </a:p>
        </p:txBody>
      </p:sp>
      <p:grpSp>
        <p:nvGrpSpPr>
          <p:cNvPr id="390" name="Content Placeholder 8"/>
          <p:cNvGrpSpPr/>
          <p:nvPr/>
        </p:nvGrpSpPr>
        <p:grpSpPr>
          <a:xfrm>
            <a:off x="6449508" y="1825624"/>
            <a:ext cx="4443925" cy="4187626"/>
            <a:chOff x="0" y="0"/>
            <a:chExt cx="4443924" cy="4187624"/>
          </a:xfrm>
        </p:grpSpPr>
        <p:grpSp>
          <p:nvGrpSpPr>
            <p:cNvPr id="374" name="Group"/>
            <p:cNvGrpSpPr/>
            <p:nvPr/>
          </p:nvGrpSpPr>
          <p:grpSpPr>
            <a:xfrm>
              <a:off x="0" y="199"/>
              <a:ext cx="2093712" cy="1256228"/>
              <a:chOff x="0" y="0"/>
              <a:chExt cx="2093711" cy="1256227"/>
            </a:xfrm>
          </p:grpSpPr>
          <p:sp>
            <p:nvSpPr>
              <p:cNvPr id="372" name="Rectangle"/>
              <p:cNvSpPr/>
              <p:nvPr/>
            </p:nvSpPr>
            <p:spPr>
              <a:xfrm>
                <a:off x="0" y="-1"/>
                <a:ext cx="2093711" cy="1256229"/>
              </a:xfrm>
              <a:prstGeom prst="rect">
                <a:avLst/>
              </a:prstGeom>
              <a:solidFill>
                <a:srgbClr val="801F08"/>
              </a:solidFill>
              <a:ln w="12700" cap="flat">
                <a:solidFill>
                  <a:srgbClr val="FFFFFF"/>
                </a:solidFill>
                <a:prstDash val="solid"/>
                <a:miter lim="800000"/>
              </a:ln>
              <a:effectLst/>
            </p:spPr>
            <p:txBody>
              <a:bodyPr wrap="square" lIns="45719" tIns="45719" rIns="45719" bIns="45719" numCol="1" anchor="ctr">
                <a:noAutofit/>
              </a:bodyPr>
              <a:lstStyle/>
              <a:p>
                <a:pPr algn="ctr" defTabSz="977900">
                  <a:lnSpc>
                    <a:spcPct val="90000"/>
                  </a:lnSpc>
                  <a:spcBef>
                    <a:spcPts val="1000"/>
                  </a:spcBef>
                  <a:defRPr sz="2400">
                    <a:solidFill>
                      <a:srgbClr val="FFFFFF"/>
                    </a:solidFill>
                  </a:defRPr>
                </a:pPr>
                <a:endParaRPr/>
              </a:p>
            </p:txBody>
          </p:sp>
          <p:sp>
            <p:nvSpPr>
              <p:cNvPr id="373" name="Baptism"/>
              <p:cNvSpPr txBox="1"/>
              <p:nvPr/>
            </p:nvSpPr>
            <p:spPr>
              <a:xfrm>
                <a:off x="0" y="324138"/>
                <a:ext cx="2093712" cy="6079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3819" tIns="83819" rIns="83819" bIns="83819" numCol="1" anchor="ctr">
                <a:spAutoFit/>
              </a:bodyPr>
              <a:lstStyle>
                <a:lvl1pPr algn="ctr" defTabSz="977900">
                  <a:lnSpc>
                    <a:spcPct val="90000"/>
                  </a:lnSpc>
                  <a:spcBef>
                    <a:spcPts val="900"/>
                  </a:spcBef>
                  <a:defRPr sz="2200">
                    <a:solidFill>
                      <a:srgbClr val="FFFFFF"/>
                    </a:solidFill>
                  </a:defRPr>
                </a:lvl1pPr>
              </a:lstStyle>
              <a:p>
                <a:r>
                  <a:t>Baptism</a:t>
                </a:r>
              </a:p>
            </p:txBody>
          </p:sp>
        </p:grpSp>
        <p:grpSp>
          <p:nvGrpSpPr>
            <p:cNvPr id="377" name="Group"/>
            <p:cNvGrpSpPr/>
            <p:nvPr/>
          </p:nvGrpSpPr>
          <p:grpSpPr>
            <a:xfrm>
              <a:off x="2350213" y="0"/>
              <a:ext cx="2093712" cy="1256228"/>
              <a:chOff x="0" y="0"/>
              <a:chExt cx="2093711" cy="1256227"/>
            </a:xfrm>
          </p:grpSpPr>
          <p:sp>
            <p:nvSpPr>
              <p:cNvPr id="375" name="Rectangle"/>
              <p:cNvSpPr/>
              <p:nvPr/>
            </p:nvSpPr>
            <p:spPr>
              <a:xfrm>
                <a:off x="0" y="-1"/>
                <a:ext cx="2093711" cy="1256229"/>
              </a:xfrm>
              <a:prstGeom prst="rect">
                <a:avLst/>
              </a:prstGeom>
              <a:solidFill>
                <a:srgbClr val="366012"/>
              </a:solidFill>
              <a:ln w="12700" cap="flat">
                <a:solidFill>
                  <a:srgbClr val="FFFFFF"/>
                </a:solidFill>
                <a:prstDash val="solid"/>
                <a:miter lim="800000"/>
              </a:ln>
              <a:effectLst/>
            </p:spPr>
            <p:txBody>
              <a:bodyPr wrap="square" lIns="45719" tIns="45719" rIns="45719" bIns="45719" numCol="1" anchor="ctr">
                <a:noAutofit/>
              </a:bodyPr>
              <a:lstStyle/>
              <a:p>
                <a:pPr algn="ctr" defTabSz="977900">
                  <a:lnSpc>
                    <a:spcPct val="90000"/>
                  </a:lnSpc>
                  <a:spcBef>
                    <a:spcPts val="1000"/>
                  </a:spcBef>
                  <a:defRPr sz="2400">
                    <a:solidFill>
                      <a:srgbClr val="FFFFFF"/>
                    </a:solidFill>
                  </a:defRPr>
                </a:pPr>
                <a:endParaRPr/>
              </a:p>
            </p:txBody>
          </p:sp>
          <p:sp>
            <p:nvSpPr>
              <p:cNvPr id="376" name="The Time of The end"/>
              <p:cNvSpPr txBox="1"/>
              <p:nvPr/>
            </p:nvSpPr>
            <p:spPr>
              <a:xfrm>
                <a:off x="0" y="123904"/>
                <a:ext cx="2093712" cy="100841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3819" tIns="83819" rIns="83819" bIns="83819" numCol="1" anchor="ctr">
                <a:spAutoFit/>
              </a:bodyPr>
              <a:lstStyle>
                <a:lvl1pPr algn="ctr" defTabSz="977900">
                  <a:lnSpc>
                    <a:spcPct val="90000"/>
                  </a:lnSpc>
                  <a:spcBef>
                    <a:spcPts val="900"/>
                  </a:spcBef>
                  <a:defRPr sz="2200">
                    <a:solidFill>
                      <a:srgbClr val="FFFFFF"/>
                    </a:solidFill>
                  </a:defRPr>
                </a:lvl1pPr>
              </a:lstStyle>
              <a:p>
                <a:r>
                  <a:t>The Time of The end</a:t>
                </a:r>
              </a:p>
            </p:txBody>
          </p:sp>
        </p:grpSp>
        <p:grpSp>
          <p:nvGrpSpPr>
            <p:cNvPr id="380" name="Group"/>
            <p:cNvGrpSpPr/>
            <p:nvPr/>
          </p:nvGrpSpPr>
          <p:grpSpPr>
            <a:xfrm>
              <a:off x="0" y="1465798"/>
              <a:ext cx="2093712" cy="1256228"/>
              <a:chOff x="0" y="0"/>
              <a:chExt cx="2093711" cy="1256227"/>
            </a:xfrm>
          </p:grpSpPr>
          <p:sp>
            <p:nvSpPr>
              <p:cNvPr id="378" name="Rectangle"/>
              <p:cNvSpPr/>
              <p:nvPr/>
            </p:nvSpPr>
            <p:spPr>
              <a:xfrm>
                <a:off x="0" y="-1"/>
                <a:ext cx="2093711" cy="1256229"/>
              </a:xfrm>
              <a:prstGeom prst="rect">
                <a:avLst/>
              </a:prstGeom>
              <a:solidFill>
                <a:schemeClr val="accent4"/>
              </a:solidFill>
              <a:ln w="12700" cap="flat">
                <a:solidFill>
                  <a:srgbClr val="FFFFFF"/>
                </a:solidFill>
                <a:prstDash val="solid"/>
                <a:miter lim="800000"/>
              </a:ln>
              <a:effectLst/>
            </p:spPr>
            <p:txBody>
              <a:bodyPr wrap="square" lIns="45719" tIns="45719" rIns="45719" bIns="45719" numCol="1" anchor="ctr">
                <a:noAutofit/>
              </a:bodyPr>
              <a:lstStyle/>
              <a:p>
                <a:pPr algn="ctr" defTabSz="977900">
                  <a:lnSpc>
                    <a:spcPct val="90000"/>
                  </a:lnSpc>
                  <a:spcBef>
                    <a:spcPts val="1000"/>
                  </a:spcBef>
                  <a:defRPr sz="2400">
                    <a:solidFill>
                      <a:srgbClr val="FFFFFF"/>
                    </a:solidFill>
                  </a:defRPr>
                </a:pPr>
                <a:endParaRPr/>
              </a:p>
            </p:txBody>
          </p:sp>
          <p:sp>
            <p:nvSpPr>
              <p:cNvPr id="379" name="1989"/>
              <p:cNvSpPr txBox="1"/>
              <p:nvPr/>
            </p:nvSpPr>
            <p:spPr>
              <a:xfrm>
                <a:off x="0" y="324138"/>
                <a:ext cx="2093712" cy="6079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3819" tIns="83819" rIns="83819" bIns="83819" numCol="1" anchor="ctr">
                <a:spAutoFit/>
              </a:bodyPr>
              <a:lstStyle>
                <a:lvl1pPr algn="ctr" defTabSz="977900">
                  <a:lnSpc>
                    <a:spcPct val="90000"/>
                  </a:lnSpc>
                  <a:spcBef>
                    <a:spcPts val="900"/>
                  </a:spcBef>
                  <a:defRPr sz="2200">
                    <a:solidFill>
                      <a:srgbClr val="FFFFFF"/>
                    </a:solidFill>
                  </a:defRPr>
                </a:lvl1pPr>
              </a:lstStyle>
              <a:p>
                <a:r>
                  <a:t>1989</a:t>
                </a:r>
              </a:p>
            </p:txBody>
          </p:sp>
        </p:grpSp>
        <p:grpSp>
          <p:nvGrpSpPr>
            <p:cNvPr id="383" name="Group"/>
            <p:cNvGrpSpPr/>
            <p:nvPr/>
          </p:nvGrpSpPr>
          <p:grpSpPr>
            <a:xfrm>
              <a:off x="2303083" y="1465798"/>
              <a:ext cx="2093713" cy="1256228"/>
              <a:chOff x="0" y="0"/>
              <a:chExt cx="2093711" cy="1256227"/>
            </a:xfrm>
          </p:grpSpPr>
          <p:sp>
            <p:nvSpPr>
              <p:cNvPr id="381" name="Rectangle"/>
              <p:cNvSpPr/>
              <p:nvPr/>
            </p:nvSpPr>
            <p:spPr>
              <a:xfrm>
                <a:off x="0" y="-1"/>
                <a:ext cx="2093711" cy="1256229"/>
              </a:xfrm>
              <a:prstGeom prst="rect">
                <a:avLst/>
              </a:prstGeom>
              <a:solidFill>
                <a:srgbClr val="C02E0C"/>
              </a:solidFill>
              <a:ln w="12700" cap="flat">
                <a:solidFill>
                  <a:srgbClr val="FFFFFF"/>
                </a:solidFill>
                <a:prstDash val="solid"/>
                <a:miter lim="800000"/>
              </a:ln>
              <a:effectLst/>
            </p:spPr>
            <p:txBody>
              <a:bodyPr wrap="square" lIns="45719" tIns="45719" rIns="45719" bIns="45719" numCol="1" anchor="ctr">
                <a:noAutofit/>
              </a:bodyPr>
              <a:lstStyle/>
              <a:p>
                <a:pPr algn="ctr" defTabSz="977900">
                  <a:lnSpc>
                    <a:spcPct val="90000"/>
                  </a:lnSpc>
                  <a:spcBef>
                    <a:spcPts val="1000"/>
                  </a:spcBef>
                  <a:defRPr sz="2400">
                    <a:solidFill>
                      <a:srgbClr val="FFFFFF"/>
                    </a:solidFill>
                  </a:defRPr>
                </a:pPr>
                <a:endParaRPr/>
              </a:p>
            </p:txBody>
          </p:sp>
          <p:sp>
            <p:nvSpPr>
              <p:cNvPr id="382" name="9/11"/>
              <p:cNvSpPr txBox="1"/>
              <p:nvPr/>
            </p:nvSpPr>
            <p:spPr>
              <a:xfrm>
                <a:off x="0" y="324138"/>
                <a:ext cx="2093712" cy="6079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3819" tIns="83819" rIns="83819" bIns="83819" numCol="1" anchor="ctr">
                <a:spAutoFit/>
              </a:bodyPr>
              <a:lstStyle>
                <a:lvl1pPr algn="ctr" defTabSz="977900">
                  <a:lnSpc>
                    <a:spcPct val="90000"/>
                  </a:lnSpc>
                  <a:spcBef>
                    <a:spcPts val="900"/>
                  </a:spcBef>
                  <a:defRPr sz="2200">
                    <a:solidFill>
                      <a:srgbClr val="FFFFFF"/>
                    </a:solidFill>
                  </a:defRPr>
                </a:lvl1pPr>
              </a:lstStyle>
              <a:p>
                <a:r>
                  <a:t>9/11</a:t>
                </a:r>
              </a:p>
            </p:txBody>
          </p:sp>
        </p:grpSp>
        <p:grpSp>
          <p:nvGrpSpPr>
            <p:cNvPr id="386" name="Group"/>
            <p:cNvGrpSpPr/>
            <p:nvPr/>
          </p:nvGrpSpPr>
          <p:grpSpPr>
            <a:xfrm>
              <a:off x="0" y="2931397"/>
              <a:ext cx="2093712" cy="1256228"/>
              <a:chOff x="0" y="0"/>
              <a:chExt cx="2093711" cy="1256227"/>
            </a:xfrm>
          </p:grpSpPr>
          <p:sp>
            <p:nvSpPr>
              <p:cNvPr id="384" name="Rectangle"/>
              <p:cNvSpPr/>
              <p:nvPr/>
            </p:nvSpPr>
            <p:spPr>
              <a:xfrm>
                <a:off x="0" y="-1"/>
                <a:ext cx="2093711" cy="1256229"/>
              </a:xfrm>
              <a:prstGeom prst="rect">
                <a:avLst/>
              </a:prstGeom>
              <a:solidFill>
                <a:srgbClr val="841E89"/>
              </a:solidFill>
              <a:ln w="12700" cap="flat">
                <a:solidFill>
                  <a:srgbClr val="FFFFFF"/>
                </a:solidFill>
                <a:prstDash val="solid"/>
                <a:miter lim="800000"/>
              </a:ln>
              <a:effectLst/>
            </p:spPr>
            <p:txBody>
              <a:bodyPr wrap="square" lIns="45719" tIns="45719" rIns="45719" bIns="45719" numCol="1" anchor="ctr">
                <a:noAutofit/>
              </a:bodyPr>
              <a:lstStyle/>
              <a:p>
                <a:pPr algn="ctr" defTabSz="977900">
                  <a:lnSpc>
                    <a:spcPct val="90000"/>
                  </a:lnSpc>
                  <a:spcBef>
                    <a:spcPts val="1000"/>
                  </a:spcBef>
                  <a:defRPr sz="2400">
                    <a:solidFill>
                      <a:srgbClr val="FFFFFF"/>
                    </a:solidFill>
                  </a:defRPr>
                </a:pPr>
                <a:endParaRPr/>
              </a:p>
            </p:txBody>
          </p:sp>
          <p:sp>
            <p:nvSpPr>
              <p:cNvPr id="385" name="The Tarrying Time"/>
              <p:cNvSpPr txBox="1"/>
              <p:nvPr/>
            </p:nvSpPr>
            <p:spPr>
              <a:xfrm>
                <a:off x="0" y="324138"/>
                <a:ext cx="2093712" cy="6079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3819" tIns="83819" rIns="83819" bIns="83819" numCol="1" anchor="ctr">
                <a:spAutoFit/>
              </a:bodyPr>
              <a:lstStyle>
                <a:lvl1pPr algn="ctr" defTabSz="977900">
                  <a:lnSpc>
                    <a:spcPct val="90000"/>
                  </a:lnSpc>
                  <a:spcBef>
                    <a:spcPts val="900"/>
                  </a:spcBef>
                  <a:defRPr sz="2200">
                    <a:solidFill>
                      <a:srgbClr val="FFFFFF"/>
                    </a:solidFill>
                  </a:defRPr>
                </a:lvl1pPr>
              </a:lstStyle>
              <a:p>
                <a:r>
                  <a:t>The Tarrying Time</a:t>
                </a:r>
              </a:p>
            </p:txBody>
          </p:sp>
        </p:grpSp>
        <p:grpSp>
          <p:nvGrpSpPr>
            <p:cNvPr id="389" name="Group"/>
            <p:cNvGrpSpPr/>
            <p:nvPr/>
          </p:nvGrpSpPr>
          <p:grpSpPr>
            <a:xfrm>
              <a:off x="2303083" y="2931397"/>
              <a:ext cx="2093713" cy="1256228"/>
              <a:chOff x="0" y="0"/>
              <a:chExt cx="2093711" cy="1256227"/>
            </a:xfrm>
          </p:grpSpPr>
          <p:sp>
            <p:nvSpPr>
              <p:cNvPr id="387" name="Rectangle"/>
              <p:cNvSpPr/>
              <p:nvPr/>
            </p:nvSpPr>
            <p:spPr>
              <a:xfrm>
                <a:off x="0" y="-1"/>
                <a:ext cx="2093711" cy="1256229"/>
              </a:xfrm>
              <a:prstGeom prst="rect">
                <a:avLst/>
              </a:prstGeom>
              <a:solidFill>
                <a:srgbClr val="145FAA"/>
              </a:solidFill>
              <a:ln w="12700" cap="flat">
                <a:solidFill>
                  <a:srgbClr val="FFFFFF"/>
                </a:solidFill>
                <a:prstDash val="solid"/>
                <a:miter lim="800000"/>
              </a:ln>
              <a:effectLst/>
            </p:spPr>
            <p:txBody>
              <a:bodyPr wrap="square" lIns="45719" tIns="45719" rIns="45719" bIns="45719" numCol="1" anchor="ctr">
                <a:noAutofit/>
              </a:bodyPr>
              <a:lstStyle/>
              <a:p>
                <a:pPr algn="ctr" defTabSz="977900">
                  <a:lnSpc>
                    <a:spcPct val="90000"/>
                  </a:lnSpc>
                  <a:spcBef>
                    <a:spcPts val="1000"/>
                  </a:spcBef>
                  <a:defRPr sz="2400">
                    <a:solidFill>
                      <a:srgbClr val="FFFFFF"/>
                    </a:solidFill>
                  </a:defRPr>
                </a:pPr>
                <a:endParaRPr/>
              </a:p>
            </p:txBody>
          </p:sp>
          <p:sp>
            <p:nvSpPr>
              <p:cNvPr id="388" name="2012"/>
              <p:cNvSpPr txBox="1"/>
              <p:nvPr/>
            </p:nvSpPr>
            <p:spPr>
              <a:xfrm>
                <a:off x="0" y="324138"/>
                <a:ext cx="2093712" cy="6079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3819" tIns="83819" rIns="83819" bIns="83819" numCol="1" anchor="ctr">
                <a:spAutoFit/>
              </a:bodyPr>
              <a:lstStyle>
                <a:lvl1pPr algn="ctr" defTabSz="977900">
                  <a:lnSpc>
                    <a:spcPct val="90000"/>
                  </a:lnSpc>
                  <a:spcBef>
                    <a:spcPts val="900"/>
                  </a:spcBef>
                  <a:defRPr sz="2200">
                    <a:solidFill>
                      <a:srgbClr val="FFFFFF"/>
                    </a:solidFill>
                  </a:defRPr>
                </a:lvl1pPr>
              </a:lstStyle>
              <a:p>
                <a:r>
                  <a:t>2012</a:t>
                </a:r>
              </a:p>
            </p:txBody>
          </p:sp>
        </p:grpSp>
      </p:grpSp>
      <p:sp>
        <p:nvSpPr>
          <p:cNvPr id="391" name="Slide Number Placeholder 2"/>
          <p:cNvSpPr txBox="1">
            <a:spLocks noGrp="1"/>
          </p:cNvSpPr>
          <p:nvPr>
            <p:ph type="sldNum" sz="quarter" idx="2"/>
          </p:nvPr>
        </p:nvSpPr>
        <p:spPr>
          <a:xfrm>
            <a:off x="1065212" y="5975128"/>
            <a:ext cx="227776"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Title 1"/>
          <p:cNvSpPr txBox="1">
            <a:spLocks noGrp="1"/>
          </p:cNvSpPr>
          <p:nvPr>
            <p:ph type="title"/>
          </p:nvPr>
        </p:nvSpPr>
        <p:spPr>
          <a:xfrm>
            <a:off x="1065211" y="304800"/>
            <a:ext cx="10058404" cy="1219200"/>
          </a:xfrm>
          <a:prstGeom prst="rect">
            <a:avLst/>
          </a:prstGeom>
        </p:spPr>
        <p:txBody>
          <a:bodyPr/>
          <a:lstStyle/>
          <a:p>
            <a:r>
              <a:t>Answer These Questions</a:t>
            </a:r>
          </a:p>
        </p:txBody>
      </p:sp>
      <p:sp>
        <p:nvSpPr>
          <p:cNvPr id="394" name="Content Placeholder 3"/>
          <p:cNvSpPr txBox="1">
            <a:spLocks noGrp="1"/>
          </p:cNvSpPr>
          <p:nvPr>
            <p:ph type="body" sz="half" idx="1"/>
          </p:nvPr>
        </p:nvSpPr>
        <p:spPr>
          <a:xfrm>
            <a:off x="1065212" y="1825624"/>
            <a:ext cx="4954588" cy="4187954"/>
          </a:xfrm>
          <a:prstGeom prst="rect">
            <a:avLst/>
          </a:prstGeom>
        </p:spPr>
        <p:txBody>
          <a:bodyPr/>
          <a:lstStyle/>
          <a:p>
            <a:pPr>
              <a:lnSpc>
                <a:spcPct val="90000"/>
              </a:lnSpc>
            </a:pPr>
            <a:r>
              <a:t>Why did Moses strike the rock?</a:t>
            </a:r>
          </a:p>
          <a:p>
            <a:pPr marL="0" indent="0">
              <a:lnSpc>
                <a:spcPct val="90000"/>
              </a:lnSpc>
              <a:buSzTx/>
              <a:buNone/>
            </a:pPr>
            <a:endParaRPr/>
          </a:p>
          <a:p>
            <a:pPr>
              <a:lnSpc>
                <a:spcPct val="90000"/>
              </a:lnSpc>
            </a:pPr>
            <a:r>
              <a:t>Which waymark does the striking of the rock symbolize for the priests?</a:t>
            </a:r>
          </a:p>
          <a:p>
            <a:pPr marL="0" indent="0">
              <a:lnSpc>
                <a:spcPct val="90000"/>
              </a:lnSpc>
              <a:buSzTx/>
              <a:buNone/>
            </a:pPr>
            <a:endParaRPr/>
          </a:p>
          <a:p>
            <a:pPr>
              <a:lnSpc>
                <a:spcPct val="90000"/>
              </a:lnSpc>
            </a:pPr>
            <a:r>
              <a:t>The change of leadership was between:</a:t>
            </a:r>
          </a:p>
        </p:txBody>
      </p:sp>
      <p:grpSp>
        <p:nvGrpSpPr>
          <p:cNvPr id="413" name="Content Placeholder 8"/>
          <p:cNvGrpSpPr/>
          <p:nvPr/>
        </p:nvGrpSpPr>
        <p:grpSpPr>
          <a:xfrm>
            <a:off x="6449508" y="1825624"/>
            <a:ext cx="4443925" cy="4187626"/>
            <a:chOff x="0" y="0"/>
            <a:chExt cx="4443924" cy="4187624"/>
          </a:xfrm>
        </p:grpSpPr>
        <p:grpSp>
          <p:nvGrpSpPr>
            <p:cNvPr id="397" name="Group"/>
            <p:cNvGrpSpPr/>
            <p:nvPr/>
          </p:nvGrpSpPr>
          <p:grpSpPr>
            <a:xfrm>
              <a:off x="0" y="199"/>
              <a:ext cx="2093712" cy="1256228"/>
              <a:chOff x="0" y="0"/>
              <a:chExt cx="2093711" cy="1256227"/>
            </a:xfrm>
          </p:grpSpPr>
          <p:sp>
            <p:nvSpPr>
              <p:cNvPr id="395" name="Rectangle"/>
              <p:cNvSpPr/>
              <p:nvPr/>
            </p:nvSpPr>
            <p:spPr>
              <a:xfrm>
                <a:off x="0" y="-1"/>
                <a:ext cx="2093711" cy="1256229"/>
              </a:xfrm>
              <a:prstGeom prst="rect">
                <a:avLst/>
              </a:prstGeom>
              <a:solidFill>
                <a:srgbClr val="801F08"/>
              </a:solidFill>
              <a:ln w="12700" cap="flat">
                <a:solidFill>
                  <a:srgbClr val="FFFFFF"/>
                </a:solidFill>
                <a:prstDash val="solid"/>
                <a:miter lim="800000"/>
              </a:ln>
              <a:effectLst/>
            </p:spPr>
            <p:txBody>
              <a:bodyPr wrap="square" lIns="45719" tIns="45719" rIns="45719" bIns="45719" numCol="1" anchor="ctr">
                <a:noAutofit/>
              </a:bodyPr>
              <a:lstStyle/>
              <a:p>
                <a:pPr algn="ctr" defTabSz="800100">
                  <a:lnSpc>
                    <a:spcPct val="90000"/>
                  </a:lnSpc>
                  <a:spcBef>
                    <a:spcPts val="1000"/>
                  </a:spcBef>
                  <a:defRPr sz="2400">
                    <a:solidFill>
                      <a:srgbClr val="FFFFFF"/>
                    </a:solidFill>
                  </a:defRPr>
                </a:pPr>
                <a:endParaRPr/>
              </a:p>
            </p:txBody>
          </p:sp>
          <p:sp>
            <p:nvSpPr>
              <p:cNvPr id="396" name="The people were thirsty"/>
              <p:cNvSpPr txBox="1"/>
              <p:nvPr/>
            </p:nvSpPr>
            <p:spPr>
              <a:xfrm>
                <a:off x="0" y="211191"/>
                <a:ext cx="2093712" cy="8338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8580" tIns="68580" rIns="68580" bIns="68580" numCol="1" anchor="ctr">
                <a:spAutoFit/>
              </a:bodyPr>
              <a:lstStyle>
                <a:lvl1pPr algn="ctr" defTabSz="800100">
                  <a:lnSpc>
                    <a:spcPct val="90000"/>
                  </a:lnSpc>
                  <a:spcBef>
                    <a:spcPts val="700"/>
                  </a:spcBef>
                  <a:defRPr>
                    <a:solidFill>
                      <a:srgbClr val="FFFFFF"/>
                    </a:solidFill>
                  </a:defRPr>
                </a:lvl1pPr>
              </a:lstStyle>
              <a:p>
                <a:r>
                  <a:t>The people were thirsty</a:t>
                </a:r>
              </a:p>
            </p:txBody>
          </p:sp>
        </p:grpSp>
        <p:grpSp>
          <p:nvGrpSpPr>
            <p:cNvPr id="400" name="Group"/>
            <p:cNvGrpSpPr/>
            <p:nvPr/>
          </p:nvGrpSpPr>
          <p:grpSpPr>
            <a:xfrm>
              <a:off x="2350213" y="0"/>
              <a:ext cx="2093712" cy="1256228"/>
              <a:chOff x="0" y="0"/>
              <a:chExt cx="2093711" cy="1256227"/>
            </a:xfrm>
          </p:grpSpPr>
          <p:sp>
            <p:nvSpPr>
              <p:cNvPr id="398" name="Rectangle"/>
              <p:cNvSpPr/>
              <p:nvPr/>
            </p:nvSpPr>
            <p:spPr>
              <a:xfrm>
                <a:off x="0" y="-1"/>
                <a:ext cx="2093711" cy="1256229"/>
              </a:xfrm>
              <a:prstGeom prst="rect">
                <a:avLst/>
              </a:prstGeom>
              <a:solidFill>
                <a:srgbClr val="366012"/>
              </a:solidFill>
              <a:ln w="12700" cap="flat">
                <a:solidFill>
                  <a:srgbClr val="FFFFFF"/>
                </a:solidFill>
                <a:prstDash val="solid"/>
                <a:miter lim="800000"/>
              </a:ln>
              <a:effectLst/>
            </p:spPr>
            <p:txBody>
              <a:bodyPr wrap="square" lIns="45719" tIns="45719" rIns="45719" bIns="45719" numCol="1" anchor="ctr">
                <a:noAutofit/>
              </a:bodyPr>
              <a:lstStyle/>
              <a:p>
                <a:pPr algn="ctr" defTabSz="800100">
                  <a:lnSpc>
                    <a:spcPct val="90000"/>
                  </a:lnSpc>
                  <a:spcBef>
                    <a:spcPts val="1000"/>
                  </a:spcBef>
                  <a:defRPr sz="2400">
                    <a:solidFill>
                      <a:srgbClr val="FFFFFF"/>
                    </a:solidFill>
                  </a:defRPr>
                </a:pPr>
                <a:endParaRPr/>
              </a:p>
            </p:txBody>
          </p:sp>
          <p:sp>
            <p:nvSpPr>
              <p:cNvPr id="399" name="The people wanted to see God"/>
              <p:cNvSpPr txBox="1"/>
              <p:nvPr/>
            </p:nvSpPr>
            <p:spPr>
              <a:xfrm>
                <a:off x="0" y="211191"/>
                <a:ext cx="2093712" cy="8338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8580" tIns="68580" rIns="68580" bIns="68580" numCol="1" anchor="ctr">
                <a:spAutoFit/>
              </a:bodyPr>
              <a:lstStyle>
                <a:lvl1pPr algn="ctr" defTabSz="800100">
                  <a:lnSpc>
                    <a:spcPct val="90000"/>
                  </a:lnSpc>
                  <a:spcBef>
                    <a:spcPts val="700"/>
                  </a:spcBef>
                  <a:defRPr>
                    <a:solidFill>
                      <a:srgbClr val="FFFFFF"/>
                    </a:solidFill>
                  </a:defRPr>
                </a:lvl1pPr>
              </a:lstStyle>
              <a:p>
                <a:r>
                  <a:t>The people wanted to see God</a:t>
                </a:r>
              </a:p>
            </p:txBody>
          </p:sp>
        </p:grpSp>
        <p:grpSp>
          <p:nvGrpSpPr>
            <p:cNvPr id="403" name="Group"/>
            <p:cNvGrpSpPr/>
            <p:nvPr/>
          </p:nvGrpSpPr>
          <p:grpSpPr>
            <a:xfrm>
              <a:off x="0" y="1465798"/>
              <a:ext cx="2093712" cy="1256228"/>
              <a:chOff x="0" y="0"/>
              <a:chExt cx="2093711" cy="1256227"/>
            </a:xfrm>
          </p:grpSpPr>
          <p:sp>
            <p:nvSpPr>
              <p:cNvPr id="401" name="Rectangle"/>
              <p:cNvSpPr/>
              <p:nvPr/>
            </p:nvSpPr>
            <p:spPr>
              <a:xfrm>
                <a:off x="0" y="-1"/>
                <a:ext cx="2093711" cy="1256229"/>
              </a:xfrm>
              <a:prstGeom prst="rect">
                <a:avLst/>
              </a:prstGeom>
              <a:solidFill>
                <a:schemeClr val="accent4"/>
              </a:solidFill>
              <a:ln w="12700" cap="flat">
                <a:solidFill>
                  <a:srgbClr val="FFFFFF"/>
                </a:solidFill>
                <a:prstDash val="solid"/>
                <a:miter lim="800000"/>
              </a:ln>
              <a:effectLst/>
            </p:spPr>
            <p:txBody>
              <a:bodyPr wrap="square" lIns="45719" tIns="45719" rIns="45719" bIns="45719" numCol="1" anchor="ctr">
                <a:noAutofit/>
              </a:bodyPr>
              <a:lstStyle/>
              <a:p>
                <a:pPr algn="ctr" defTabSz="800100">
                  <a:lnSpc>
                    <a:spcPct val="90000"/>
                  </a:lnSpc>
                  <a:spcBef>
                    <a:spcPts val="1000"/>
                  </a:spcBef>
                  <a:defRPr sz="2400">
                    <a:solidFill>
                      <a:srgbClr val="FFFFFF"/>
                    </a:solidFill>
                  </a:defRPr>
                </a:pPr>
                <a:endParaRPr/>
              </a:p>
            </p:txBody>
          </p:sp>
          <p:sp>
            <p:nvSpPr>
              <p:cNvPr id="402" name="2012"/>
              <p:cNvSpPr txBox="1"/>
              <p:nvPr/>
            </p:nvSpPr>
            <p:spPr>
              <a:xfrm>
                <a:off x="0" y="377097"/>
                <a:ext cx="2093712" cy="502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8580" tIns="68580" rIns="68580" bIns="68580" numCol="1" anchor="ctr">
                <a:spAutoFit/>
              </a:bodyPr>
              <a:lstStyle>
                <a:lvl1pPr algn="ctr" defTabSz="800100">
                  <a:lnSpc>
                    <a:spcPct val="90000"/>
                  </a:lnSpc>
                  <a:spcBef>
                    <a:spcPts val="700"/>
                  </a:spcBef>
                  <a:defRPr>
                    <a:solidFill>
                      <a:srgbClr val="FFFFFF"/>
                    </a:solidFill>
                  </a:defRPr>
                </a:lvl1pPr>
              </a:lstStyle>
              <a:p>
                <a:r>
                  <a:t>2012</a:t>
                </a:r>
              </a:p>
            </p:txBody>
          </p:sp>
        </p:grpSp>
        <p:grpSp>
          <p:nvGrpSpPr>
            <p:cNvPr id="406" name="Group"/>
            <p:cNvGrpSpPr/>
            <p:nvPr/>
          </p:nvGrpSpPr>
          <p:grpSpPr>
            <a:xfrm>
              <a:off x="2303083" y="1465798"/>
              <a:ext cx="2093713" cy="1256228"/>
              <a:chOff x="0" y="0"/>
              <a:chExt cx="2093711" cy="1256227"/>
            </a:xfrm>
          </p:grpSpPr>
          <p:sp>
            <p:nvSpPr>
              <p:cNvPr id="404" name="Rectangle"/>
              <p:cNvSpPr/>
              <p:nvPr/>
            </p:nvSpPr>
            <p:spPr>
              <a:xfrm>
                <a:off x="0" y="-1"/>
                <a:ext cx="2093711" cy="1256229"/>
              </a:xfrm>
              <a:prstGeom prst="rect">
                <a:avLst/>
              </a:prstGeom>
              <a:solidFill>
                <a:srgbClr val="C02E0C"/>
              </a:solidFill>
              <a:ln w="12700" cap="flat">
                <a:solidFill>
                  <a:srgbClr val="FFFFFF"/>
                </a:solidFill>
                <a:prstDash val="solid"/>
                <a:miter lim="800000"/>
              </a:ln>
              <a:effectLst/>
            </p:spPr>
            <p:txBody>
              <a:bodyPr wrap="square" lIns="45719" tIns="45719" rIns="45719" bIns="45719" numCol="1" anchor="ctr">
                <a:noAutofit/>
              </a:bodyPr>
              <a:lstStyle/>
              <a:p>
                <a:pPr algn="ctr" defTabSz="800100">
                  <a:lnSpc>
                    <a:spcPct val="90000"/>
                  </a:lnSpc>
                  <a:spcBef>
                    <a:spcPts val="1000"/>
                  </a:spcBef>
                  <a:defRPr sz="2400">
                    <a:solidFill>
                      <a:srgbClr val="FFFFFF"/>
                    </a:solidFill>
                  </a:defRPr>
                </a:pPr>
                <a:endParaRPr/>
              </a:p>
            </p:txBody>
          </p:sp>
          <p:sp>
            <p:nvSpPr>
              <p:cNvPr id="405" name="2014"/>
              <p:cNvSpPr txBox="1"/>
              <p:nvPr/>
            </p:nvSpPr>
            <p:spPr>
              <a:xfrm>
                <a:off x="0" y="377097"/>
                <a:ext cx="2093712" cy="502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8580" tIns="68580" rIns="68580" bIns="68580" numCol="1" anchor="ctr">
                <a:spAutoFit/>
              </a:bodyPr>
              <a:lstStyle>
                <a:lvl1pPr algn="ctr" defTabSz="800100">
                  <a:lnSpc>
                    <a:spcPct val="90000"/>
                  </a:lnSpc>
                  <a:spcBef>
                    <a:spcPts val="700"/>
                  </a:spcBef>
                  <a:defRPr>
                    <a:solidFill>
                      <a:srgbClr val="FFFFFF"/>
                    </a:solidFill>
                  </a:defRPr>
                </a:lvl1pPr>
              </a:lstStyle>
              <a:p>
                <a:r>
                  <a:t>2014</a:t>
                </a:r>
              </a:p>
            </p:txBody>
          </p:sp>
        </p:grpSp>
        <p:grpSp>
          <p:nvGrpSpPr>
            <p:cNvPr id="409" name="Group"/>
            <p:cNvGrpSpPr/>
            <p:nvPr/>
          </p:nvGrpSpPr>
          <p:grpSpPr>
            <a:xfrm>
              <a:off x="0" y="2931397"/>
              <a:ext cx="2093712" cy="1256228"/>
              <a:chOff x="0" y="0"/>
              <a:chExt cx="2093711" cy="1256227"/>
            </a:xfrm>
          </p:grpSpPr>
          <p:sp>
            <p:nvSpPr>
              <p:cNvPr id="407" name="Rectangle"/>
              <p:cNvSpPr/>
              <p:nvPr/>
            </p:nvSpPr>
            <p:spPr>
              <a:xfrm>
                <a:off x="0" y="-1"/>
                <a:ext cx="2093711" cy="1256229"/>
              </a:xfrm>
              <a:prstGeom prst="rect">
                <a:avLst/>
              </a:prstGeom>
              <a:solidFill>
                <a:srgbClr val="841E89"/>
              </a:solidFill>
              <a:ln w="12700" cap="flat">
                <a:solidFill>
                  <a:srgbClr val="FFFFFF"/>
                </a:solidFill>
                <a:prstDash val="solid"/>
                <a:miter lim="800000"/>
              </a:ln>
              <a:effectLst/>
            </p:spPr>
            <p:txBody>
              <a:bodyPr wrap="square" lIns="45719" tIns="45719" rIns="45719" bIns="45719" numCol="1" anchor="ctr">
                <a:noAutofit/>
              </a:bodyPr>
              <a:lstStyle/>
              <a:p>
                <a:pPr algn="ctr" defTabSz="800100">
                  <a:lnSpc>
                    <a:spcPct val="90000"/>
                  </a:lnSpc>
                  <a:spcBef>
                    <a:spcPts val="1000"/>
                  </a:spcBef>
                  <a:defRPr>
                    <a:solidFill>
                      <a:srgbClr val="FFFFFF"/>
                    </a:solidFill>
                  </a:defRPr>
                </a:pPr>
                <a:endParaRPr/>
              </a:p>
            </p:txBody>
          </p:sp>
          <p:sp>
            <p:nvSpPr>
              <p:cNvPr id="408" name="Josuah and Elezear"/>
              <p:cNvSpPr txBox="1"/>
              <p:nvPr/>
            </p:nvSpPr>
            <p:spPr>
              <a:xfrm>
                <a:off x="0" y="377097"/>
                <a:ext cx="2093712" cy="502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8580" tIns="68580" rIns="68580" bIns="68580" numCol="1" anchor="ctr">
                <a:spAutoFit/>
              </a:bodyPr>
              <a:lstStyle>
                <a:lvl1pPr algn="ctr" defTabSz="800100">
                  <a:lnSpc>
                    <a:spcPct val="90000"/>
                  </a:lnSpc>
                  <a:spcBef>
                    <a:spcPts val="700"/>
                  </a:spcBef>
                  <a:defRPr>
                    <a:solidFill>
                      <a:srgbClr val="FFFFFF"/>
                    </a:solidFill>
                  </a:defRPr>
                </a:lvl1pPr>
              </a:lstStyle>
              <a:p>
                <a:r>
                  <a:t>Josuah and Elezear</a:t>
                </a:r>
              </a:p>
            </p:txBody>
          </p:sp>
        </p:grpSp>
        <p:grpSp>
          <p:nvGrpSpPr>
            <p:cNvPr id="412" name="Group"/>
            <p:cNvGrpSpPr/>
            <p:nvPr/>
          </p:nvGrpSpPr>
          <p:grpSpPr>
            <a:xfrm>
              <a:off x="2303083" y="2931397"/>
              <a:ext cx="2093713" cy="1256228"/>
              <a:chOff x="0" y="0"/>
              <a:chExt cx="2093711" cy="1256227"/>
            </a:xfrm>
          </p:grpSpPr>
          <p:sp>
            <p:nvSpPr>
              <p:cNvPr id="410" name="Rectangle"/>
              <p:cNvSpPr/>
              <p:nvPr/>
            </p:nvSpPr>
            <p:spPr>
              <a:xfrm>
                <a:off x="0" y="-1"/>
                <a:ext cx="2093711" cy="1256229"/>
              </a:xfrm>
              <a:prstGeom prst="rect">
                <a:avLst/>
              </a:prstGeom>
              <a:solidFill>
                <a:srgbClr val="145FAA"/>
              </a:solidFill>
              <a:ln w="12700" cap="flat">
                <a:solidFill>
                  <a:srgbClr val="FFFFFF"/>
                </a:solidFill>
                <a:prstDash val="solid"/>
                <a:miter lim="800000"/>
              </a:ln>
              <a:effectLst/>
            </p:spPr>
            <p:txBody>
              <a:bodyPr wrap="square" lIns="45719" tIns="45719" rIns="45719" bIns="45719" numCol="1" anchor="ctr">
                <a:noAutofit/>
              </a:bodyPr>
              <a:lstStyle/>
              <a:p>
                <a:pPr algn="ctr" defTabSz="800100">
                  <a:lnSpc>
                    <a:spcPct val="90000"/>
                  </a:lnSpc>
                  <a:spcBef>
                    <a:spcPts val="1000"/>
                  </a:spcBef>
                  <a:defRPr>
                    <a:solidFill>
                      <a:srgbClr val="FFFFFF"/>
                    </a:solidFill>
                  </a:defRPr>
                </a:pPr>
                <a:endParaRPr/>
              </a:p>
            </p:txBody>
          </p:sp>
          <p:sp>
            <p:nvSpPr>
              <p:cNvPr id="411" name="Moses and Josuah"/>
              <p:cNvSpPr txBox="1"/>
              <p:nvPr/>
            </p:nvSpPr>
            <p:spPr>
              <a:xfrm>
                <a:off x="0" y="377097"/>
                <a:ext cx="2093712" cy="502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8580" tIns="68580" rIns="68580" bIns="68580" numCol="1" anchor="ctr">
                <a:spAutoFit/>
              </a:bodyPr>
              <a:lstStyle>
                <a:lvl1pPr algn="ctr" defTabSz="800100">
                  <a:lnSpc>
                    <a:spcPct val="90000"/>
                  </a:lnSpc>
                  <a:spcBef>
                    <a:spcPts val="700"/>
                  </a:spcBef>
                  <a:defRPr>
                    <a:solidFill>
                      <a:srgbClr val="FFFFFF"/>
                    </a:solidFill>
                  </a:defRPr>
                </a:lvl1pPr>
              </a:lstStyle>
              <a:p>
                <a:r>
                  <a:t>Moses and Josuah</a:t>
                </a:r>
              </a:p>
            </p:txBody>
          </p:sp>
        </p:grpSp>
      </p:grpSp>
      <p:sp>
        <p:nvSpPr>
          <p:cNvPr id="414" name="Slide Number Placeholder 2"/>
          <p:cNvSpPr txBox="1">
            <a:spLocks noGrp="1"/>
          </p:cNvSpPr>
          <p:nvPr>
            <p:ph type="sldNum" sz="quarter" idx="2"/>
          </p:nvPr>
        </p:nvSpPr>
        <p:spPr>
          <a:xfrm>
            <a:off x="1065212" y="5975128"/>
            <a:ext cx="215378"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Title 1"/>
          <p:cNvSpPr txBox="1">
            <a:spLocks noGrp="1"/>
          </p:cNvSpPr>
          <p:nvPr>
            <p:ph type="title"/>
          </p:nvPr>
        </p:nvSpPr>
        <p:spPr>
          <a:xfrm>
            <a:off x="1065211" y="304800"/>
            <a:ext cx="10058404" cy="1219200"/>
          </a:xfrm>
          <a:prstGeom prst="rect">
            <a:avLst/>
          </a:prstGeom>
        </p:spPr>
        <p:txBody>
          <a:bodyPr/>
          <a:lstStyle/>
          <a:p>
            <a:r>
              <a:t>Answer These Questions</a:t>
            </a:r>
          </a:p>
        </p:txBody>
      </p:sp>
      <p:sp>
        <p:nvSpPr>
          <p:cNvPr id="417" name="Content Placeholder 3"/>
          <p:cNvSpPr txBox="1">
            <a:spLocks noGrp="1"/>
          </p:cNvSpPr>
          <p:nvPr>
            <p:ph type="body" sz="half" idx="1"/>
          </p:nvPr>
        </p:nvSpPr>
        <p:spPr>
          <a:xfrm>
            <a:off x="1065212" y="1825624"/>
            <a:ext cx="4954588" cy="4187954"/>
          </a:xfrm>
          <a:prstGeom prst="rect">
            <a:avLst/>
          </a:prstGeom>
        </p:spPr>
        <p:txBody>
          <a:bodyPr/>
          <a:lstStyle/>
          <a:p>
            <a:pPr marL="333573" indent="-333573" defTabSz="877823">
              <a:lnSpc>
                <a:spcPct val="90000"/>
              </a:lnSpc>
              <a:spcBef>
                <a:spcPts val="1700"/>
              </a:spcBef>
              <a:defRPr sz="2304"/>
            </a:pPr>
            <a:r>
              <a:t>The change of leadership in 2014 was between?</a:t>
            </a:r>
          </a:p>
          <a:p>
            <a:pPr marL="0" indent="0" defTabSz="877823">
              <a:lnSpc>
                <a:spcPct val="90000"/>
              </a:lnSpc>
              <a:spcBef>
                <a:spcPts val="1700"/>
              </a:spcBef>
              <a:buSzTx/>
              <a:buNone/>
              <a:defRPr sz="2304"/>
            </a:pPr>
            <a:endParaRPr/>
          </a:p>
          <a:p>
            <a:pPr marL="333573" indent="-333573" defTabSz="877823">
              <a:lnSpc>
                <a:spcPct val="90000"/>
              </a:lnSpc>
              <a:spcBef>
                <a:spcPts val="1700"/>
              </a:spcBef>
              <a:defRPr sz="2304"/>
            </a:pPr>
            <a:r>
              <a:t>Which waymark does the crossing of the Jordan represent?</a:t>
            </a:r>
          </a:p>
          <a:p>
            <a:pPr marL="0" indent="0" defTabSz="877823">
              <a:lnSpc>
                <a:spcPct val="90000"/>
              </a:lnSpc>
              <a:spcBef>
                <a:spcPts val="1700"/>
              </a:spcBef>
              <a:buSzTx/>
              <a:buNone/>
              <a:defRPr sz="2304"/>
            </a:pPr>
            <a:endParaRPr/>
          </a:p>
          <a:p>
            <a:pPr marL="333573" indent="-333573" defTabSz="877823">
              <a:lnSpc>
                <a:spcPct val="90000"/>
              </a:lnSpc>
              <a:spcBef>
                <a:spcPts val="1700"/>
              </a:spcBef>
              <a:defRPr sz="2304"/>
            </a:pPr>
            <a:r>
              <a:t>Which waymark does Jericho represent?</a:t>
            </a:r>
          </a:p>
        </p:txBody>
      </p:sp>
      <p:grpSp>
        <p:nvGrpSpPr>
          <p:cNvPr id="436" name="Content Placeholder 8"/>
          <p:cNvGrpSpPr/>
          <p:nvPr/>
        </p:nvGrpSpPr>
        <p:grpSpPr>
          <a:xfrm>
            <a:off x="6449508" y="1825624"/>
            <a:ext cx="4443925" cy="4187626"/>
            <a:chOff x="0" y="0"/>
            <a:chExt cx="4443924" cy="4187624"/>
          </a:xfrm>
        </p:grpSpPr>
        <p:grpSp>
          <p:nvGrpSpPr>
            <p:cNvPr id="420" name="Group"/>
            <p:cNvGrpSpPr/>
            <p:nvPr/>
          </p:nvGrpSpPr>
          <p:grpSpPr>
            <a:xfrm>
              <a:off x="0" y="199"/>
              <a:ext cx="2093712" cy="1256228"/>
              <a:chOff x="0" y="0"/>
              <a:chExt cx="2093711" cy="1256227"/>
            </a:xfrm>
          </p:grpSpPr>
          <p:sp>
            <p:nvSpPr>
              <p:cNvPr id="418" name="Rectangle"/>
              <p:cNvSpPr/>
              <p:nvPr/>
            </p:nvSpPr>
            <p:spPr>
              <a:xfrm>
                <a:off x="0" y="-1"/>
                <a:ext cx="2093711" cy="1256229"/>
              </a:xfrm>
              <a:prstGeom prst="rect">
                <a:avLst/>
              </a:prstGeom>
              <a:solidFill>
                <a:srgbClr val="801F08"/>
              </a:solidFill>
              <a:ln w="12700" cap="flat">
                <a:solidFill>
                  <a:srgbClr val="FFFFFF"/>
                </a:solidFill>
                <a:prstDash val="solid"/>
                <a:miter lim="800000"/>
              </a:ln>
              <a:effectLst/>
            </p:spPr>
            <p:txBody>
              <a:bodyPr wrap="square" lIns="45719" tIns="45719" rIns="45719" bIns="45719" numCol="1" anchor="ctr">
                <a:noAutofit/>
              </a:bodyPr>
              <a:lstStyle/>
              <a:p>
                <a:pPr algn="ctr" defTabSz="977900">
                  <a:lnSpc>
                    <a:spcPct val="90000"/>
                  </a:lnSpc>
                  <a:spcBef>
                    <a:spcPts val="1000"/>
                  </a:spcBef>
                  <a:defRPr sz="2400">
                    <a:solidFill>
                      <a:srgbClr val="FFFFFF"/>
                    </a:solidFill>
                  </a:defRPr>
                </a:pPr>
                <a:endParaRPr/>
              </a:p>
            </p:txBody>
          </p:sp>
          <p:sp>
            <p:nvSpPr>
              <p:cNvPr id="419" name="E. Jeff to E. Parminder"/>
              <p:cNvSpPr txBox="1"/>
              <p:nvPr/>
            </p:nvSpPr>
            <p:spPr>
              <a:xfrm>
                <a:off x="0" y="123904"/>
                <a:ext cx="2093712" cy="100841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3819" tIns="83819" rIns="83819" bIns="83819" numCol="1" anchor="ctr">
                <a:spAutoFit/>
              </a:bodyPr>
              <a:lstStyle>
                <a:lvl1pPr algn="ctr" defTabSz="977900">
                  <a:lnSpc>
                    <a:spcPct val="90000"/>
                  </a:lnSpc>
                  <a:spcBef>
                    <a:spcPts val="900"/>
                  </a:spcBef>
                  <a:defRPr sz="2200">
                    <a:solidFill>
                      <a:srgbClr val="FFFFFF"/>
                    </a:solidFill>
                  </a:defRPr>
                </a:lvl1pPr>
              </a:lstStyle>
              <a:p>
                <a:r>
                  <a:t>E. Jeff to E. Parminder</a:t>
                </a:r>
              </a:p>
            </p:txBody>
          </p:sp>
        </p:grpSp>
        <p:grpSp>
          <p:nvGrpSpPr>
            <p:cNvPr id="423" name="Group"/>
            <p:cNvGrpSpPr/>
            <p:nvPr/>
          </p:nvGrpSpPr>
          <p:grpSpPr>
            <a:xfrm>
              <a:off x="2350213" y="0"/>
              <a:ext cx="2093712" cy="1256228"/>
              <a:chOff x="0" y="0"/>
              <a:chExt cx="2093711" cy="1256227"/>
            </a:xfrm>
          </p:grpSpPr>
          <p:sp>
            <p:nvSpPr>
              <p:cNvPr id="421" name="Rectangle"/>
              <p:cNvSpPr/>
              <p:nvPr/>
            </p:nvSpPr>
            <p:spPr>
              <a:xfrm>
                <a:off x="0" y="-1"/>
                <a:ext cx="2093711" cy="1256229"/>
              </a:xfrm>
              <a:prstGeom prst="rect">
                <a:avLst/>
              </a:prstGeom>
              <a:solidFill>
                <a:srgbClr val="366012"/>
              </a:solidFill>
              <a:ln w="12700" cap="flat">
                <a:solidFill>
                  <a:srgbClr val="FFFFFF"/>
                </a:solidFill>
                <a:prstDash val="solid"/>
                <a:miter lim="800000"/>
              </a:ln>
              <a:effectLst/>
            </p:spPr>
            <p:txBody>
              <a:bodyPr wrap="square" lIns="45719" tIns="45719" rIns="45719" bIns="45719" numCol="1" anchor="ctr">
                <a:noAutofit/>
              </a:bodyPr>
              <a:lstStyle/>
              <a:p>
                <a:pPr algn="ctr" defTabSz="977900">
                  <a:lnSpc>
                    <a:spcPct val="90000"/>
                  </a:lnSpc>
                  <a:spcBef>
                    <a:spcPts val="1000"/>
                  </a:spcBef>
                  <a:defRPr sz="2400">
                    <a:solidFill>
                      <a:srgbClr val="FFFFFF"/>
                    </a:solidFill>
                  </a:defRPr>
                </a:pPr>
                <a:endParaRPr/>
              </a:p>
            </p:txBody>
          </p:sp>
          <p:sp>
            <p:nvSpPr>
              <p:cNvPr id="422" name="E. Parminder to E. Tess"/>
              <p:cNvSpPr txBox="1"/>
              <p:nvPr/>
            </p:nvSpPr>
            <p:spPr>
              <a:xfrm>
                <a:off x="0" y="123904"/>
                <a:ext cx="2093712" cy="100841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3819" tIns="83819" rIns="83819" bIns="83819" numCol="1" anchor="ctr">
                <a:spAutoFit/>
              </a:bodyPr>
              <a:lstStyle>
                <a:lvl1pPr algn="ctr" defTabSz="977900">
                  <a:lnSpc>
                    <a:spcPct val="90000"/>
                  </a:lnSpc>
                  <a:spcBef>
                    <a:spcPts val="900"/>
                  </a:spcBef>
                  <a:defRPr sz="2200">
                    <a:solidFill>
                      <a:srgbClr val="FFFFFF"/>
                    </a:solidFill>
                  </a:defRPr>
                </a:lvl1pPr>
              </a:lstStyle>
              <a:p>
                <a:r>
                  <a:t>E. Parminder to E. Tess</a:t>
                </a:r>
              </a:p>
            </p:txBody>
          </p:sp>
        </p:grpSp>
        <p:grpSp>
          <p:nvGrpSpPr>
            <p:cNvPr id="426" name="Group"/>
            <p:cNvGrpSpPr/>
            <p:nvPr/>
          </p:nvGrpSpPr>
          <p:grpSpPr>
            <a:xfrm>
              <a:off x="0" y="1465798"/>
              <a:ext cx="2093712" cy="1256228"/>
              <a:chOff x="0" y="0"/>
              <a:chExt cx="2093711" cy="1256227"/>
            </a:xfrm>
          </p:grpSpPr>
          <p:sp>
            <p:nvSpPr>
              <p:cNvPr id="424" name="Rectangle"/>
              <p:cNvSpPr/>
              <p:nvPr/>
            </p:nvSpPr>
            <p:spPr>
              <a:xfrm>
                <a:off x="0" y="-1"/>
                <a:ext cx="2093711" cy="1256229"/>
              </a:xfrm>
              <a:prstGeom prst="rect">
                <a:avLst/>
              </a:prstGeom>
              <a:solidFill>
                <a:schemeClr val="accent4"/>
              </a:solidFill>
              <a:ln w="12700" cap="flat">
                <a:solidFill>
                  <a:srgbClr val="FFFFFF"/>
                </a:solidFill>
                <a:prstDash val="solid"/>
                <a:miter lim="800000"/>
              </a:ln>
              <a:effectLst/>
            </p:spPr>
            <p:txBody>
              <a:bodyPr wrap="square" lIns="45719" tIns="45719" rIns="45719" bIns="45719" numCol="1" anchor="ctr">
                <a:noAutofit/>
              </a:bodyPr>
              <a:lstStyle/>
              <a:p>
                <a:pPr algn="ctr" defTabSz="977900">
                  <a:lnSpc>
                    <a:spcPct val="90000"/>
                  </a:lnSpc>
                  <a:spcBef>
                    <a:spcPts val="1000"/>
                  </a:spcBef>
                  <a:defRPr sz="2400">
                    <a:solidFill>
                      <a:srgbClr val="FFFFFF"/>
                    </a:solidFill>
                  </a:defRPr>
                </a:pPr>
                <a:endParaRPr/>
              </a:p>
            </p:txBody>
          </p:sp>
          <p:sp>
            <p:nvSpPr>
              <p:cNvPr id="425" name="2021"/>
              <p:cNvSpPr txBox="1"/>
              <p:nvPr/>
            </p:nvSpPr>
            <p:spPr>
              <a:xfrm>
                <a:off x="0" y="324138"/>
                <a:ext cx="2093712" cy="6079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3819" tIns="83819" rIns="83819" bIns="83819" numCol="1" anchor="ctr">
                <a:spAutoFit/>
              </a:bodyPr>
              <a:lstStyle>
                <a:lvl1pPr algn="ctr" defTabSz="977900">
                  <a:lnSpc>
                    <a:spcPct val="90000"/>
                  </a:lnSpc>
                  <a:spcBef>
                    <a:spcPts val="900"/>
                  </a:spcBef>
                  <a:defRPr sz="2200">
                    <a:solidFill>
                      <a:srgbClr val="FFFFFF"/>
                    </a:solidFill>
                  </a:defRPr>
                </a:lvl1pPr>
              </a:lstStyle>
              <a:p>
                <a:r>
                  <a:t>2021</a:t>
                </a:r>
              </a:p>
            </p:txBody>
          </p:sp>
        </p:grpSp>
        <p:grpSp>
          <p:nvGrpSpPr>
            <p:cNvPr id="429" name="Group"/>
            <p:cNvGrpSpPr/>
            <p:nvPr/>
          </p:nvGrpSpPr>
          <p:grpSpPr>
            <a:xfrm>
              <a:off x="2303083" y="1465798"/>
              <a:ext cx="2093713" cy="1256228"/>
              <a:chOff x="0" y="0"/>
              <a:chExt cx="2093711" cy="1256227"/>
            </a:xfrm>
          </p:grpSpPr>
          <p:sp>
            <p:nvSpPr>
              <p:cNvPr id="427" name="Rectangle"/>
              <p:cNvSpPr/>
              <p:nvPr/>
            </p:nvSpPr>
            <p:spPr>
              <a:xfrm>
                <a:off x="0" y="-1"/>
                <a:ext cx="2093711" cy="1256229"/>
              </a:xfrm>
              <a:prstGeom prst="rect">
                <a:avLst/>
              </a:prstGeom>
              <a:solidFill>
                <a:srgbClr val="C02E0C"/>
              </a:solidFill>
              <a:ln w="12700" cap="flat">
                <a:solidFill>
                  <a:srgbClr val="FFFFFF"/>
                </a:solidFill>
                <a:prstDash val="solid"/>
                <a:miter lim="800000"/>
              </a:ln>
              <a:effectLst/>
            </p:spPr>
            <p:txBody>
              <a:bodyPr wrap="square" lIns="45719" tIns="45719" rIns="45719" bIns="45719" numCol="1" anchor="ctr">
                <a:noAutofit/>
              </a:bodyPr>
              <a:lstStyle/>
              <a:p>
                <a:pPr algn="ctr" defTabSz="977900">
                  <a:lnSpc>
                    <a:spcPct val="90000"/>
                  </a:lnSpc>
                  <a:spcBef>
                    <a:spcPts val="1000"/>
                  </a:spcBef>
                  <a:defRPr sz="2400">
                    <a:solidFill>
                      <a:srgbClr val="FFFFFF"/>
                    </a:solidFill>
                  </a:defRPr>
                </a:pPr>
                <a:endParaRPr/>
              </a:p>
            </p:txBody>
          </p:sp>
          <p:sp>
            <p:nvSpPr>
              <p:cNvPr id="428" name="2019"/>
              <p:cNvSpPr txBox="1"/>
              <p:nvPr/>
            </p:nvSpPr>
            <p:spPr>
              <a:xfrm>
                <a:off x="0" y="324138"/>
                <a:ext cx="2093712" cy="6079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3819" tIns="83819" rIns="83819" bIns="83819" numCol="1" anchor="ctr">
                <a:spAutoFit/>
              </a:bodyPr>
              <a:lstStyle>
                <a:lvl1pPr algn="ctr" defTabSz="977900">
                  <a:lnSpc>
                    <a:spcPct val="90000"/>
                  </a:lnSpc>
                  <a:spcBef>
                    <a:spcPts val="900"/>
                  </a:spcBef>
                  <a:defRPr sz="2200">
                    <a:solidFill>
                      <a:srgbClr val="FFFFFF"/>
                    </a:solidFill>
                  </a:defRPr>
                </a:lvl1pPr>
              </a:lstStyle>
              <a:p>
                <a:r>
                  <a:t>2019</a:t>
                </a:r>
              </a:p>
            </p:txBody>
          </p:sp>
        </p:grpSp>
        <p:grpSp>
          <p:nvGrpSpPr>
            <p:cNvPr id="432" name="Group"/>
            <p:cNvGrpSpPr/>
            <p:nvPr/>
          </p:nvGrpSpPr>
          <p:grpSpPr>
            <a:xfrm>
              <a:off x="0" y="2931397"/>
              <a:ext cx="2093712" cy="1256228"/>
              <a:chOff x="0" y="0"/>
              <a:chExt cx="2093711" cy="1256227"/>
            </a:xfrm>
          </p:grpSpPr>
          <p:sp>
            <p:nvSpPr>
              <p:cNvPr id="430" name="Rectangle"/>
              <p:cNvSpPr/>
              <p:nvPr/>
            </p:nvSpPr>
            <p:spPr>
              <a:xfrm>
                <a:off x="0" y="-1"/>
                <a:ext cx="2093711" cy="1256229"/>
              </a:xfrm>
              <a:prstGeom prst="rect">
                <a:avLst/>
              </a:prstGeom>
              <a:solidFill>
                <a:srgbClr val="841E89"/>
              </a:solidFill>
              <a:ln w="12700" cap="flat">
                <a:solidFill>
                  <a:srgbClr val="FFFFFF"/>
                </a:solidFill>
                <a:prstDash val="solid"/>
                <a:miter lim="800000"/>
              </a:ln>
              <a:effectLst/>
            </p:spPr>
            <p:txBody>
              <a:bodyPr wrap="square" lIns="45719" tIns="45719" rIns="45719" bIns="45719" numCol="1" anchor="ctr">
                <a:noAutofit/>
              </a:bodyPr>
              <a:lstStyle/>
              <a:p>
                <a:pPr algn="ctr" defTabSz="977900">
                  <a:lnSpc>
                    <a:spcPct val="90000"/>
                  </a:lnSpc>
                  <a:spcBef>
                    <a:spcPts val="1000"/>
                  </a:spcBef>
                  <a:defRPr sz="2400">
                    <a:solidFill>
                      <a:srgbClr val="FFFFFF"/>
                    </a:solidFill>
                  </a:defRPr>
                </a:pPr>
                <a:endParaRPr/>
              </a:p>
            </p:txBody>
          </p:sp>
          <p:sp>
            <p:nvSpPr>
              <p:cNvPr id="431" name="2019"/>
              <p:cNvSpPr txBox="1"/>
              <p:nvPr/>
            </p:nvSpPr>
            <p:spPr>
              <a:xfrm>
                <a:off x="0" y="324138"/>
                <a:ext cx="2093712" cy="6079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3819" tIns="83819" rIns="83819" bIns="83819" numCol="1" anchor="ctr">
                <a:spAutoFit/>
              </a:bodyPr>
              <a:lstStyle>
                <a:lvl1pPr algn="ctr" defTabSz="977900">
                  <a:lnSpc>
                    <a:spcPct val="90000"/>
                  </a:lnSpc>
                  <a:spcBef>
                    <a:spcPts val="900"/>
                  </a:spcBef>
                  <a:defRPr sz="2200">
                    <a:solidFill>
                      <a:srgbClr val="FFFFFF"/>
                    </a:solidFill>
                  </a:defRPr>
                </a:lvl1pPr>
              </a:lstStyle>
              <a:p>
                <a:r>
                  <a:t>2019</a:t>
                </a:r>
              </a:p>
            </p:txBody>
          </p:sp>
        </p:grpSp>
        <p:grpSp>
          <p:nvGrpSpPr>
            <p:cNvPr id="435" name="Group"/>
            <p:cNvGrpSpPr/>
            <p:nvPr/>
          </p:nvGrpSpPr>
          <p:grpSpPr>
            <a:xfrm>
              <a:off x="2303083" y="2931397"/>
              <a:ext cx="2093713" cy="1256228"/>
              <a:chOff x="0" y="0"/>
              <a:chExt cx="2093711" cy="1256227"/>
            </a:xfrm>
          </p:grpSpPr>
          <p:sp>
            <p:nvSpPr>
              <p:cNvPr id="433" name="Rectangle"/>
              <p:cNvSpPr/>
              <p:nvPr/>
            </p:nvSpPr>
            <p:spPr>
              <a:xfrm>
                <a:off x="0" y="-1"/>
                <a:ext cx="2093711" cy="1256229"/>
              </a:xfrm>
              <a:prstGeom prst="rect">
                <a:avLst/>
              </a:prstGeom>
              <a:solidFill>
                <a:srgbClr val="145FAA"/>
              </a:solidFill>
              <a:ln w="12700" cap="flat">
                <a:solidFill>
                  <a:srgbClr val="FFFFFF"/>
                </a:solidFill>
                <a:prstDash val="solid"/>
                <a:miter lim="800000"/>
              </a:ln>
              <a:effectLst/>
            </p:spPr>
            <p:txBody>
              <a:bodyPr wrap="square" lIns="45719" tIns="45719" rIns="45719" bIns="45719" numCol="1" anchor="ctr">
                <a:noAutofit/>
              </a:bodyPr>
              <a:lstStyle/>
              <a:p>
                <a:pPr algn="ctr" defTabSz="977900">
                  <a:lnSpc>
                    <a:spcPct val="90000"/>
                  </a:lnSpc>
                  <a:spcBef>
                    <a:spcPts val="1000"/>
                  </a:spcBef>
                  <a:defRPr sz="2400">
                    <a:solidFill>
                      <a:srgbClr val="FFFFFF"/>
                    </a:solidFill>
                  </a:defRPr>
                </a:pPr>
                <a:endParaRPr/>
              </a:p>
            </p:txBody>
          </p:sp>
          <p:sp>
            <p:nvSpPr>
              <p:cNvPr id="434" name="2021"/>
              <p:cNvSpPr txBox="1"/>
              <p:nvPr/>
            </p:nvSpPr>
            <p:spPr>
              <a:xfrm>
                <a:off x="0" y="324138"/>
                <a:ext cx="2093712" cy="6079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3819" tIns="83819" rIns="83819" bIns="83819" numCol="1" anchor="ctr">
                <a:spAutoFit/>
              </a:bodyPr>
              <a:lstStyle>
                <a:lvl1pPr algn="ctr" defTabSz="977900">
                  <a:lnSpc>
                    <a:spcPct val="90000"/>
                  </a:lnSpc>
                  <a:spcBef>
                    <a:spcPts val="900"/>
                  </a:spcBef>
                  <a:defRPr sz="2200">
                    <a:solidFill>
                      <a:srgbClr val="FFFFFF"/>
                    </a:solidFill>
                  </a:defRPr>
                </a:lvl1pPr>
              </a:lstStyle>
              <a:p>
                <a:r>
                  <a:t>2021</a:t>
                </a:r>
              </a:p>
            </p:txBody>
          </p:sp>
        </p:grpSp>
      </p:grpSp>
      <p:sp>
        <p:nvSpPr>
          <p:cNvPr id="437" name="Slide Number Placeholder 2"/>
          <p:cNvSpPr txBox="1">
            <a:spLocks noGrp="1"/>
          </p:cNvSpPr>
          <p:nvPr>
            <p:ph type="sldNum" sz="quarter" idx="2"/>
          </p:nvPr>
        </p:nvSpPr>
        <p:spPr>
          <a:xfrm>
            <a:off x="1065212" y="5975128"/>
            <a:ext cx="227077"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Title 1"/>
          <p:cNvSpPr txBox="1">
            <a:spLocks noGrp="1"/>
          </p:cNvSpPr>
          <p:nvPr>
            <p:ph type="title"/>
          </p:nvPr>
        </p:nvSpPr>
        <p:spPr>
          <a:xfrm>
            <a:off x="3308808" y="1828800"/>
            <a:ext cx="7814807" cy="1828800"/>
          </a:xfrm>
          <a:prstGeom prst="rect">
            <a:avLst/>
          </a:prstGeom>
        </p:spPr>
        <p:txBody>
          <a:bodyPr/>
          <a:lstStyle/>
          <a:p>
            <a:r>
              <a:t>Thank you and God bless !</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Title 1"/>
          <p:cNvSpPr txBox="1">
            <a:spLocks noGrp="1"/>
          </p:cNvSpPr>
          <p:nvPr>
            <p:ph type="title"/>
          </p:nvPr>
        </p:nvSpPr>
        <p:spPr>
          <a:xfrm>
            <a:off x="1065211" y="304800"/>
            <a:ext cx="10058404" cy="1219200"/>
          </a:xfrm>
          <a:prstGeom prst="rect">
            <a:avLst/>
          </a:prstGeom>
        </p:spPr>
        <p:txBody>
          <a:bodyPr/>
          <a:lstStyle/>
          <a:p>
            <a:r>
              <a:t>The Time Of The End</a:t>
            </a:r>
          </a:p>
        </p:txBody>
      </p:sp>
      <p:sp>
        <p:nvSpPr>
          <p:cNvPr id="254" name="Content Placeholder 2"/>
          <p:cNvSpPr txBox="1">
            <a:spLocks noGrp="1"/>
          </p:cNvSpPr>
          <p:nvPr>
            <p:ph type="body" sz="half" idx="1"/>
          </p:nvPr>
        </p:nvSpPr>
        <p:spPr>
          <a:xfrm>
            <a:off x="301657" y="1825624"/>
            <a:ext cx="5718144" cy="4187954"/>
          </a:xfrm>
          <a:prstGeom prst="rect">
            <a:avLst/>
          </a:prstGeom>
        </p:spPr>
        <p:txBody>
          <a:bodyPr/>
          <a:lstStyle/>
          <a:p>
            <a:pPr>
              <a:lnSpc>
                <a:spcPct val="80000"/>
              </a:lnSpc>
              <a:defRPr sz="1800"/>
            </a:pPr>
            <a:r>
              <a:rPr dirty="0"/>
              <a:t>The Time of the End is when Moses was born.</a:t>
            </a:r>
          </a:p>
          <a:p>
            <a:pPr>
              <a:lnSpc>
                <a:spcPct val="80000"/>
              </a:lnSpc>
              <a:defRPr sz="1800"/>
            </a:pPr>
            <a:r>
              <a:rPr dirty="0"/>
              <a:t>The people of Israel were in Egypt for 400 years. They spent </a:t>
            </a:r>
            <a:r>
              <a:rPr lang="en-CA" dirty="0"/>
              <a:t>a lot</a:t>
            </a:r>
            <a:r>
              <a:rPr dirty="0"/>
              <a:t> of these years in bondage. They were enslaved by the Egyptians.</a:t>
            </a:r>
          </a:p>
          <a:p>
            <a:pPr>
              <a:lnSpc>
                <a:spcPct val="80000"/>
              </a:lnSpc>
              <a:defRPr sz="1800"/>
            </a:pPr>
            <a:r>
              <a:rPr dirty="0"/>
              <a:t>But God made a promise to Abraham long before. He promised a deliverer will come to bring his people out of Egypt.</a:t>
            </a:r>
          </a:p>
          <a:p>
            <a:pPr>
              <a:lnSpc>
                <a:spcPct val="80000"/>
              </a:lnSpc>
              <a:defRPr sz="1800"/>
            </a:pPr>
            <a:r>
              <a:rPr dirty="0"/>
              <a:t>The deliverer was Moses who was saved from the waters by Pharaoh's daughter at his birth. He grew and after spending 40 years in the wilderness, he came back to Egypt to deliver the Hebrew nation.</a:t>
            </a:r>
          </a:p>
        </p:txBody>
      </p:sp>
      <p:sp>
        <p:nvSpPr>
          <p:cNvPr id="255" name="Slide Number Placeholder 4"/>
          <p:cNvSpPr txBox="1">
            <a:spLocks noGrp="1"/>
          </p:cNvSpPr>
          <p:nvPr>
            <p:ph type="sldNum" sz="quarter" idx="2"/>
          </p:nvPr>
        </p:nvSpPr>
        <p:spPr>
          <a:xfrm>
            <a:off x="1065212" y="5975128"/>
            <a:ext cx="195296"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pic>
        <p:nvPicPr>
          <p:cNvPr id="256" name="Picture 2" descr="Picture 2"/>
          <p:cNvPicPr>
            <a:picLocks noChangeAspect="1"/>
          </p:cNvPicPr>
          <p:nvPr/>
        </p:nvPicPr>
        <p:blipFill>
          <a:blip r:embed="rId2"/>
          <a:stretch>
            <a:fillRect/>
          </a:stretch>
        </p:blipFill>
        <p:spPr>
          <a:xfrm>
            <a:off x="9078011" y="1819400"/>
            <a:ext cx="2812331" cy="3987510"/>
          </a:xfrm>
          <a:prstGeom prst="rect">
            <a:avLst/>
          </a:prstGeom>
          <a:ln w="12700">
            <a:miter lim="400000"/>
          </a:ln>
        </p:spPr>
      </p:pic>
      <p:pic>
        <p:nvPicPr>
          <p:cNvPr id="257" name="Picture 4" descr="Picture 4"/>
          <p:cNvPicPr>
            <a:picLocks noChangeAspect="1"/>
          </p:cNvPicPr>
          <p:nvPr/>
        </p:nvPicPr>
        <p:blipFill>
          <a:blip r:embed="rId3"/>
          <a:stretch>
            <a:fillRect/>
          </a:stretch>
        </p:blipFill>
        <p:spPr>
          <a:xfrm>
            <a:off x="6019800" y="1819400"/>
            <a:ext cx="2907384" cy="398751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Title 1"/>
          <p:cNvSpPr txBox="1">
            <a:spLocks noGrp="1"/>
          </p:cNvSpPr>
          <p:nvPr>
            <p:ph type="title"/>
          </p:nvPr>
        </p:nvSpPr>
        <p:spPr>
          <a:xfrm>
            <a:off x="1065211" y="304800"/>
            <a:ext cx="10058404" cy="1219200"/>
          </a:xfrm>
          <a:prstGeom prst="rect">
            <a:avLst/>
          </a:prstGeom>
        </p:spPr>
        <p:txBody>
          <a:bodyPr/>
          <a:lstStyle/>
          <a:p>
            <a:r>
              <a:t>The Red Sea</a:t>
            </a:r>
          </a:p>
        </p:txBody>
      </p:sp>
      <p:sp>
        <p:nvSpPr>
          <p:cNvPr id="260" name="Content Placeholder 2"/>
          <p:cNvSpPr txBox="1">
            <a:spLocks noGrp="1"/>
          </p:cNvSpPr>
          <p:nvPr>
            <p:ph type="body" sz="half" idx="1"/>
          </p:nvPr>
        </p:nvSpPr>
        <p:spPr>
          <a:xfrm>
            <a:off x="414778" y="1825624"/>
            <a:ext cx="5605023" cy="4187954"/>
          </a:xfrm>
          <a:prstGeom prst="rect">
            <a:avLst/>
          </a:prstGeom>
        </p:spPr>
        <p:txBody>
          <a:bodyPr/>
          <a:lstStyle/>
          <a:p>
            <a:pPr>
              <a:lnSpc>
                <a:spcPct val="80000"/>
              </a:lnSpc>
              <a:defRPr sz="1600"/>
            </a:pPr>
            <a:r>
              <a:t>Pharaoh had a hard time letting the Hebrew people Go. But Finally, after the 10 plagues that fell on Egypt, He agreed to free them.</a:t>
            </a:r>
          </a:p>
          <a:p>
            <a:pPr>
              <a:lnSpc>
                <a:spcPct val="80000"/>
              </a:lnSpc>
              <a:defRPr sz="1600"/>
            </a:pPr>
            <a:r>
              <a:t>They left Egypt and started their journey to the promise land.</a:t>
            </a:r>
          </a:p>
          <a:p>
            <a:pPr>
              <a:lnSpc>
                <a:spcPct val="80000"/>
              </a:lnSpc>
              <a:defRPr sz="1600"/>
            </a:pPr>
            <a:r>
              <a:t>But they faced an obstacle. Pharaoh changed his mind and sent all his army to capture them.</a:t>
            </a:r>
          </a:p>
          <a:p>
            <a:pPr>
              <a:lnSpc>
                <a:spcPct val="80000"/>
              </a:lnSpc>
              <a:defRPr sz="1600"/>
            </a:pPr>
            <a:r>
              <a:t>The red sea was in front of them. After much prayer Moses stretched out his rod and the waters parted, and Israel went into the midst of the sea, upon dry ground, while the waters stood like walls on each side.</a:t>
            </a:r>
          </a:p>
        </p:txBody>
      </p:sp>
      <p:sp>
        <p:nvSpPr>
          <p:cNvPr id="261" name="Slide Number Placeholder 4"/>
          <p:cNvSpPr txBox="1">
            <a:spLocks noGrp="1"/>
          </p:cNvSpPr>
          <p:nvPr>
            <p:ph type="sldNum" sz="quarter" idx="2"/>
          </p:nvPr>
        </p:nvSpPr>
        <p:spPr>
          <a:xfrm>
            <a:off x="1065212" y="5975128"/>
            <a:ext cx="203678"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pic>
        <p:nvPicPr>
          <p:cNvPr id="262" name="Picture 2" descr="Picture 2"/>
          <p:cNvPicPr>
            <a:picLocks noChangeAspect="1"/>
          </p:cNvPicPr>
          <p:nvPr/>
        </p:nvPicPr>
        <p:blipFill>
          <a:blip r:embed="rId2"/>
          <a:stretch>
            <a:fillRect/>
          </a:stretch>
        </p:blipFill>
        <p:spPr>
          <a:xfrm>
            <a:off x="6019800" y="1825625"/>
            <a:ext cx="3073401" cy="3950694"/>
          </a:xfrm>
          <a:prstGeom prst="rect">
            <a:avLst/>
          </a:prstGeom>
          <a:ln w="12700">
            <a:miter lim="400000"/>
          </a:ln>
        </p:spPr>
      </p:pic>
      <p:pic>
        <p:nvPicPr>
          <p:cNvPr id="263" name="Picture 4" descr="Picture 4"/>
          <p:cNvPicPr>
            <a:picLocks noChangeAspect="1"/>
          </p:cNvPicPr>
          <p:nvPr/>
        </p:nvPicPr>
        <p:blipFill>
          <a:blip r:embed="rId3"/>
          <a:stretch>
            <a:fillRect/>
          </a:stretch>
        </p:blipFill>
        <p:spPr>
          <a:xfrm>
            <a:off x="9174478" y="1825624"/>
            <a:ext cx="3017522" cy="402653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Title 1"/>
          <p:cNvSpPr txBox="1">
            <a:spLocks noGrp="1"/>
          </p:cNvSpPr>
          <p:nvPr>
            <p:ph type="title"/>
          </p:nvPr>
        </p:nvSpPr>
        <p:spPr>
          <a:xfrm>
            <a:off x="1065211" y="304800"/>
            <a:ext cx="10058404" cy="1219200"/>
          </a:xfrm>
          <a:prstGeom prst="rect">
            <a:avLst/>
          </a:prstGeom>
        </p:spPr>
        <p:txBody>
          <a:bodyPr/>
          <a:lstStyle/>
          <a:p>
            <a:r>
              <a:t>Moses Went Into The Mountains</a:t>
            </a:r>
          </a:p>
        </p:txBody>
      </p:sp>
      <p:sp>
        <p:nvSpPr>
          <p:cNvPr id="266" name="Content Placeholder 2"/>
          <p:cNvSpPr txBox="1">
            <a:spLocks noGrp="1"/>
          </p:cNvSpPr>
          <p:nvPr>
            <p:ph type="body" sz="half" idx="1"/>
          </p:nvPr>
        </p:nvSpPr>
        <p:spPr>
          <a:xfrm>
            <a:off x="169681" y="1825624"/>
            <a:ext cx="5850120" cy="4187954"/>
          </a:xfrm>
          <a:prstGeom prst="rect">
            <a:avLst/>
          </a:prstGeom>
        </p:spPr>
        <p:txBody>
          <a:bodyPr/>
          <a:lstStyle/>
          <a:p>
            <a:pPr>
              <a:lnSpc>
                <a:spcPct val="80000"/>
              </a:lnSpc>
              <a:defRPr sz="1800"/>
            </a:pPr>
            <a:r>
              <a:t>Soon after they arrived in the desert of Sinai where they pitched their tents, Moses was called up many times into the mountains to meet with God.</a:t>
            </a:r>
          </a:p>
          <a:p>
            <a:pPr>
              <a:lnSpc>
                <a:spcPct val="80000"/>
              </a:lnSpc>
              <a:defRPr sz="1800"/>
            </a:pPr>
            <a:r>
              <a:t>His longest absence was for 46 days. It was a time of waiting and suspense for Israel. </a:t>
            </a:r>
          </a:p>
          <a:p>
            <a:pPr>
              <a:lnSpc>
                <a:spcPct val="80000"/>
              </a:lnSpc>
              <a:defRPr sz="1800"/>
            </a:pPr>
            <a:r>
              <a:t>During this period of waiting they had time to meditate upon the law of God - the 10 commandments - which they had heard from God himself. It also allowed them to prepare their hearts to receive further instructions because they were no more a slave people. They were now a special, peculiar people chosen by God!</a:t>
            </a:r>
          </a:p>
        </p:txBody>
      </p:sp>
      <p:sp>
        <p:nvSpPr>
          <p:cNvPr id="267" name="Slide Number Placeholder 4"/>
          <p:cNvSpPr txBox="1">
            <a:spLocks noGrp="1"/>
          </p:cNvSpPr>
          <p:nvPr>
            <p:ph type="sldNum" sz="quarter" idx="2"/>
          </p:nvPr>
        </p:nvSpPr>
        <p:spPr>
          <a:xfrm>
            <a:off x="1065212" y="5975128"/>
            <a:ext cx="213457"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pic>
        <p:nvPicPr>
          <p:cNvPr id="268" name="Picture 2" descr="Picture 2"/>
          <p:cNvPicPr>
            <a:picLocks noChangeAspect="1"/>
          </p:cNvPicPr>
          <p:nvPr/>
        </p:nvPicPr>
        <p:blipFill>
          <a:blip r:embed="rId2"/>
          <a:stretch>
            <a:fillRect/>
          </a:stretch>
        </p:blipFill>
        <p:spPr>
          <a:xfrm>
            <a:off x="6019801" y="1825625"/>
            <a:ext cx="3002281" cy="3950694"/>
          </a:xfrm>
          <a:prstGeom prst="rect">
            <a:avLst/>
          </a:prstGeom>
          <a:ln w="12700">
            <a:miter lim="400000"/>
          </a:ln>
        </p:spPr>
      </p:pic>
      <p:pic>
        <p:nvPicPr>
          <p:cNvPr id="269" name="Picture 4" descr="Picture 4"/>
          <p:cNvPicPr>
            <a:picLocks noChangeAspect="1"/>
          </p:cNvPicPr>
          <p:nvPr/>
        </p:nvPicPr>
        <p:blipFill>
          <a:blip r:embed="rId3"/>
          <a:stretch>
            <a:fillRect/>
          </a:stretch>
        </p:blipFill>
        <p:spPr>
          <a:xfrm>
            <a:off x="9189718" y="1825625"/>
            <a:ext cx="2923725" cy="395069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itle 1"/>
          <p:cNvSpPr txBox="1">
            <a:spLocks noGrp="1"/>
          </p:cNvSpPr>
          <p:nvPr>
            <p:ph type="title"/>
          </p:nvPr>
        </p:nvSpPr>
        <p:spPr>
          <a:xfrm>
            <a:off x="1065211" y="304800"/>
            <a:ext cx="10058404" cy="1219200"/>
          </a:xfrm>
          <a:prstGeom prst="rect">
            <a:avLst/>
          </a:prstGeom>
        </p:spPr>
        <p:txBody>
          <a:bodyPr/>
          <a:lstStyle/>
          <a:p>
            <a:r>
              <a:t>Moses Strikes The Rock</a:t>
            </a:r>
          </a:p>
        </p:txBody>
      </p:sp>
      <p:sp>
        <p:nvSpPr>
          <p:cNvPr id="272" name="Content Placeholder 2"/>
          <p:cNvSpPr txBox="1">
            <a:spLocks noGrp="1"/>
          </p:cNvSpPr>
          <p:nvPr>
            <p:ph type="body" sz="half" idx="1"/>
          </p:nvPr>
        </p:nvSpPr>
        <p:spPr>
          <a:xfrm>
            <a:off x="207390" y="1825624"/>
            <a:ext cx="5812410" cy="3944470"/>
          </a:xfrm>
          <a:prstGeom prst="rect">
            <a:avLst/>
          </a:prstGeom>
        </p:spPr>
        <p:txBody>
          <a:bodyPr/>
          <a:lstStyle/>
          <a:p>
            <a:pPr>
              <a:lnSpc>
                <a:spcPct val="80000"/>
              </a:lnSpc>
              <a:defRPr sz="1600"/>
            </a:pPr>
            <a:r>
              <a:t>After leaving the wilderness of Sin the Israelites encamped in Rephidim. There was no water here and the people distrusted the providence of God again. </a:t>
            </a:r>
          </a:p>
          <a:p>
            <a:pPr>
              <a:lnSpc>
                <a:spcPct val="80000"/>
              </a:lnSpc>
              <a:defRPr sz="1600"/>
            </a:pPr>
            <a:r>
              <a:t>They asked Moses: “give us water that we may drink”. “Did you bring us up out of Egypt, to kill us and our children and our cattle with thirst?” </a:t>
            </a:r>
          </a:p>
          <a:p>
            <a:pPr>
              <a:lnSpc>
                <a:spcPct val="80000"/>
              </a:lnSpc>
              <a:defRPr sz="1600"/>
            </a:pPr>
            <a:r>
              <a:t>In distress Moses cried to the Lord, “What shall I do unto this people?” And the Lord said unto him, “Behold, I will stand before thee there upon the rock in Horeb; and thou shalt smite the rock, and there shall come water out of it, that the people may drink.” He obeyed, and the water burst forth in a stream that abundantly supplied the encampment. </a:t>
            </a:r>
          </a:p>
        </p:txBody>
      </p:sp>
      <p:sp>
        <p:nvSpPr>
          <p:cNvPr id="273" name="Slide Number Placeholder 4"/>
          <p:cNvSpPr txBox="1">
            <a:spLocks noGrp="1"/>
          </p:cNvSpPr>
          <p:nvPr>
            <p:ph type="sldNum" sz="quarter" idx="2"/>
          </p:nvPr>
        </p:nvSpPr>
        <p:spPr>
          <a:xfrm>
            <a:off x="1065212" y="5975128"/>
            <a:ext cx="198264"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pic>
        <p:nvPicPr>
          <p:cNvPr id="274" name="Picture 2" descr="Picture 2"/>
          <p:cNvPicPr>
            <a:picLocks noChangeAspect="1"/>
          </p:cNvPicPr>
          <p:nvPr/>
        </p:nvPicPr>
        <p:blipFill>
          <a:blip r:embed="rId2"/>
          <a:stretch>
            <a:fillRect/>
          </a:stretch>
        </p:blipFill>
        <p:spPr>
          <a:xfrm>
            <a:off x="6019800" y="1819400"/>
            <a:ext cx="3037840" cy="3950694"/>
          </a:xfrm>
          <a:prstGeom prst="rect">
            <a:avLst/>
          </a:prstGeom>
          <a:ln w="12700">
            <a:miter lim="400000"/>
          </a:ln>
        </p:spPr>
      </p:pic>
      <p:pic>
        <p:nvPicPr>
          <p:cNvPr id="275" name="Picture 4" descr="Picture 4"/>
          <p:cNvPicPr>
            <a:picLocks noChangeAspect="1"/>
          </p:cNvPicPr>
          <p:nvPr/>
        </p:nvPicPr>
        <p:blipFill>
          <a:blip r:embed="rId3"/>
          <a:stretch>
            <a:fillRect/>
          </a:stretch>
        </p:blipFill>
        <p:spPr>
          <a:xfrm>
            <a:off x="9191134" y="1825625"/>
            <a:ext cx="2929746" cy="395069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Title 1"/>
          <p:cNvSpPr txBox="1">
            <a:spLocks noGrp="1"/>
          </p:cNvSpPr>
          <p:nvPr>
            <p:ph type="title"/>
          </p:nvPr>
        </p:nvSpPr>
        <p:spPr>
          <a:xfrm>
            <a:off x="1065211" y="304800"/>
            <a:ext cx="10058404" cy="1219200"/>
          </a:xfrm>
          <a:prstGeom prst="rect">
            <a:avLst/>
          </a:prstGeom>
        </p:spPr>
        <p:txBody>
          <a:bodyPr/>
          <a:lstStyle/>
          <a:p>
            <a:r>
              <a:t>Apostacy At The Jordan</a:t>
            </a:r>
          </a:p>
        </p:txBody>
      </p:sp>
      <p:sp>
        <p:nvSpPr>
          <p:cNvPr id="278" name="Content Placeholder 2"/>
          <p:cNvSpPr txBox="1">
            <a:spLocks noGrp="1"/>
          </p:cNvSpPr>
          <p:nvPr>
            <p:ph type="body" sz="half" idx="1"/>
          </p:nvPr>
        </p:nvSpPr>
        <p:spPr>
          <a:xfrm>
            <a:off x="348791" y="1825624"/>
            <a:ext cx="5671010" cy="4187954"/>
          </a:xfrm>
          <a:prstGeom prst="rect">
            <a:avLst/>
          </a:prstGeom>
        </p:spPr>
        <p:txBody>
          <a:bodyPr/>
          <a:lstStyle/>
          <a:p>
            <a:pPr>
              <a:lnSpc>
                <a:spcPct val="80000"/>
              </a:lnSpc>
              <a:defRPr sz="1500"/>
            </a:pPr>
            <a:r>
              <a:t>40 years had passed. The Israelites had already gained possession of a valuable territory, and they were confident of the immediate conquest of Canaan. Only the river Jordan lay between them and the Promised Land. </a:t>
            </a:r>
          </a:p>
          <a:p>
            <a:pPr>
              <a:lnSpc>
                <a:spcPct val="80000"/>
              </a:lnSpc>
              <a:defRPr sz="1500"/>
            </a:pPr>
            <a:r>
              <a:t>The land was beautiful and rich with natural resources. Yet the people of that country were in complete idolatry and worshipped Baal.</a:t>
            </a:r>
          </a:p>
          <a:p>
            <a:pPr>
              <a:lnSpc>
                <a:spcPct val="80000"/>
              </a:lnSpc>
              <a:defRPr sz="1500"/>
            </a:pPr>
            <a:r>
              <a:t>Unfortunately, their practices influenced the people of Israel to worship Baal and depart from the true God. Balaam the false prophet even invited the people of Israel to attend a feast in honor of Baal. Many Israelites went to the feast bowing down to the idols and offering sacrifices.</a:t>
            </a:r>
          </a:p>
          <a:p>
            <a:pPr>
              <a:lnSpc>
                <a:spcPct val="80000"/>
              </a:lnSpc>
              <a:defRPr sz="1500"/>
            </a:pPr>
            <a:r>
              <a:t>That was too much! Judgement came upon them and all the men that came out of Egypt died except Caleb and Joshua family</a:t>
            </a:r>
          </a:p>
        </p:txBody>
      </p:sp>
      <p:sp>
        <p:nvSpPr>
          <p:cNvPr id="279" name="Slide Number Placeholder 4"/>
          <p:cNvSpPr txBox="1">
            <a:spLocks noGrp="1"/>
          </p:cNvSpPr>
          <p:nvPr>
            <p:ph type="sldNum" sz="quarter" idx="2"/>
          </p:nvPr>
        </p:nvSpPr>
        <p:spPr>
          <a:xfrm>
            <a:off x="1065212" y="5975128"/>
            <a:ext cx="197740"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pic>
        <p:nvPicPr>
          <p:cNvPr id="280" name="Picture 2" descr="Picture 2"/>
          <p:cNvPicPr>
            <a:picLocks noChangeAspect="1"/>
          </p:cNvPicPr>
          <p:nvPr/>
        </p:nvPicPr>
        <p:blipFill>
          <a:blip r:embed="rId2"/>
          <a:stretch>
            <a:fillRect/>
          </a:stretch>
        </p:blipFill>
        <p:spPr>
          <a:xfrm>
            <a:off x="6172200" y="1825625"/>
            <a:ext cx="4951413" cy="395069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Title 1"/>
          <p:cNvSpPr txBox="1">
            <a:spLocks noGrp="1"/>
          </p:cNvSpPr>
          <p:nvPr>
            <p:ph type="title"/>
          </p:nvPr>
        </p:nvSpPr>
        <p:spPr>
          <a:xfrm>
            <a:off x="1065211" y="304800"/>
            <a:ext cx="10058404" cy="1219200"/>
          </a:xfrm>
          <a:prstGeom prst="rect">
            <a:avLst/>
          </a:prstGeom>
        </p:spPr>
        <p:txBody>
          <a:bodyPr/>
          <a:lstStyle/>
          <a:p>
            <a:r>
              <a:t>The Change of Leader</a:t>
            </a:r>
          </a:p>
        </p:txBody>
      </p:sp>
      <p:sp>
        <p:nvSpPr>
          <p:cNvPr id="283" name="Content Placeholder 2"/>
          <p:cNvSpPr txBox="1">
            <a:spLocks noGrp="1"/>
          </p:cNvSpPr>
          <p:nvPr>
            <p:ph type="body" sz="half" idx="1"/>
          </p:nvPr>
        </p:nvSpPr>
        <p:spPr>
          <a:xfrm>
            <a:off x="273376" y="1825624"/>
            <a:ext cx="5746408" cy="4187954"/>
          </a:xfrm>
          <a:prstGeom prst="rect">
            <a:avLst/>
          </a:prstGeom>
        </p:spPr>
        <p:txBody>
          <a:bodyPr/>
          <a:lstStyle/>
          <a:p>
            <a:pPr>
              <a:lnSpc>
                <a:spcPct val="80000"/>
              </a:lnSpc>
              <a:defRPr sz="1600"/>
            </a:pPr>
            <a:r>
              <a:t>Before Moses died Joshua was chosen as leader. He was a man of wisdom, ability and faith. During the time in the wilderness he had acted as a prime minister to Moses. The Lord was pleased with Joshua and chose him to succeed Moses.</a:t>
            </a:r>
          </a:p>
          <a:p>
            <a:pPr>
              <a:lnSpc>
                <a:spcPct val="80000"/>
              </a:lnSpc>
              <a:defRPr sz="1600"/>
            </a:pPr>
            <a:r>
              <a:t>When Moses laid his hands on him to be set apart as the leader of Israel, Joshua was also admitted to share the leadership. He could now talk to and ask advice from Eleazar the high priest, the son of Aaron. The children Of Israel would listen to his instructions from now on.</a:t>
            </a:r>
          </a:p>
          <a:p>
            <a:pPr>
              <a:lnSpc>
                <a:spcPct val="80000"/>
              </a:lnSpc>
              <a:defRPr sz="1600"/>
            </a:pPr>
            <a:r>
              <a:t>As for Moses, his work was coming to an end. He would die and not lead the children of Israel into the promise land.</a:t>
            </a:r>
          </a:p>
        </p:txBody>
      </p:sp>
      <p:sp>
        <p:nvSpPr>
          <p:cNvPr id="284" name="Slide Number Placeholder 4"/>
          <p:cNvSpPr txBox="1">
            <a:spLocks noGrp="1"/>
          </p:cNvSpPr>
          <p:nvPr>
            <p:ph type="sldNum" sz="quarter" idx="2"/>
          </p:nvPr>
        </p:nvSpPr>
        <p:spPr>
          <a:xfrm>
            <a:off x="1065212" y="5975128"/>
            <a:ext cx="185342"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pic>
        <p:nvPicPr>
          <p:cNvPr id="285" name="Picture 2" descr="Picture 2"/>
          <p:cNvPicPr>
            <a:picLocks noChangeAspect="1"/>
          </p:cNvPicPr>
          <p:nvPr/>
        </p:nvPicPr>
        <p:blipFill>
          <a:blip r:embed="rId2"/>
          <a:stretch>
            <a:fillRect/>
          </a:stretch>
        </p:blipFill>
        <p:spPr>
          <a:xfrm>
            <a:off x="8861213" y="1572220"/>
            <a:ext cx="3253261" cy="4850256"/>
          </a:xfrm>
          <a:prstGeom prst="rect">
            <a:avLst/>
          </a:prstGeom>
          <a:ln w="12700">
            <a:miter lim="400000"/>
          </a:ln>
        </p:spPr>
      </p:pic>
      <p:pic>
        <p:nvPicPr>
          <p:cNvPr id="286" name="Picture 4" descr="Picture 4"/>
          <p:cNvPicPr>
            <a:picLocks noChangeAspect="1"/>
          </p:cNvPicPr>
          <p:nvPr/>
        </p:nvPicPr>
        <p:blipFill>
          <a:blip r:embed="rId3"/>
          <a:stretch>
            <a:fillRect/>
          </a:stretch>
        </p:blipFill>
        <p:spPr>
          <a:xfrm>
            <a:off x="5971052" y="1572220"/>
            <a:ext cx="2938894" cy="481448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Title 1"/>
          <p:cNvSpPr txBox="1">
            <a:spLocks noGrp="1"/>
          </p:cNvSpPr>
          <p:nvPr>
            <p:ph type="title"/>
          </p:nvPr>
        </p:nvSpPr>
        <p:spPr>
          <a:xfrm>
            <a:off x="1065211" y="304800"/>
            <a:ext cx="10058404" cy="1219200"/>
          </a:xfrm>
          <a:prstGeom prst="rect">
            <a:avLst/>
          </a:prstGeom>
        </p:spPr>
        <p:txBody>
          <a:bodyPr/>
          <a:lstStyle/>
          <a:p>
            <a:r>
              <a:t>Jordan</a:t>
            </a:r>
          </a:p>
        </p:txBody>
      </p:sp>
      <p:sp>
        <p:nvSpPr>
          <p:cNvPr id="289" name="Content Placeholder 2"/>
          <p:cNvSpPr txBox="1">
            <a:spLocks noGrp="1"/>
          </p:cNvSpPr>
          <p:nvPr>
            <p:ph type="body" sz="half" idx="1"/>
          </p:nvPr>
        </p:nvSpPr>
        <p:spPr>
          <a:xfrm>
            <a:off x="367645" y="1825624"/>
            <a:ext cx="5652156" cy="4187954"/>
          </a:xfrm>
          <a:prstGeom prst="rect">
            <a:avLst/>
          </a:prstGeom>
        </p:spPr>
        <p:txBody>
          <a:bodyPr/>
          <a:lstStyle/>
          <a:p>
            <a:pPr>
              <a:lnSpc>
                <a:spcPct val="80000"/>
              </a:lnSpc>
              <a:defRPr sz="1300"/>
            </a:pPr>
            <a:r>
              <a:t>Moses died and the time came time to cross the Jordan river.</a:t>
            </a:r>
          </a:p>
          <a:p>
            <a:pPr>
              <a:lnSpc>
                <a:spcPct val="80000"/>
              </a:lnSpc>
              <a:defRPr sz="1300"/>
            </a:pPr>
            <a:r>
              <a:t>Arrangements were made to cross the Jordan. The people prepared a three days' supply of food, and the men of war prepared for battle. </a:t>
            </a:r>
          </a:p>
          <a:p>
            <a:pPr>
              <a:lnSpc>
                <a:spcPct val="80000"/>
              </a:lnSpc>
              <a:defRPr sz="1300"/>
            </a:pPr>
            <a:r>
              <a:t>The people had to follow Joshua’s commands with all their hearts and with faith.</a:t>
            </a:r>
          </a:p>
          <a:p>
            <a:pPr>
              <a:lnSpc>
                <a:spcPct val="80000"/>
              </a:lnSpc>
              <a:defRPr sz="1300"/>
            </a:pPr>
            <a:r>
              <a:t>The priests were required to step into the water by faith – faith in Joshua’s leadership and faith in God. Only after they crossed the Jordan could they begin the work of conquering the Glorious Land. </a:t>
            </a:r>
          </a:p>
          <a:p>
            <a:pPr>
              <a:lnSpc>
                <a:spcPct val="80000"/>
              </a:lnSpc>
              <a:defRPr sz="1300"/>
            </a:pPr>
            <a:r>
              <a:t> So they obeyed the commands of their leader and went before the people carrying the ark of the covenant. The waters split in two the same way it happened at the Red sea. The priests stayed in the middle of the river until all the people cross on the other side.</a:t>
            </a:r>
          </a:p>
          <a:p>
            <a:pPr>
              <a:lnSpc>
                <a:spcPct val="80000"/>
              </a:lnSpc>
              <a:defRPr sz="1300"/>
            </a:pPr>
            <a:r>
              <a:t>This experience really made an impression on the people’s minds.</a:t>
            </a:r>
          </a:p>
        </p:txBody>
      </p:sp>
      <p:sp>
        <p:nvSpPr>
          <p:cNvPr id="290" name="Slide Number Placeholder 4"/>
          <p:cNvSpPr txBox="1">
            <a:spLocks noGrp="1"/>
          </p:cNvSpPr>
          <p:nvPr>
            <p:ph type="sldNum" sz="quarter" idx="2"/>
          </p:nvPr>
        </p:nvSpPr>
        <p:spPr>
          <a:xfrm>
            <a:off x="1065212" y="5975128"/>
            <a:ext cx="197042"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pic>
        <p:nvPicPr>
          <p:cNvPr id="291" name="Picture 6" descr="Picture 6"/>
          <p:cNvPicPr>
            <a:picLocks noChangeAspect="1"/>
          </p:cNvPicPr>
          <p:nvPr/>
        </p:nvPicPr>
        <p:blipFill>
          <a:blip r:embed="rId2"/>
          <a:stretch>
            <a:fillRect/>
          </a:stretch>
        </p:blipFill>
        <p:spPr>
          <a:xfrm>
            <a:off x="5943600" y="1714500"/>
            <a:ext cx="2946400" cy="4533900"/>
          </a:xfrm>
          <a:prstGeom prst="rect">
            <a:avLst/>
          </a:prstGeom>
          <a:ln w="12700">
            <a:miter lim="400000"/>
          </a:ln>
        </p:spPr>
      </p:pic>
      <p:pic>
        <p:nvPicPr>
          <p:cNvPr id="292" name="Picture 8" descr="Picture 8"/>
          <p:cNvPicPr>
            <a:picLocks noChangeAspect="1"/>
          </p:cNvPicPr>
          <p:nvPr/>
        </p:nvPicPr>
        <p:blipFill>
          <a:blip r:embed="rId3"/>
          <a:stretch>
            <a:fillRect/>
          </a:stretch>
        </p:blipFill>
        <p:spPr>
          <a:xfrm>
            <a:off x="9033932" y="1714499"/>
            <a:ext cx="3015828" cy="453390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Title 1"/>
          <p:cNvSpPr txBox="1">
            <a:spLocks noGrp="1"/>
          </p:cNvSpPr>
          <p:nvPr>
            <p:ph type="title"/>
          </p:nvPr>
        </p:nvSpPr>
        <p:spPr>
          <a:xfrm>
            <a:off x="1065211" y="304800"/>
            <a:ext cx="10058404" cy="1219200"/>
          </a:xfrm>
          <a:prstGeom prst="rect">
            <a:avLst/>
          </a:prstGeom>
        </p:spPr>
        <p:txBody>
          <a:bodyPr/>
          <a:lstStyle/>
          <a:p>
            <a:r>
              <a:t>Jericho</a:t>
            </a:r>
          </a:p>
        </p:txBody>
      </p:sp>
      <p:sp>
        <p:nvSpPr>
          <p:cNvPr id="295" name="Content Placeholder 2"/>
          <p:cNvSpPr txBox="1">
            <a:spLocks noGrp="1"/>
          </p:cNvSpPr>
          <p:nvPr>
            <p:ph type="body" sz="half" idx="1"/>
          </p:nvPr>
        </p:nvSpPr>
        <p:spPr>
          <a:xfrm>
            <a:off x="358218" y="1825624"/>
            <a:ext cx="5661583" cy="4187954"/>
          </a:xfrm>
          <a:prstGeom prst="rect">
            <a:avLst/>
          </a:prstGeom>
        </p:spPr>
        <p:txBody>
          <a:bodyPr/>
          <a:lstStyle/>
          <a:p>
            <a:pPr>
              <a:lnSpc>
                <a:spcPct val="90000"/>
              </a:lnSpc>
              <a:defRPr sz="2200"/>
            </a:pPr>
            <a:r>
              <a:t>The work of conquering began at Jericho.</a:t>
            </a:r>
          </a:p>
          <a:p>
            <a:pPr>
              <a:lnSpc>
                <a:spcPct val="90000"/>
              </a:lnSpc>
              <a:defRPr sz="2200"/>
            </a:pPr>
            <a:r>
              <a:t>Jericho was seen by Joshua to be the first step in the conquest of Canaan.</a:t>
            </a:r>
          </a:p>
          <a:p>
            <a:pPr>
              <a:lnSpc>
                <a:spcPct val="90000"/>
              </a:lnSpc>
              <a:defRPr sz="2200"/>
            </a:pPr>
            <a:r>
              <a:t>Now they could finally and fully appreciate the work of  God. They learned to trust him and understood that if they didn’t follow the leader God had appointed over them they would fail in their mission.</a:t>
            </a:r>
          </a:p>
        </p:txBody>
      </p:sp>
      <p:sp>
        <p:nvSpPr>
          <p:cNvPr id="296" name="Slide Number Placeholder 4"/>
          <p:cNvSpPr txBox="1">
            <a:spLocks noGrp="1"/>
          </p:cNvSpPr>
          <p:nvPr>
            <p:ph type="sldNum" sz="quarter" idx="2"/>
          </p:nvPr>
        </p:nvSpPr>
        <p:spPr>
          <a:xfrm>
            <a:off x="1065212" y="5975128"/>
            <a:ext cx="186041"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pic>
        <p:nvPicPr>
          <p:cNvPr id="297" name="Picture 2" descr="Picture 2"/>
          <p:cNvPicPr>
            <a:picLocks noChangeAspect="1"/>
          </p:cNvPicPr>
          <p:nvPr/>
        </p:nvPicPr>
        <p:blipFill>
          <a:blip r:embed="rId2"/>
          <a:stretch>
            <a:fillRect/>
          </a:stretch>
        </p:blipFill>
        <p:spPr>
          <a:xfrm>
            <a:off x="5909733" y="1402080"/>
            <a:ext cx="3053080" cy="4714241"/>
          </a:xfrm>
          <a:prstGeom prst="rect">
            <a:avLst/>
          </a:prstGeom>
          <a:ln w="12700">
            <a:miter lim="400000"/>
          </a:ln>
        </p:spPr>
      </p:pic>
      <p:pic>
        <p:nvPicPr>
          <p:cNvPr id="298" name="Picture 4" descr="Picture 4"/>
          <p:cNvPicPr>
            <a:picLocks noChangeAspect="1"/>
          </p:cNvPicPr>
          <p:nvPr/>
        </p:nvPicPr>
        <p:blipFill>
          <a:blip r:embed="rId3"/>
          <a:stretch>
            <a:fillRect/>
          </a:stretch>
        </p:blipFill>
        <p:spPr>
          <a:xfrm>
            <a:off x="9049174" y="1402080"/>
            <a:ext cx="3053080" cy="471424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theme/theme1.xml><?xml version="1.0" encoding="utf-8"?>
<a:theme xmlns:a="http://schemas.openxmlformats.org/drawingml/2006/main" name="Nature Illustration 16x9">
  <a:themeElements>
    <a:clrScheme name="Nature Illustration 16x9">
      <a:dk1>
        <a:srgbClr val="85909A"/>
      </a:dk1>
      <a:lt1>
        <a:srgbClr val="9A5315"/>
      </a:lt1>
      <a:dk2>
        <a:srgbClr val="A7A7A7"/>
      </a:dk2>
      <a:lt2>
        <a:srgbClr val="535353"/>
      </a:lt2>
      <a:accent1>
        <a:srgbClr val="F3771A"/>
      </a:accent1>
      <a:accent2>
        <a:srgbClr val="8BBEF1"/>
      </a:accent2>
      <a:accent3>
        <a:srgbClr val="6DC025"/>
      </a:accent3>
      <a:accent4>
        <a:srgbClr val="9A5315"/>
      </a:accent4>
      <a:accent5>
        <a:srgbClr val="F1471F"/>
      </a:accent5>
      <a:accent6>
        <a:srgbClr val="DA6FDF"/>
      </a:accent6>
      <a:hlink>
        <a:srgbClr val="0000FF"/>
      </a:hlink>
      <a:folHlink>
        <a:srgbClr val="FF00FF"/>
      </a:folHlink>
    </a:clrScheme>
    <a:fontScheme name="Nature Illustration 16x9">
      <a:majorFont>
        <a:latin typeface="Helvetica"/>
        <a:ea typeface="Helvetica"/>
        <a:cs typeface="Helvetica"/>
      </a:majorFont>
      <a:minorFont>
        <a:latin typeface="Segoe Print"/>
        <a:ea typeface="Segoe Print"/>
        <a:cs typeface="Segoe Print"/>
      </a:minorFont>
    </a:fontScheme>
    <a:fmtScheme name="Nature Illustration 16x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ature Illustration 16x9">
  <a:themeElements>
    <a:clrScheme name="Nature Illustration 16x9">
      <a:dk1>
        <a:srgbClr val="85909A"/>
      </a:dk1>
      <a:lt1>
        <a:srgbClr val="9A5315"/>
      </a:lt1>
      <a:dk2>
        <a:srgbClr val="A7A7A7"/>
      </a:dk2>
      <a:lt2>
        <a:srgbClr val="535353"/>
      </a:lt2>
      <a:accent1>
        <a:srgbClr val="F3771A"/>
      </a:accent1>
      <a:accent2>
        <a:srgbClr val="8BBEF1"/>
      </a:accent2>
      <a:accent3>
        <a:srgbClr val="6DC025"/>
      </a:accent3>
      <a:accent4>
        <a:srgbClr val="9A5315"/>
      </a:accent4>
      <a:accent5>
        <a:srgbClr val="F1471F"/>
      </a:accent5>
      <a:accent6>
        <a:srgbClr val="DA6FDF"/>
      </a:accent6>
      <a:hlink>
        <a:srgbClr val="0000FF"/>
      </a:hlink>
      <a:folHlink>
        <a:srgbClr val="FF00FF"/>
      </a:folHlink>
    </a:clrScheme>
    <a:fontScheme name="Nature Illustration 16x9">
      <a:majorFont>
        <a:latin typeface="Helvetica"/>
        <a:ea typeface="Helvetica"/>
        <a:cs typeface="Helvetica"/>
      </a:majorFont>
      <a:minorFont>
        <a:latin typeface="Segoe Print"/>
        <a:ea typeface="Segoe Print"/>
        <a:cs typeface="Segoe Print"/>
      </a:minorFont>
    </a:fontScheme>
    <a:fmtScheme name="Nature Illustration 16x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TotalTime>
  <Words>1779</Words>
  <Application>Microsoft Office PowerPoint</Application>
  <PresentationFormat>Widescreen</PresentationFormat>
  <Paragraphs>150</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Segoe Print</vt:lpstr>
      <vt:lpstr>Nature Illustration 16x9</vt:lpstr>
      <vt:lpstr>Kids Prophecy Corner</vt:lpstr>
      <vt:lpstr>The Time Of The End</vt:lpstr>
      <vt:lpstr>The Red Sea</vt:lpstr>
      <vt:lpstr>Moses Went Into The Mountains</vt:lpstr>
      <vt:lpstr>Moses Strikes The Rock</vt:lpstr>
      <vt:lpstr>Apostacy At The Jordan</vt:lpstr>
      <vt:lpstr>The Change of Leader</vt:lpstr>
      <vt:lpstr>Jordan</vt:lpstr>
      <vt:lpstr>Jericho</vt:lpstr>
      <vt:lpstr>The Story of The Priests In The Movement</vt:lpstr>
      <vt:lpstr>The Story of The Priests In The Movement</vt:lpstr>
      <vt:lpstr>The Story of The Priests In The Movement</vt:lpstr>
      <vt:lpstr>The Line of Moses Looks like this : </vt:lpstr>
      <vt:lpstr>Thanks for Coming!</vt:lpstr>
      <vt:lpstr>Answer These Questions</vt:lpstr>
      <vt:lpstr>Answer These Questions</vt:lpstr>
      <vt:lpstr>Answer These Questions</vt:lpstr>
      <vt:lpstr>Answer These Questions</vt:lpstr>
      <vt:lpstr>Thank you and God bless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Kids Prophecy Corner</dc:title>
  <cp:lastModifiedBy>Katia Marion</cp:lastModifiedBy>
  <cp:revision>2</cp:revision>
  <dcterms:modified xsi:type="dcterms:W3CDTF">2020-11-19T04:21:40Z</dcterms:modified>
</cp:coreProperties>
</file>