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4"/>
        </a:solidFill>
        <a:effectLst/>
        <a:uFillTx/>
        <a:latin typeface="+mn-lt"/>
        <a:ea typeface="+mn-ea"/>
        <a:cs typeface="+mn-cs"/>
        <a:sym typeface="Segoe Prin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4"/>
        </a:solidFill>
        <a:effectLst/>
        <a:uFillTx/>
        <a:latin typeface="+mn-lt"/>
        <a:ea typeface="+mn-ea"/>
        <a:cs typeface="+mn-cs"/>
        <a:sym typeface="Segoe Prin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4"/>
        </a:solidFill>
        <a:effectLst/>
        <a:uFillTx/>
        <a:latin typeface="+mn-lt"/>
        <a:ea typeface="+mn-ea"/>
        <a:cs typeface="+mn-cs"/>
        <a:sym typeface="Segoe Prin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4"/>
        </a:solidFill>
        <a:effectLst/>
        <a:uFillTx/>
        <a:latin typeface="+mn-lt"/>
        <a:ea typeface="+mn-ea"/>
        <a:cs typeface="+mn-cs"/>
        <a:sym typeface="Segoe Prin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4"/>
        </a:solidFill>
        <a:effectLst/>
        <a:uFillTx/>
        <a:latin typeface="+mn-lt"/>
        <a:ea typeface="+mn-ea"/>
        <a:cs typeface="+mn-cs"/>
        <a:sym typeface="Segoe Print"/>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4"/>
        </a:solidFill>
        <a:effectLst/>
        <a:uFillTx/>
        <a:latin typeface="+mn-lt"/>
        <a:ea typeface="+mn-ea"/>
        <a:cs typeface="+mn-cs"/>
        <a:sym typeface="Segoe Print"/>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4"/>
        </a:solidFill>
        <a:effectLst/>
        <a:uFillTx/>
        <a:latin typeface="+mn-lt"/>
        <a:ea typeface="+mn-ea"/>
        <a:cs typeface="+mn-cs"/>
        <a:sym typeface="Segoe Print"/>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4"/>
        </a:solidFill>
        <a:effectLst/>
        <a:uFillTx/>
        <a:latin typeface="+mn-lt"/>
        <a:ea typeface="+mn-ea"/>
        <a:cs typeface="+mn-cs"/>
        <a:sym typeface="Segoe Print"/>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4"/>
        </a:solidFill>
        <a:effectLst/>
        <a:uFillTx/>
        <a:latin typeface="+mn-lt"/>
        <a:ea typeface="+mn-ea"/>
        <a:cs typeface="+mn-cs"/>
        <a:sym typeface="Segoe Prin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chemeClr val="accent4"/>
        </a:fontRef>
        <a:schemeClr val="accent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AD5CB"/>
          </a:solidFill>
        </a:fill>
      </a:tcStyle>
    </a:wholeTbl>
    <a:band2H>
      <a:tcTxStyle b="def" i="def"/>
      <a:tcStyle>
        <a:tcBdr/>
        <a:fill>
          <a:solidFill>
            <a:srgbClr val="FDEB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chemeClr val="accent4"/>
        </a:fontRef>
        <a:schemeClr val="accent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3E8CB"/>
          </a:solidFill>
        </a:fill>
      </a:tcStyle>
    </a:wholeTbl>
    <a:band2H>
      <a:tcTxStyle b="def" i="def"/>
      <a:tcStyle>
        <a:tcBdr/>
        <a:fill>
          <a:solidFill>
            <a:srgbClr val="EAF4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chemeClr val="accent4"/>
        </a:fontRef>
        <a:schemeClr val="accent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1D4F3"/>
          </a:solidFill>
        </a:fill>
      </a:tcStyle>
    </a:wholeTbl>
    <a:band2H>
      <a:tcTxStyle b="def" i="def"/>
      <a:tcStyle>
        <a:tcBdr/>
        <a:fill>
          <a:solidFill>
            <a:srgbClr val="F8EBF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chemeClr val="accent4"/>
        </a:fontRef>
        <a:schemeClr val="accent4"/>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FE9E7"/>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chemeClr val="accent4"/>
        </a:fontRef>
        <a:schemeClr val="accent4"/>
      </a:tcTxStyle>
      <a:tcStyle>
        <a:tcBdr>
          <a:left>
            <a:ln w="12700" cap="flat">
              <a:noFill/>
              <a:miter lim="400000"/>
            </a:ln>
          </a:left>
          <a:right>
            <a:ln w="12700" cap="flat">
              <a:noFill/>
              <a:miter lim="400000"/>
            </a:ln>
          </a:right>
          <a:top>
            <a:ln w="50800" cap="flat">
              <a:solidFill>
                <a:schemeClr val="accent4"/>
              </a:solidFill>
              <a:prstDash val="solid"/>
              <a:round/>
            </a:ln>
          </a:top>
          <a:bottom>
            <a:ln w="25400" cap="flat">
              <a:solidFill>
                <a:schemeClr val="accent4"/>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chemeClr val="accent4"/>
              </a:solidFill>
              <a:prstDash val="solid"/>
              <a:round/>
            </a:ln>
          </a:top>
          <a:bottom>
            <a:ln w="25400" cap="flat">
              <a:solidFill>
                <a:schemeClr val="accent4"/>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chemeClr val="accent4"/>
        </a:fontRef>
        <a:schemeClr val="accent4"/>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DCFCA"/>
          </a:solidFill>
        </a:fill>
      </a:tcStyle>
    </a:wholeTbl>
    <a:band2H>
      <a:tcTxStyle b="def" i="def"/>
      <a:tcStyle>
        <a:tcBdr/>
        <a:fill>
          <a:solidFill>
            <a:srgbClr val="EFE9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4"/>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4"/>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4"/>
          </a:solidFill>
        </a:fill>
      </a:tcStyle>
    </a:firstRow>
  </a:tblStyle>
  <a:tblStyle styleId="{2708684C-4D16-4618-839F-0558EEFCDFE6}" styleName="">
    <a:tblBg/>
    <a:wholeTbl>
      <a:tcTxStyle b="off" i="off">
        <a:fontRef idx="min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chemeClr val="accent4">
              <a:alpha val="20000"/>
            </a:schemeClr>
          </a:solidFill>
        </a:fill>
      </a:tcStyle>
    </a:wholeTbl>
    <a:band2H>
      <a:tcTxStyle b="def" i="def"/>
      <a:tcStyle>
        <a:tcBdr/>
        <a:fill>
          <a:solidFill>
            <a:srgbClr val="FFFFFF"/>
          </a:solidFill>
        </a:fill>
      </a:tcStyle>
    </a:band2H>
    <a:firstCol>
      <a:tcTxStyle b="on" i="off">
        <a:fontRef idx="min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solidFill>
            <a:schemeClr val="accent4">
              <a:alpha val="20000"/>
            </a:schemeClr>
          </a:solidFill>
        </a:fill>
      </a:tcStyle>
    </a:firstCol>
    <a:lastRow>
      <a:tcTxStyle b="on" i="off">
        <a:fontRef idx="min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50800" cap="flat">
              <a:solidFill>
                <a:schemeClr val="accent4"/>
              </a:solidFill>
              <a:prstDash val="solid"/>
              <a:round/>
            </a:ln>
          </a:top>
          <a:bottom>
            <a:ln w="127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noFill/>
        </a:fill>
      </a:tcStyle>
    </a:lastRow>
    <a:firstRow>
      <a:tcTxStyle b="on" i="off">
        <a:fontRef idx="minor">
          <a:schemeClr val="accent4"/>
        </a:fontRef>
        <a:schemeClr val="accent4"/>
      </a:tcTxStyle>
      <a:tcStyle>
        <a:tcBdr>
          <a:left>
            <a:ln w="12700" cap="flat">
              <a:solidFill>
                <a:schemeClr val="accent4"/>
              </a:solidFill>
              <a:prstDash val="solid"/>
              <a:round/>
            </a:ln>
          </a:left>
          <a:right>
            <a:ln w="12700" cap="flat">
              <a:solidFill>
                <a:schemeClr val="accent4"/>
              </a:solidFill>
              <a:prstDash val="solid"/>
              <a:round/>
            </a:ln>
          </a:right>
          <a:top>
            <a:ln w="12700" cap="flat">
              <a:solidFill>
                <a:schemeClr val="accent4"/>
              </a:solidFill>
              <a:prstDash val="solid"/>
              <a:round/>
            </a:ln>
          </a:top>
          <a:bottom>
            <a:ln w="25400" cap="flat">
              <a:solidFill>
                <a:schemeClr val="accent4"/>
              </a:solidFill>
              <a:prstDash val="solid"/>
              <a:round/>
            </a:ln>
          </a:bottom>
          <a:insideH>
            <a:ln w="12700" cap="flat">
              <a:solidFill>
                <a:schemeClr val="accent4"/>
              </a:solidFill>
              <a:prstDash val="solid"/>
              <a:round/>
            </a:ln>
          </a:insideH>
          <a:insideV>
            <a:ln w="12700" cap="flat">
              <a:solidFill>
                <a:schemeClr val="accent4"/>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47" name="Shape 247"/>
          <p:cNvSpPr/>
          <p:nvPr>
            <p:ph type="sldImg"/>
          </p:nvPr>
        </p:nvSpPr>
        <p:spPr>
          <a:xfrm>
            <a:off x="1143000" y="685800"/>
            <a:ext cx="4572000" cy="3429000"/>
          </a:xfrm>
          <a:prstGeom prst="rect">
            <a:avLst/>
          </a:prstGeom>
        </p:spPr>
        <p:txBody>
          <a:bodyPr/>
          <a:lstStyle/>
          <a:p>
            <a:pPr/>
          </a:p>
        </p:txBody>
      </p:sp>
      <p:sp>
        <p:nvSpPr>
          <p:cNvPr id="248" name="Shape 248"/>
          <p:cNvSpPr/>
          <p:nvPr>
            <p:ph type="body" sz="quarter" idx="1"/>
          </p:nvPr>
        </p:nvSpPr>
        <p:spPr>
          <a:xfrm>
            <a:off x="914400" y="4343400"/>
            <a:ext cx="5029200" cy="4114800"/>
          </a:xfrm>
          <a:prstGeom prst="rect">
            <a:avLst/>
          </a:prstGeom>
        </p:spPr>
        <p:txBody>
          <a:bodyPr/>
          <a:lstStyle/>
          <a:p>
            <a:pPr/>
          </a:p>
        </p:txBody>
      </p:sp>
    </p:spTree>
  </p:cSld>
  <p:clrMap bg1="dk1" tx1="lt1" bg2="dk2" tx2="lt2" accent1="accent1" accent2="accent2" accent3="accent3" accent4="accent4" accent5="accent5" accent6="accent6" hlink="hlink" folHlink="folHlink"/>
  <p:notesStyle>
    <a:lvl1pPr latinLnBrk="0">
      <a:defRPr sz="1200">
        <a:solidFill>
          <a:schemeClr val="accent4"/>
        </a:solidFill>
        <a:latin typeface="+mn-lt"/>
        <a:ea typeface="+mn-ea"/>
        <a:cs typeface="+mn-cs"/>
        <a:sym typeface="Segoe Print"/>
      </a:defRPr>
    </a:lvl1pPr>
    <a:lvl2pPr indent="228600" latinLnBrk="0">
      <a:defRPr sz="1200">
        <a:solidFill>
          <a:schemeClr val="accent4"/>
        </a:solidFill>
        <a:latin typeface="+mn-lt"/>
        <a:ea typeface="+mn-ea"/>
        <a:cs typeface="+mn-cs"/>
        <a:sym typeface="Segoe Print"/>
      </a:defRPr>
    </a:lvl2pPr>
    <a:lvl3pPr indent="457200" latinLnBrk="0">
      <a:defRPr sz="1200">
        <a:solidFill>
          <a:schemeClr val="accent4"/>
        </a:solidFill>
        <a:latin typeface="+mn-lt"/>
        <a:ea typeface="+mn-ea"/>
        <a:cs typeface="+mn-cs"/>
        <a:sym typeface="Segoe Print"/>
      </a:defRPr>
    </a:lvl3pPr>
    <a:lvl4pPr indent="685800" latinLnBrk="0">
      <a:defRPr sz="1200">
        <a:solidFill>
          <a:schemeClr val="accent4"/>
        </a:solidFill>
        <a:latin typeface="+mn-lt"/>
        <a:ea typeface="+mn-ea"/>
        <a:cs typeface="+mn-cs"/>
        <a:sym typeface="Segoe Print"/>
      </a:defRPr>
    </a:lvl4pPr>
    <a:lvl5pPr indent="914400" latinLnBrk="0">
      <a:defRPr sz="1200">
        <a:solidFill>
          <a:schemeClr val="accent4"/>
        </a:solidFill>
        <a:latin typeface="+mn-lt"/>
        <a:ea typeface="+mn-ea"/>
        <a:cs typeface="+mn-cs"/>
        <a:sym typeface="Segoe Print"/>
      </a:defRPr>
    </a:lvl5pPr>
    <a:lvl6pPr indent="1143000" latinLnBrk="0">
      <a:defRPr sz="1200">
        <a:solidFill>
          <a:schemeClr val="accent4"/>
        </a:solidFill>
        <a:latin typeface="+mn-lt"/>
        <a:ea typeface="+mn-ea"/>
        <a:cs typeface="+mn-cs"/>
        <a:sym typeface="Segoe Print"/>
      </a:defRPr>
    </a:lvl6pPr>
    <a:lvl7pPr indent="1371600" latinLnBrk="0">
      <a:defRPr sz="1200">
        <a:solidFill>
          <a:schemeClr val="accent4"/>
        </a:solidFill>
        <a:latin typeface="+mn-lt"/>
        <a:ea typeface="+mn-ea"/>
        <a:cs typeface="+mn-cs"/>
        <a:sym typeface="Segoe Print"/>
      </a:defRPr>
    </a:lvl7pPr>
    <a:lvl8pPr indent="1600200" latinLnBrk="0">
      <a:defRPr sz="1200">
        <a:solidFill>
          <a:schemeClr val="accent4"/>
        </a:solidFill>
        <a:latin typeface="+mn-lt"/>
        <a:ea typeface="+mn-ea"/>
        <a:cs typeface="+mn-cs"/>
        <a:sym typeface="Segoe Print"/>
      </a:defRPr>
    </a:lvl8pPr>
    <a:lvl9pPr indent="1828800" latinLnBrk="0">
      <a:defRPr sz="1200">
        <a:solidFill>
          <a:schemeClr val="accent4"/>
        </a:solidFill>
        <a:latin typeface="+mn-lt"/>
        <a:ea typeface="+mn-ea"/>
        <a:cs typeface="+mn-cs"/>
        <a:sym typeface="Segoe Print"/>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Title Text"/>
          <p:cNvSpPr txBox="1"/>
          <p:nvPr>
            <p:ph type="title"/>
          </p:nvPr>
        </p:nvSpPr>
        <p:spPr>
          <a:xfrm>
            <a:off x="4265610" y="1752600"/>
            <a:ext cx="6858004" cy="1828800"/>
          </a:xfrm>
          <a:prstGeom prst="rect">
            <a:avLst/>
          </a:prstGeom>
        </p:spPr>
        <p:txBody>
          <a:bodyPr/>
          <a:lstStyle>
            <a:lvl1pPr>
              <a:defRPr sz="5400"/>
            </a:lvl1pPr>
          </a:lstStyle>
          <a:p>
            <a:pPr/>
            <a:r>
              <a:t>Title Text</a:t>
            </a:r>
          </a:p>
        </p:txBody>
      </p:sp>
      <p:sp>
        <p:nvSpPr>
          <p:cNvPr id="12" name="Body Level One…"/>
          <p:cNvSpPr txBox="1"/>
          <p:nvPr>
            <p:ph type="body" sz="quarter" idx="1"/>
          </p:nvPr>
        </p:nvSpPr>
        <p:spPr>
          <a:xfrm>
            <a:off x="4265610" y="3733800"/>
            <a:ext cx="6858003" cy="914400"/>
          </a:xfrm>
          <a:prstGeom prst="rect">
            <a:avLst/>
          </a:prstGeom>
        </p:spPr>
        <p:txBody>
          <a:bodyPr/>
          <a:lstStyle>
            <a:lvl1pPr marL="0" indent="0">
              <a:spcBef>
                <a:spcPts val="0"/>
              </a:spcBef>
              <a:buSzTx/>
              <a:buFontTx/>
              <a:buNone/>
            </a:lvl1pPr>
            <a:lvl2pPr marL="0" indent="457200">
              <a:spcBef>
                <a:spcPts val="0"/>
              </a:spcBef>
              <a:buSzTx/>
              <a:buFontTx/>
              <a:buNone/>
            </a:lvl2pPr>
            <a:lvl3pPr marL="0" indent="914400">
              <a:spcBef>
                <a:spcPts val="0"/>
              </a:spcBef>
              <a:buSzTx/>
              <a:buFontTx/>
              <a:buNone/>
            </a:lvl3pPr>
            <a:lvl4pPr marL="0" indent="1371600">
              <a:spcBef>
                <a:spcPts val="0"/>
              </a:spcBef>
              <a:buSzTx/>
              <a:buFontTx/>
              <a:buNone/>
            </a:lvl4pPr>
            <a:lvl5pPr marL="0" indent="1828800">
              <a:spcBef>
                <a:spcPts val="0"/>
              </a:spcBef>
              <a:buSzTx/>
              <a:buFontTx/>
              <a:buNone/>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xfrm>
            <a:off x="8737600" y="6172200"/>
            <a:ext cx="28448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hree Pictures with Caption">
    <p:spTree>
      <p:nvGrpSpPr>
        <p:cNvPr id="1" name=""/>
        <p:cNvGrpSpPr/>
        <p:nvPr/>
      </p:nvGrpSpPr>
      <p:grpSpPr>
        <a:xfrm>
          <a:off x="0" y="0"/>
          <a:ext cx="0" cy="0"/>
          <a:chOff x="0" y="0"/>
          <a:chExt cx="0" cy="0"/>
        </a:xfrm>
      </p:grpSpPr>
      <p:sp>
        <p:nvSpPr>
          <p:cNvPr id="163" name="Title Text"/>
          <p:cNvSpPr txBox="1"/>
          <p:nvPr>
            <p:ph type="title"/>
          </p:nvPr>
        </p:nvSpPr>
        <p:spPr>
          <a:xfrm>
            <a:off x="9066214" y="421593"/>
            <a:ext cx="2286001" cy="1885509"/>
          </a:xfrm>
          <a:prstGeom prst="rect">
            <a:avLst/>
          </a:prstGeom>
        </p:spPr>
        <p:txBody>
          <a:bodyPr/>
          <a:lstStyle>
            <a:lvl1pPr>
              <a:defRPr sz="2400"/>
            </a:lvl1pPr>
          </a:lstStyle>
          <a:p>
            <a:pPr/>
            <a:r>
              <a:t>Title Text</a:t>
            </a:r>
          </a:p>
        </p:txBody>
      </p:sp>
      <p:grpSp>
        <p:nvGrpSpPr>
          <p:cNvPr id="176" name="Group 83"/>
          <p:cNvGrpSpPr/>
          <p:nvPr/>
        </p:nvGrpSpPr>
        <p:grpSpPr>
          <a:xfrm>
            <a:off x="612788" y="786948"/>
            <a:ext cx="4394286" cy="5037012"/>
            <a:chOff x="0" y="0"/>
            <a:chExt cx="4394284" cy="5037011"/>
          </a:xfrm>
        </p:grpSpPr>
        <p:sp>
          <p:nvSpPr>
            <p:cNvPr id="164" name="Freeform 41"/>
            <p:cNvSpPr/>
            <p:nvPr/>
          </p:nvSpPr>
          <p:spPr>
            <a:xfrm flipH="1" rot="5400000">
              <a:off x="2191488" y="3402331"/>
              <a:ext cx="13817" cy="3086792"/>
            </a:xfrm>
            <a:custGeom>
              <a:avLst/>
              <a:gdLst/>
              <a:ahLst/>
              <a:cxnLst>
                <a:cxn ang="0">
                  <a:pos x="wd2" y="hd2"/>
                </a:cxn>
                <a:cxn ang="5400000">
                  <a:pos x="wd2" y="hd2"/>
                </a:cxn>
                <a:cxn ang="10800000">
                  <a:pos x="wd2" y="hd2"/>
                </a:cxn>
                <a:cxn ang="16200000">
                  <a:pos x="wd2" y="hd2"/>
                </a:cxn>
              </a:cxnLst>
              <a:rect l="0" t="0" r="r" b="b"/>
              <a:pathLst>
                <a:path w="19200" h="21600" fill="norm" stroke="1"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65" name="Freeform 42"/>
            <p:cNvSpPr/>
            <p:nvPr/>
          </p:nvSpPr>
          <p:spPr>
            <a:xfrm flipH="1" rot="5400000">
              <a:off x="-1836426" y="2489102"/>
              <a:ext cx="3827994" cy="15511"/>
            </a:xfrm>
            <a:custGeom>
              <a:avLst/>
              <a:gdLst/>
              <a:ahLst/>
              <a:cxnLst>
                <a:cxn ang="0">
                  <a:pos x="wd2" y="hd2"/>
                </a:cxn>
                <a:cxn ang="5400000">
                  <a:pos x="wd2" y="hd2"/>
                </a:cxn>
                <a:cxn ang="10800000">
                  <a:pos x="wd2" y="hd2"/>
                </a:cxn>
                <a:cxn ang="16200000">
                  <a:pos x="wd2" y="hd2"/>
                </a:cxn>
              </a:cxnLst>
              <a:rect l="0" t="0" r="r" b="b"/>
              <a:pathLst>
                <a:path w="21600" h="19069" fill="norm" stroke="1"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66" name="Freeform 43"/>
            <p:cNvSpPr/>
            <p:nvPr/>
          </p:nvSpPr>
          <p:spPr>
            <a:xfrm flipH="1" rot="5400000">
              <a:off x="2365199" y="2513527"/>
              <a:ext cx="3836877" cy="15511"/>
            </a:xfrm>
            <a:custGeom>
              <a:avLst/>
              <a:gdLst/>
              <a:ahLst/>
              <a:cxnLst>
                <a:cxn ang="0">
                  <a:pos x="wd2" y="hd2"/>
                </a:cxn>
                <a:cxn ang="5400000">
                  <a:pos x="wd2" y="hd2"/>
                </a:cxn>
                <a:cxn ang="10800000">
                  <a:pos x="wd2" y="hd2"/>
                </a:cxn>
                <a:cxn ang="16200000">
                  <a:pos x="wd2" y="hd2"/>
                </a:cxn>
              </a:cxnLst>
              <a:rect l="0" t="0" r="r" b="b"/>
              <a:pathLst>
                <a:path w="21600" h="19069" fill="norm" stroke="1"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67" name="Freeform 44"/>
            <p:cNvSpPr/>
            <p:nvPr/>
          </p:nvSpPr>
          <p:spPr>
            <a:xfrm flipH="1" rot="5400000">
              <a:off x="2165385" y="-1438219"/>
              <a:ext cx="13323" cy="303409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68" name="Freeform 45"/>
            <p:cNvSpPr/>
            <p:nvPr/>
          </p:nvSpPr>
          <p:spPr>
            <a:xfrm flipH="1" rot="5400000">
              <a:off x="22391" y="4540925"/>
              <a:ext cx="465850" cy="503241"/>
            </a:xfrm>
            <a:custGeom>
              <a:avLst/>
              <a:gdLst/>
              <a:ahLst/>
              <a:cxnLst>
                <a:cxn ang="0">
                  <a:pos x="wd2" y="hd2"/>
                </a:cxn>
                <a:cxn ang="5400000">
                  <a:pos x="wd2" y="hd2"/>
                </a:cxn>
                <a:cxn ang="10800000">
                  <a:pos x="wd2" y="hd2"/>
                </a:cxn>
                <a:cxn ang="16200000">
                  <a:pos x="wd2" y="hd2"/>
                </a:cxn>
              </a:cxnLst>
              <a:rect l="0" t="0" r="r" b="b"/>
              <a:pathLst>
                <a:path w="21078" h="20724" fill="norm" stroke="1"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69" name="Freeform 46"/>
            <p:cNvSpPr/>
            <p:nvPr/>
          </p:nvSpPr>
          <p:spPr>
            <a:xfrm flipH="1" rot="5400000">
              <a:off x="19495" y="4535684"/>
              <a:ext cx="472965" cy="511957"/>
            </a:xfrm>
            <a:custGeom>
              <a:avLst/>
              <a:gdLst/>
              <a:ahLst/>
              <a:cxnLst>
                <a:cxn ang="0">
                  <a:pos x="wd2" y="hd2"/>
                </a:cxn>
                <a:cxn ang="5400000">
                  <a:pos x="wd2" y="hd2"/>
                </a:cxn>
                <a:cxn ang="10800000">
                  <a:pos x="wd2" y="hd2"/>
                </a:cxn>
                <a:cxn ang="16200000">
                  <a:pos x="wd2" y="hd2"/>
                </a:cxn>
              </a:cxnLst>
              <a:rect l="0" t="0" r="r" b="b"/>
              <a:pathLst>
                <a:path w="21400" h="21600" fill="norm" stroke="1"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70" name="Freeform 47"/>
            <p:cNvSpPr/>
            <p:nvPr/>
          </p:nvSpPr>
          <p:spPr>
            <a:xfrm flipH="1" rot="5400000">
              <a:off x="3894804" y="4542527"/>
              <a:ext cx="469438" cy="519486"/>
            </a:xfrm>
            <a:custGeom>
              <a:avLst/>
              <a:gdLst/>
              <a:ahLst/>
              <a:cxnLst>
                <a:cxn ang="0">
                  <a:pos x="wd2" y="hd2"/>
                </a:cxn>
                <a:cxn ang="5400000">
                  <a:pos x="wd2" y="hd2"/>
                </a:cxn>
                <a:cxn ang="10800000">
                  <a:pos x="wd2" y="hd2"/>
                </a:cxn>
                <a:cxn ang="16200000">
                  <a:pos x="wd2" y="hd2"/>
                </a:cxn>
              </a:cxnLst>
              <a:rect l="0" t="0" r="r" b="b"/>
              <a:pathLst>
                <a:path w="19942" h="21600" fill="norm" stroke="1"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71" name="Freeform 48"/>
            <p:cNvSpPr/>
            <p:nvPr/>
          </p:nvSpPr>
          <p:spPr>
            <a:xfrm flipH="1" rot="5400000">
              <a:off x="3891649" y="4534376"/>
              <a:ext cx="470728" cy="53454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72" name="Freeform 49"/>
            <p:cNvSpPr/>
            <p:nvPr/>
          </p:nvSpPr>
          <p:spPr>
            <a:xfrm flipH="1" rot="5400000">
              <a:off x="3844678" y="2714"/>
              <a:ext cx="465365" cy="486212"/>
            </a:xfrm>
            <a:custGeom>
              <a:avLst/>
              <a:gdLst/>
              <a:ahLst/>
              <a:cxnLst>
                <a:cxn ang="0">
                  <a:pos x="wd2" y="hd2"/>
                </a:cxn>
                <a:cxn ang="5400000">
                  <a:pos x="wd2" y="hd2"/>
                </a:cxn>
                <a:cxn ang="10800000">
                  <a:pos x="wd2" y="hd2"/>
                </a:cxn>
                <a:cxn ang="16200000">
                  <a:pos x="wd2" y="hd2"/>
                </a:cxn>
              </a:cxnLst>
              <a:rect l="0" t="0" r="r" b="b"/>
              <a:pathLst>
                <a:path w="21455" h="20216" fill="norm" stroke="1"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73" name="Freeform 50"/>
            <p:cNvSpPr/>
            <p:nvPr/>
          </p:nvSpPr>
          <p:spPr>
            <a:xfrm flipH="1" rot="5400000">
              <a:off x="3842568" y="-438"/>
              <a:ext cx="468509" cy="4893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74" name="Freeform 51"/>
            <p:cNvSpPr/>
            <p:nvPr/>
          </p:nvSpPr>
          <p:spPr>
            <a:xfrm flipH="1" rot="5400000">
              <a:off x="69609" y="-31552"/>
              <a:ext cx="415489" cy="484715"/>
            </a:xfrm>
            <a:custGeom>
              <a:avLst/>
              <a:gdLst/>
              <a:ahLst/>
              <a:cxnLst>
                <a:cxn ang="0">
                  <a:pos x="wd2" y="hd2"/>
                </a:cxn>
                <a:cxn ang="5400000">
                  <a:pos x="wd2" y="hd2"/>
                </a:cxn>
                <a:cxn ang="10800000">
                  <a:pos x="wd2" y="hd2"/>
                </a:cxn>
                <a:cxn ang="16200000">
                  <a:pos x="wd2" y="hd2"/>
                </a:cxn>
              </a:cxnLst>
              <a:rect l="0" t="0" r="r" b="b"/>
              <a:pathLst>
                <a:path w="21161" h="19225" fill="norm" stroke="1"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75" name="Freeform 52"/>
            <p:cNvSpPr/>
            <p:nvPr/>
          </p:nvSpPr>
          <p:spPr>
            <a:xfrm flipH="1" rot="5400000">
              <a:off x="64559" y="-34445"/>
              <a:ext cx="422991" cy="491880"/>
            </a:xfrm>
            <a:custGeom>
              <a:avLst/>
              <a:gdLst/>
              <a:ahLst/>
              <a:cxnLst>
                <a:cxn ang="0">
                  <a:pos x="wd2" y="hd2"/>
                </a:cxn>
                <a:cxn ang="5400000">
                  <a:pos x="wd2" y="hd2"/>
                </a:cxn>
                <a:cxn ang="10800000">
                  <a:pos x="wd2" y="hd2"/>
                </a:cxn>
                <a:cxn ang="16200000">
                  <a:pos x="wd2" y="hd2"/>
                </a:cxn>
              </a:cxnLst>
              <a:rect l="0" t="0" r="r" b="b"/>
              <a:pathLst>
                <a:path w="21320" h="21600" fill="norm" stroke="1"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grpSp>
      <p:sp>
        <p:nvSpPr>
          <p:cNvPr id="177" name="Picture Placeholder 33"/>
          <p:cNvSpPr/>
          <p:nvPr>
            <p:ph type="pic" sz="half" idx="21"/>
          </p:nvPr>
        </p:nvSpPr>
        <p:spPr>
          <a:xfrm>
            <a:off x="840794" y="1020192"/>
            <a:ext cx="3886201" cy="4572001"/>
          </a:xfrm>
          <a:prstGeom prst="rect">
            <a:avLst/>
          </a:prstGeom>
          <a:ln w="38100">
            <a:solidFill>
              <a:srgbClr val="FFFFFF"/>
            </a:solidFill>
            <a:round/>
          </a:ln>
        </p:spPr>
        <p:txBody>
          <a:bodyPr lIns="91439" rIns="91439">
            <a:noAutofit/>
          </a:bodyPr>
          <a:lstStyle/>
          <a:p>
            <a:pPr/>
          </a:p>
        </p:txBody>
      </p:sp>
      <p:grpSp>
        <p:nvGrpSpPr>
          <p:cNvPr id="190" name="Group 97"/>
          <p:cNvGrpSpPr/>
          <p:nvPr/>
        </p:nvGrpSpPr>
        <p:grpSpPr>
          <a:xfrm>
            <a:off x="5329935" y="319177"/>
            <a:ext cx="3378439" cy="2700044"/>
            <a:chOff x="0" y="0"/>
            <a:chExt cx="3378437" cy="2700043"/>
          </a:xfrm>
        </p:grpSpPr>
        <p:sp>
          <p:nvSpPr>
            <p:cNvPr id="178" name="Freeform 41"/>
            <p:cNvSpPr/>
            <p:nvPr/>
          </p:nvSpPr>
          <p:spPr>
            <a:xfrm>
              <a:off x="54876" y="400920"/>
              <a:ext cx="12701" cy="1896662"/>
            </a:xfrm>
            <a:custGeom>
              <a:avLst/>
              <a:gdLst/>
              <a:ahLst/>
              <a:cxnLst>
                <a:cxn ang="0">
                  <a:pos x="wd2" y="hd2"/>
                </a:cxn>
                <a:cxn ang="5400000">
                  <a:pos x="wd2" y="hd2"/>
                </a:cxn>
                <a:cxn ang="10800000">
                  <a:pos x="wd2" y="hd2"/>
                </a:cxn>
                <a:cxn ang="16200000">
                  <a:pos x="wd2" y="hd2"/>
                </a:cxn>
              </a:cxnLst>
              <a:rect l="0" t="0" r="r" b="b"/>
              <a:pathLst>
                <a:path w="19200" h="21600" fill="norm" stroke="1"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79" name="Freeform 42"/>
            <p:cNvSpPr/>
            <p:nvPr/>
          </p:nvSpPr>
          <p:spPr>
            <a:xfrm>
              <a:off x="419977" y="2646030"/>
              <a:ext cx="2567523" cy="12701"/>
            </a:xfrm>
            <a:custGeom>
              <a:avLst/>
              <a:gdLst/>
              <a:ahLst/>
              <a:cxnLst>
                <a:cxn ang="0">
                  <a:pos x="wd2" y="hd2"/>
                </a:cxn>
                <a:cxn ang="5400000">
                  <a:pos x="wd2" y="hd2"/>
                </a:cxn>
                <a:cxn ang="10800000">
                  <a:pos x="wd2" y="hd2"/>
                </a:cxn>
                <a:cxn ang="16200000">
                  <a:pos x="wd2" y="hd2"/>
                </a:cxn>
              </a:cxnLst>
              <a:rect l="0" t="0" r="r" b="b"/>
              <a:pathLst>
                <a:path w="21600" h="19069" fill="norm" stroke="1"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80" name="Freeform 43"/>
            <p:cNvSpPr/>
            <p:nvPr/>
          </p:nvSpPr>
          <p:spPr>
            <a:xfrm>
              <a:off x="400616" y="61636"/>
              <a:ext cx="2573480" cy="12701"/>
            </a:xfrm>
            <a:custGeom>
              <a:avLst/>
              <a:gdLst/>
              <a:ahLst/>
              <a:cxnLst>
                <a:cxn ang="0">
                  <a:pos x="wd2" y="hd2"/>
                </a:cxn>
                <a:cxn ang="5400000">
                  <a:pos x="wd2" y="hd2"/>
                </a:cxn>
                <a:cxn ang="10800000">
                  <a:pos x="wd2" y="hd2"/>
                </a:cxn>
                <a:cxn ang="16200000">
                  <a:pos x="wd2" y="hd2"/>
                </a:cxn>
              </a:cxnLst>
              <a:rect l="0" t="0" r="r" b="b"/>
              <a:pathLst>
                <a:path w="21600" h="19069" fill="norm" stroke="1"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81" name="Freeform 44"/>
            <p:cNvSpPr/>
            <p:nvPr/>
          </p:nvSpPr>
          <p:spPr>
            <a:xfrm>
              <a:off x="3319217" y="433301"/>
              <a:ext cx="12701" cy="18642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82" name="Freeform 45"/>
            <p:cNvSpPr/>
            <p:nvPr/>
          </p:nvSpPr>
          <p:spPr>
            <a:xfrm>
              <a:off x="7741" y="2388559"/>
              <a:ext cx="312456" cy="309214"/>
            </a:xfrm>
            <a:custGeom>
              <a:avLst/>
              <a:gdLst/>
              <a:ahLst/>
              <a:cxnLst>
                <a:cxn ang="0">
                  <a:pos x="wd2" y="hd2"/>
                </a:cxn>
                <a:cxn ang="5400000">
                  <a:pos x="wd2" y="hd2"/>
                </a:cxn>
                <a:cxn ang="10800000">
                  <a:pos x="wd2" y="hd2"/>
                </a:cxn>
                <a:cxn ang="16200000">
                  <a:pos x="wd2" y="hd2"/>
                </a:cxn>
              </a:cxnLst>
              <a:rect l="0" t="0" r="r" b="b"/>
              <a:pathLst>
                <a:path w="21078" h="20724" fill="norm" stroke="1"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83" name="Freeform 46"/>
            <p:cNvSpPr/>
            <p:nvPr/>
          </p:nvSpPr>
          <p:spPr>
            <a:xfrm>
              <a:off x="5947" y="2385475"/>
              <a:ext cx="317228" cy="314569"/>
            </a:xfrm>
            <a:custGeom>
              <a:avLst/>
              <a:gdLst/>
              <a:ahLst/>
              <a:cxnLst>
                <a:cxn ang="0">
                  <a:pos x="wd2" y="hd2"/>
                </a:cxn>
                <a:cxn ang="5400000">
                  <a:pos x="wd2" y="hd2"/>
                </a:cxn>
                <a:cxn ang="10800000">
                  <a:pos x="wd2" y="hd2"/>
                </a:cxn>
                <a:cxn ang="16200000">
                  <a:pos x="wd2" y="hd2"/>
                </a:cxn>
              </a:cxnLst>
              <a:rect l="0" t="0" r="r" b="b"/>
              <a:pathLst>
                <a:path w="21400" h="21600" fill="norm" stroke="1"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84" name="Freeform 47"/>
            <p:cNvSpPr/>
            <p:nvPr/>
          </p:nvSpPr>
          <p:spPr>
            <a:xfrm>
              <a:off x="15" y="3084"/>
              <a:ext cx="314863" cy="319195"/>
            </a:xfrm>
            <a:custGeom>
              <a:avLst/>
              <a:gdLst/>
              <a:ahLst/>
              <a:cxnLst>
                <a:cxn ang="0">
                  <a:pos x="wd2" y="hd2"/>
                </a:cxn>
                <a:cxn ang="5400000">
                  <a:pos x="wd2" y="hd2"/>
                </a:cxn>
                <a:cxn ang="10800000">
                  <a:pos x="wd2" y="hd2"/>
                </a:cxn>
                <a:cxn ang="16200000">
                  <a:pos x="wd2" y="hd2"/>
                </a:cxn>
              </a:cxnLst>
              <a:rect l="0" t="0" r="r" b="b"/>
              <a:pathLst>
                <a:path w="19942" h="21600" fill="norm" stroke="1"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85" name="Freeform 48"/>
            <p:cNvSpPr/>
            <p:nvPr/>
          </p:nvSpPr>
          <p:spPr>
            <a:xfrm>
              <a:off x="0" y="0"/>
              <a:ext cx="315728" cy="3284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86" name="Freeform 49"/>
            <p:cNvSpPr/>
            <p:nvPr/>
          </p:nvSpPr>
          <p:spPr>
            <a:xfrm>
              <a:off x="3057495" y="45357"/>
              <a:ext cx="312131" cy="298750"/>
            </a:xfrm>
            <a:custGeom>
              <a:avLst/>
              <a:gdLst/>
              <a:ahLst/>
              <a:cxnLst>
                <a:cxn ang="0">
                  <a:pos x="wd2" y="hd2"/>
                </a:cxn>
                <a:cxn ang="5400000">
                  <a:pos x="wd2" y="hd2"/>
                </a:cxn>
                <a:cxn ang="10800000">
                  <a:pos x="wd2" y="hd2"/>
                </a:cxn>
                <a:cxn ang="16200000">
                  <a:pos x="wd2" y="hd2"/>
                </a:cxn>
              </a:cxnLst>
              <a:rect l="0" t="0" r="r" b="b"/>
              <a:pathLst>
                <a:path w="21455" h="20216" fill="norm" stroke="1"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87" name="Freeform 50"/>
            <p:cNvSpPr/>
            <p:nvPr/>
          </p:nvSpPr>
          <p:spPr>
            <a:xfrm>
              <a:off x="3057495" y="44717"/>
              <a:ext cx="314240" cy="3006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88" name="Freeform 51"/>
            <p:cNvSpPr/>
            <p:nvPr/>
          </p:nvSpPr>
          <p:spPr>
            <a:xfrm>
              <a:off x="3097706" y="2380710"/>
              <a:ext cx="278679" cy="297830"/>
            </a:xfrm>
            <a:custGeom>
              <a:avLst/>
              <a:gdLst/>
              <a:ahLst/>
              <a:cxnLst>
                <a:cxn ang="0">
                  <a:pos x="wd2" y="hd2"/>
                </a:cxn>
                <a:cxn ang="5400000">
                  <a:pos x="wd2" y="hd2"/>
                </a:cxn>
                <a:cxn ang="10800000">
                  <a:pos x="wd2" y="hd2"/>
                </a:cxn>
                <a:cxn ang="16200000">
                  <a:pos x="wd2" y="hd2"/>
                </a:cxn>
              </a:cxnLst>
              <a:rect l="0" t="0" r="r" b="b"/>
              <a:pathLst>
                <a:path w="21161" h="19225" fill="norm" stroke="1"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89" name="Freeform 52"/>
            <p:cNvSpPr/>
            <p:nvPr/>
          </p:nvSpPr>
          <p:spPr>
            <a:xfrm>
              <a:off x="3094728" y="2379307"/>
              <a:ext cx="283710" cy="302233"/>
            </a:xfrm>
            <a:custGeom>
              <a:avLst/>
              <a:gdLst/>
              <a:ahLst/>
              <a:cxnLst>
                <a:cxn ang="0">
                  <a:pos x="wd2" y="hd2"/>
                </a:cxn>
                <a:cxn ang="5400000">
                  <a:pos x="wd2" y="hd2"/>
                </a:cxn>
                <a:cxn ang="10800000">
                  <a:pos x="wd2" y="hd2"/>
                </a:cxn>
                <a:cxn ang="16200000">
                  <a:pos x="wd2" y="hd2"/>
                </a:cxn>
              </a:cxnLst>
              <a:rect l="0" t="0" r="r" b="b"/>
              <a:pathLst>
                <a:path w="21320" h="21600" fill="norm" stroke="1"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grpSp>
      <p:sp>
        <p:nvSpPr>
          <p:cNvPr id="191" name="Picture Placeholder 33"/>
          <p:cNvSpPr/>
          <p:nvPr>
            <p:ph type="pic" sz="quarter" idx="22"/>
          </p:nvPr>
        </p:nvSpPr>
        <p:spPr>
          <a:xfrm>
            <a:off x="5546780" y="529602"/>
            <a:ext cx="2993366" cy="2305339"/>
          </a:xfrm>
          <a:prstGeom prst="rect">
            <a:avLst/>
          </a:prstGeom>
          <a:ln w="38100">
            <a:solidFill>
              <a:srgbClr val="FFFFFF"/>
            </a:solidFill>
            <a:round/>
          </a:ln>
        </p:spPr>
        <p:txBody>
          <a:bodyPr lIns="91439" rIns="91439">
            <a:noAutofit/>
          </a:bodyPr>
          <a:lstStyle/>
          <a:p>
            <a:pPr/>
          </a:p>
        </p:txBody>
      </p:sp>
      <p:grpSp>
        <p:nvGrpSpPr>
          <p:cNvPr id="204" name="Group 111"/>
          <p:cNvGrpSpPr/>
          <p:nvPr/>
        </p:nvGrpSpPr>
        <p:grpSpPr>
          <a:xfrm>
            <a:off x="5329935" y="3245640"/>
            <a:ext cx="3378439" cy="2700044"/>
            <a:chOff x="0" y="0"/>
            <a:chExt cx="3378437" cy="2700043"/>
          </a:xfrm>
        </p:grpSpPr>
        <p:sp>
          <p:nvSpPr>
            <p:cNvPr id="192" name="Freeform 41"/>
            <p:cNvSpPr/>
            <p:nvPr/>
          </p:nvSpPr>
          <p:spPr>
            <a:xfrm>
              <a:off x="54876" y="400920"/>
              <a:ext cx="12701" cy="1896662"/>
            </a:xfrm>
            <a:custGeom>
              <a:avLst/>
              <a:gdLst/>
              <a:ahLst/>
              <a:cxnLst>
                <a:cxn ang="0">
                  <a:pos x="wd2" y="hd2"/>
                </a:cxn>
                <a:cxn ang="5400000">
                  <a:pos x="wd2" y="hd2"/>
                </a:cxn>
                <a:cxn ang="10800000">
                  <a:pos x="wd2" y="hd2"/>
                </a:cxn>
                <a:cxn ang="16200000">
                  <a:pos x="wd2" y="hd2"/>
                </a:cxn>
              </a:cxnLst>
              <a:rect l="0" t="0" r="r" b="b"/>
              <a:pathLst>
                <a:path w="19200" h="21600" fill="norm" stroke="1"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93" name="Freeform 42"/>
            <p:cNvSpPr/>
            <p:nvPr/>
          </p:nvSpPr>
          <p:spPr>
            <a:xfrm>
              <a:off x="419977" y="2646030"/>
              <a:ext cx="2567523" cy="12701"/>
            </a:xfrm>
            <a:custGeom>
              <a:avLst/>
              <a:gdLst/>
              <a:ahLst/>
              <a:cxnLst>
                <a:cxn ang="0">
                  <a:pos x="wd2" y="hd2"/>
                </a:cxn>
                <a:cxn ang="5400000">
                  <a:pos x="wd2" y="hd2"/>
                </a:cxn>
                <a:cxn ang="10800000">
                  <a:pos x="wd2" y="hd2"/>
                </a:cxn>
                <a:cxn ang="16200000">
                  <a:pos x="wd2" y="hd2"/>
                </a:cxn>
              </a:cxnLst>
              <a:rect l="0" t="0" r="r" b="b"/>
              <a:pathLst>
                <a:path w="21600" h="19069" fill="norm" stroke="1"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94" name="Freeform 43"/>
            <p:cNvSpPr/>
            <p:nvPr/>
          </p:nvSpPr>
          <p:spPr>
            <a:xfrm>
              <a:off x="400616" y="61636"/>
              <a:ext cx="2573480" cy="12701"/>
            </a:xfrm>
            <a:custGeom>
              <a:avLst/>
              <a:gdLst/>
              <a:ahLst/>
              <a:cxnLst>
                <a:cxn ang="0">
                  <a:pos x="wd2" y="hd2"/>
                </a:cxn>
                <a:cxn ang="5400000">
                  <a:pos x="wd2" y="hd2"/>
                </a:cxn>
                <a:cxn ang="10800000">
                  <a:pos x="wd2" y="hd2"/>
                </a:cxn>
                <a:cxn ang="16200000">
                  <a:pos x="wd2" y="hd2"/>
                </a:cxn>
              </a:cxnLst>
              <a:rect l="0" t="0" r="r" b="b"/>
              <a:pathLst>
                <a:path w="21600" h="19069" fill="norm" stroke="1"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95" name="Freeform 44"/>
            <p:cNvSpPr/>
            <p:nvPr/>
          </p:nvSpPr>
          <p:spPr>
            <a:xfrm>
              <a:off x="3319217" y="433301"/>
              <a:ext cx="12701" cy="18642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96" name="Freeform 45"/>
            <p:cNvSpPr/>
            <p:nvPr/>
          </p:nvSpPr>
          <p:spPr>
            <a:xfrm>
              <a:off x="7741" y="2388559"/>
              <a:ext cx="312456" cy="309214"/>
            </a:xfrm>
            <a:custGeom>
              <a:avLst/>
              <a:gdLst/>
              <a:ahLst/>
              <a:cxnLst>
                <a:cxn ang="0">
                  <a:pos x="wd2" y="hd2"/>
                </a:cxn>
                <a:cxn ang="5400000">
                  <a:pos x="wd2" y="hd2"/>
                </a:cxn>
                <a:cxn ang="10800000">
                  <a:pos x="wd2" y="hd2"/>
                </a:cxn>
                <a:cxn ang="16200000">
                  <a:pos x="wd2" y="hd2"/>
                </a:cxn>
              </a:cxnLst>
              <a:rect l="0" t="0" r="r" b="b"/>
              <a:pathLst>
                <a:path w="21078" h="20724" fill="norm" stroke="1"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97" name="Freeform 46"/>
            <p:cNvSpPr/>
            <p:nvPr/>
          </p:nvSpPr>
          <p:spPr>
            <a:xfrm>
              <a:off x="5947" y="2385475"/>
              <a:ext cx="317228" cy="314569"/>
            </a:xfrm>
            <a:custGeom>
              <a:avLst/>
              <a:gdLst/>
              <a:ahLst/>
              <a:cxnLst>
                <a:cxn ang="0">
                  <a:pos x="wd2" y="hd2"/>
                </a:cxn>
                <a:cxn ang="5400000">
                  <a:pos x="wd2" y="hd2"/>
                </a:cxn>
                <a:cxn ang="10800000">
                  <a:pos x="wd2" y="hd2"/>
                </a:cxn>
                <a:cxn ang="16200000">
                  <a:pos x="wd2" y="hd2"/>
                </a:cxn>
              </a:cxnLst>
              <a:rect l="0" t="0" r="r" b="b"/>
              <a:pathLst>
                <a:path w="21400" h="21600" fill="norm" stroke="1"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98" name="Freeform 47"/>
            <p:cNvSpPr/>
            <p:nvPr/>
          </p:nvSpPr>
          <p:spPr>
            <a:xfrm>
              <a:off x="15" y="3084"/>
              <a:ext cx="314863" cy="319195"/>
            </a:xfrm>
            <a:custGeom>
              <a:avLst/>
              <a:gdLst/>
              <a:ahLst/>
              <a:cxnLst>
                <a:cxn ang="0">
                  <a:pos x="wd2" y="hd2"/>
                </a:cxn>
                <a:cxn ang="5400000">
                  <a:pos x="wd2" y="hd2"/>
                </a:cxn>
                <a:cxn ang="10800000">
                  <a:pos x="wd2" y="hd2"/>
                </a:cxn>
                <a:cxn ang="16200000">
                  <a:pos x="wd2" y="hd2"/>
                </a:cxn>
              </a:cxnLst>
              <a:rect l="0" t="0" r="r" b="b"/>
              <a:pathLst>
                <a:path w="19942" h="21600" fill="norm" stroke="1"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99" name="Freeform 48"/>
            <p:cNvSpPr/>
            <p:nvPr/>
          </p:nvSpPr>
          <p:spPr>
            <a:xfrm>
              <a:off x="0" y="0"/>
              <a:ext cx="315728" cy="3284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200" name="Freeform 49"/>
            <p:cNvSpPr/>
            <p:nvPr/>
          </p:nvSpPr>
          <p:spPr>
            <a:xfrm>
              <a:off x="3057495" y="45357"/>
              <a:ext cx="312131" cy="298750"/>
            </a:xfrm>
            <a:custGeom>
              <a:avLst/>
              <a:gdLst/>
              <a:ahLst/>
              <a:cxnLst>
                <a:cxn ang="0">
                  <a:pos x="wd2" y="hd2"/>
                </a:cxn>
                <a:cxn ang="5400000">
                  <a:pos x="wd2" y="hd2"/>
                </a:cxn>
                <a:cxn ang="10800000">
                  <a:pos x="wd2" y="hd2"/>
                </a:cxn>
                <a:cxn ang="16200000">
                  <a:pos x="wd2" y="hd2"/>
                </a:cxn>
              </a:cxnLst>
              <a:rect l="0" t="0" r="r" b="b"/>
              <a:pathLst>
                <a:path w="21455" h="20216" fill="norm" stroke="1"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201" name="Freeform 50"/>
            <p:cNvSpPr/>
            <p:nvPr/>
          </p:nvSpPr>
          <p:spPr>
            <a:xfrm>
              <a:off x="3057495" y="44717"/>
              <a:ext cx="314240" cy="3006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202" name="Freeform 51"/>
            <p:cNvSpPr/>
            <p:nvPr/>
          </p:nvSpPr>
          <p:spPr>
            <a:xfrm>
              <a:off x="3097706" y="2380710"/>
              <a:ext cx="278679" cy="297830"/>
            </a:xfrm>
            <a:custGeom>
              <a:avLst/>
              <a:gdLst/>
              <a:ahLst/>
              <a:cxnLst>
                <a:cxn ang="0">
                  <a:pos x="wd2" y="hd2"/>
                </a:cxn>
                <a:cxn ang="5400000">
                  <a:pos x="wd2" y="hd2"/>
                </a:cxn>
                <a:cxn ang="10800000">
                  <a:pos x="wd2" y="hd2"/>
                </a:cxn>
                <a:cxn ang="16200000">
                  <a:pos x="wd2" y="hd2"/>
                </a:cxn>
              </a:cxnLst>
              <a:rect l="0" t="0" r="r" b="b"/>
              <a:pathLst>
                <a:path w="21161" h="19225" fill="norm" stroke="1"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203" name="Freeform 52"/>
            <p:cNvSpPr/>
            <p:nvPr/>
          </p:nvSpPr>
          <p:spPr>
            <a:xfrm>
              <a:off x="3094728" y="2379307"/>
              <a:ext cx="283710" cy="302233"/>
            </a:xfrm>
            <a:custGeom>
              <a:avLst/>
              <a:gdLst/>
              <a:ahLst/>
              <a:cxnLst>
                <a:cxn ang="0">
                  <a:pos x="wd2" y="hd2"/>
                </a:cxn>
                <a:cxn ang="5400000">
                  <a:pos x="wd2" y="hd2"/>
                </a:cxn>
                <a:cxn ang="10800000">
                  <a:pos x="wd2" y="hd2"/>
                </a:cxn>
                <a:cxn ang="16200000">
                  <a:pos x="wd2" y="hd2"/>
                </a:cxn>
              </a:cxnLst>
              <a:rect l="0" t="0" r="r" b="b"/>
              <a:pathLst>
                <a:path w="21320" h="21600" fill="norm" stroke="1"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grpSp>
      <p:sp>
        <p:nvSpPr>
          <p:cNvPr id="205" name="Picture Placeholder 33"/>
          <p:cNvSpPr/>
          <p:nvPr>
            <p:ph type="pic" sz="quarter" idx="23"/>
          </p:nvPr>
        </p:nvSpPr>
        <p:spPr>
          <a:xfrm>
            <a:off x="5546780" y="3456066"/>
            <a:ext cx="2993366" cy="2305339"/>
          </a:xfrm>
          <a:prstGeom prst="rect">
            <a:avLst/>
          </a:prstGeom>
          <a:ln w="38100">
            <a:solidFill>
              <a:srgbClr val="FFFFFF"/>
            </a:solidFill>
            <a:round/>
          </a:ln>
        </p:spPr>
        <p:txBody>
          <a:bodyPr lIns="91439" rIns="91439">
            <a:noAutofit/>
          </a:bodyPr>
          <a:lstStyle/>
          <a:p>
            <a:pPr/>
          </a:p>
        </p:txBody>
      </p:sp>
      <p:sp>
        <p:nvSpPr>
          <p:cNvPr id="206" name="Body Level One…"/>
          <p:cNvSpPr txBox="1"/>
          <p:nvPr>
            <p:ph type="body" sz="quarter" idx="1"/>
          </p:nvPr>
        </p:nvSpPr>
        <p:spPr>
          <a:xfrm>
            <a:off x="9066214" y="2484991"/>
            <a:ext cx="2286001" cy="3248730"/>
          </a:xfrm>
          <a:prstGeom prst="rect">
            <a:avLst/>
          </a:prstGeom>
        </p:spPr>
        <p:txBody>
          <a:bodyPr/>
          <a:lstStyle>
            <a:lvl1pPr marL="0" indent="0">
              <a:spcBef>
                <a:spcPts val="1600"/>
              </a:spcBef>
              <a:buSzTx/>
              <a:buFontTx/>
              <a:buNone/>
              <a:defRPr sz="1600"/>
            </a:lvl1pPr>
            <a:lvl2pPr marL="0" indent="457200">
              <a:spcBef>
                <a:spcPts val="1600"/>
              </a:spcBef>
              <a:buSzTx/>
              <a:buFontTx/>
              <a:buNone/>
              <a:defRPr sz="1600"/>
            </a:lvl2pPr>
            <a:lvl3pPr marL="0" indent="914400">
              <a:spcBef>
                <a:spcPts val="1600"/>
              </a:spcBef>
              <a:buSzTx/>
              <a:buFontTx/>
              <a:buNone/>
              <a:defRPr sz="1600"/>
            </a:lvl3pPr>
            <a:lvl4pPr marL="0" indent="1371600">
              <a:spcBef>
                <a:spcPts val="1600"/>
              </a:spcBef>
              <a:buSzTx/>
              <a:buFontTx/>
              <a:buNone/>
              <a:defRPr sz="1600"/>
            </a:lvl4pPr>
            <a:lvl5pPr marL="0" indent="1828800">
              <a:spcBef>
                <a:spcPts val="1600"/>
              </a:spcBef>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20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214" name="Title Text"/>
          <p:cNvSpPr txBox="1"/>
          <p:nvPr>
            <p:ph type="title"/>
          </p:nvPr>
        </p:nvSpPr>
        <p:spPr>
          <a:xfrm>
            <a:off x="7511732" y="1330346"/>
            <a:ext cx="3840481" cy="2103122"/>
          </a:xfrm>
          <a:prstGeom prst="rect">
            <a:avLst/>
          </a:prstGeom>
        </p:spPr>
        <p:txBody>
          <a:bodyPr/>
          <a:lstStyle/>
          <a:p>
            <a:pPr/>
            <a:r>
              <a:t>Title Text</a:t>
            </a:r>
          </a:p>
        </p:txBody>
      </p:sp>
      <p:sp>
        <p:nvSpPr>
          <p:cNvPr id="215" name="Body Level One…"/>
          <p:cNvSpPr txBox="1"/>
          <p:nvPr>
            <p:ph type="body" sz="half" idx="1"/>
          </p:nvPr>
        </p:nvSpPr>
        <p:spPr>
          <a:xfrm>
            <a:off x="836612" y="914400"/>
            <a:ext cx="6172203" cy="50292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16" name="Text Placeholder 3"/>
          <p:cNvSpPr/>
          <p:nvPr>
            <p:ph type="body" sz="quarter" idx="21"/>
          </p:nvPr>
        </p:nvSpPr>
        <p:spPr>
          <a:xfrm>
            <a:off x="7511732" y="3555522"/>
            <a:ext cx="3840481" cy="2388078"/>
          </a:xfrm>
          <a:prstGeom prst="rect">
            <a:avLst/>
          </a:prstGeom>
        </p:spPr>
        <p:txBody>
          <a:bodyPr/>
          <a:lstStyle/>
          <a:p>
            <a:pPr marL="0" indent="0">
              <a:buSzTx/>
              <a:buFontTx/>
              <a:buNone/>
              <a:defRPr sz="1800"/>
            </a:pPr>
          </a:p>
        </p:txBody>
      </p:sp>
      <p:sp>
        <p:nvSpPr>
          <p:cNvPr id="2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224" name="Title Text"/>
          <p:cNvSpPr txBox="1"/>
          <p:nvPr>
            <p:ph type="title"/>
          </p:nvPr>
        </p:nvSpPr>
        <p:spPr>
          <a:xfrm>
            <a:off x="7492890" y="1330346"/>
            <a:ext cx="3840481" cy="2103122"/>
          </a:xfrm>
          <a:prstGeom prst="rect">
            <a:avLst/>
          </a:prstGeom>
        </p:spPr>
        <p:txBody>
          <a:bodyPr/>
          <a:lstStyle/>
          <a:p>
            <a:pPr/>
            <a:r>
              <a:t>Title Text</a:t>
            </a:r>
          </a:p>
        </p:txBody>
      </p:sp>
      <p:grpSp>
        <p:nvGrpSpPr>
          <p:cNvPr id="238" name="Group 7"/>
          <p:cNvGrpSpPr/>
          <p:nvPr/>
        </p:nvGrpSpPr>
        <p:grpSpPr>
          <a:xfrm>
            <a:off x="613114" y="786948"/>
            <a:ext cx="6415831" cy="5037012"/>
            <a:chOff x="0" y="0"/>
            <a:chExt cx="6415830" cy="5037011"/>
          </a:xfrm>
        </p:grpSpPr>
        <p:sp>
          <p:nvSpPr>
            <p:cNvPr id="225" name="Freeform 42"/>
            <p:cNvSpPr/>
            <p:nvPr/>
          </p:nvSpPr>
          <p:spPr>
            <a:xfrm flipH="1" rot="5400000">
              <a:off x="-1836426" y="2489101"/>
              <a:ext cx="3827995" cy="15511"/>
            </a:xfrm>
            <a:custGeom>
              <a:avLst/>
              <a:gdLst/>
              <a:ahLst/>
              <a:cxnLst>
                <a:cxn ang="0">
                  <a:pos x="wd2" y="hd2"/>
                </a:cxn>
                <a:cxn ang="5400000">
                  <a:pos x="wd2" y="hd2"/>
                </a:cxn>
                <a:cxn ang="10800000">
                  <a:pos x="wd2" y="hd2"/>
                </a:cxn>
                <a:cxn ang="16200000">
                  <a:pos x="wd2" y="hd2"/>
                </a:cxn>
              </a:cxnLst>
              <a:rect l="0" t="0" r="r" b="b"/>
              <a:pathLst>
                <a:path w="21600" h="19069" fill="norm" stroke="1"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226" name="Freeform 43"/>
            <p:cNvSpPr/>
            <p:nvPr/>
          </p:nvSpPr>
          <p:spPr>
            <a:xfrm flipH="1" rot="5400000">
              <a:off x="4386745" y="2513528"/>
              <a:ext cx="3836877" cy="15510"/>
            </a:xfrm>
            <a:custGeom>
              <a:avLst/>
              <a:gdLst/>
              <a:ahLst/>
              <a:cxnLst>
                <a:cxn ang="0">
                  <a:pos x="wd2" y="hd2"/>
                </a:cxn>
                <a:cxn ang="5400000">
                  <a:pos x="wd2" y="hd2"/>
                </a:cxn>
                <a:cxn ang="10800000">
                  <a:pos x="wd2" y="hd2"/>
                </a:cxn>
                <a:cxn ang="16200000">
                  <a:pos x="wd2" y="hd2"/>
                </a:cxn>
              </a:cxnLst>
              <a:rect l="0" t="0" r="r" b="b"/>
              <a:pathLst>
                <a:path w="21600" h="19069" fill="norm" stroke="1"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pPr/>
            </a:p>
          </p:txBody>
        </p:sp>
        <p:grpSp>
          <p:nvGrpSpPr>
            <p:cNvPr id="229" name="Group 10"/>
            <p:cNvGrpSpPr/>
            <p:nvPr/>
          </p:nvGrpSpPr>
          <p:grpSpPr>
            <a:xfrm>
              <a:off x="634192" y="72164"/>
              <a:ext cx="5129149" cy="4880472"/>
              <a:chOff x="0" y="0"/>
              <a:chExt cx="5129147" cy="4880470"/>
            </a:xfrm>
          </p:grpSpPr>
          <p:sp>
            <p:nvSpPr>
              <p:cNvPr id="227" name="Freeform 41"/>
              <p:cNvSpPr/>
              <p:nvPr/>
            </p:nvSpPr>
            <p:spPr>
              <a:xfrm flipH="1" rot="5400000">
                <a:off x="2557665" y="2308988"/>
                <a:ext cx="13818" cy="5129148"/>
              </a:xfrm>
              <a:custGeom>
                <a:avLst/>
                <a:gdLst/>
                <a:ahLst/>
                <a:cxnLst>
                  <a:cxn ang="0">
                    <a:pos x="wd2" y="hd2"/>
                  </a:cxn>
                  <a:cxn ang="5400000">
                    <a:pos x="wd2" y="hd2"/>
                  </a:cxn>
                  <a:cxn ang="10800000">
                    <a:pos x="wd2" y="hd2"/>
                  </a:cxn>
                  <a:cxn ang="16200000">
                    <a:pos x="wd2" y="hd2"/>
                  </a:cxn>
                </a:cxnLst>
                <a:rect l="0" t="0" r="r" b="b"/>
                <a:pathLst>
                  <a:path w="19200" h="21600" fill="norm" stroke="1"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228" name="Freeform 44"/>
              <p:cNvSpPr/>
              <p:nvPr/>
            </p:nvSpPr>
            <p:spPr>
              <a:xfrm flipH="1" rot="5400000">
                <a:off x="2514126" y="-2514128"/>
                <a:ext cx="13323" cy="50415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grpSp>
        <p:sp>
          <p:nvSpPr>
            <p:cNvPr id="230" name="Freeform 45"/>
            <p:cNvSpPr/>
            <p:nvPr/>
          </p:nvSpPr>
          <p:spPr>
            <a:xfrm flipH="1" rot="5400000">
              <a:off x="22391" y="4540924"/>
              <a:ext cx="465850" cy="503242"/>
            </a:xfrm>
            <a:custGeom>
              <a:avLst/>
              <a:gdLst/>
              <a:ahLst/>
              <a:cxnLst>
                <a:cxn ang="0">
                  <a:pos x="wd2" y="hd2"/>
                </a:cxn>
                <a:cxn ang="5400000">
                  <a:pos x="wd2" y="hd2"/>
                </a:cxn>
                <a:cxn ang="10800000">
                  <a:pos x="wd2" y="hd2"/>
                </a:cxn>
                <a:cxn ang="16200000">
                  <a:pos x="wd2" y="hd2"/>
                </a:cxn>
              </a:cxnLst>
              <a:rect l="0" t="0" r="r" b="b"/>
              <a:pathLst>
                <a:path w="21078" h="20724" fill="norm" stroke="1"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231" name="Freeform 46"/>
            <p:cNvSpPr/>
            <p:nvPr/>
          </p:nvSpPr>
          <p:spPr>
            <a:xfrm flipH="1" rot="5400000">
              <a:off x="19496" y="4535684"/>
              <a:ext cx="472964" cy="511957"/>
            </a:xfrm>
            <a:custGeom>
              <a:avLst/>
              <a:gdLst/>
              <a:ahLst/>
              <a:cxnLst>
                <a:cxn ang="0">
                  <a:pos x="wd2" y="hd2"/>
                </a:cxn>
                <a:cxn ang="5400000">
                  <a:pos x="wd2" y="hd2"/>
                </a:cxn>
                <a:cxn ang="10800000">
                  <a:pos x="wd2" y="hd2"/>
                </a:cxn>
                <a:cxn ang="16200000">
                  <a:pos x="wd2" y="hd2"/>
                </a:cxn>
              </a:cxnLst>
              <a:rect l="0" t="0" r="r" b="b"/>
              <a:pathLst>
                <a:path w="21400" h="21600" fill="norm" stroke="1"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232" name="Freeform 47"/>
            <p:cNvSpPr/>
            <p:nvPr/>
          </p:nvSpPr>
          <p:spPr>
            <a:xfrm flipH="1" rot="5400000">
              <a:off x="5916350" y="4542527"/>
              <a:ext cx="469438" cy="519486"/>
            </a:xfrm>
            <a:custGeom>
              <a:avLst/>
              <a:gdLst/>
              <a:ahLst/>
              <a:cxnLst>
                <a:cxn ang="0">
                  <a:pos x="wd2" y="hd2"/>
                </a:cxn>
                <a:cxn ang="5400000">
                  <a:pos x="wd2" y="hd2"/>
                </a:cxn>
                <a:cxn ang="10800000">
                  <a:pos x="wd2" y="hd2"/>
                </a:cxn>
                <a:cxn ang="16200000">
                  <a:pos x="wd2" y="hd2"/>
                </a:cxn>
              </a:cxnLst>
              <a:rect l="0" t="0" r="r" b="b"/>
              <a:pathLst>
                <a:path w="19942" h="21600" fill="norm" stroke="1"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233" name="Freeform 48"/>
            <p:cNvSpPr/>
            <p:nvPr/>
          </p:nvSpPr>
          <p:spPr>
            <a:xfrm flipH="1" rot="5400000">
              <a:off x="5913195" y="4534375"/>
              <a:ext cx="470729" cy="53454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234" name="Freeform 49"/>
            <p:cNvSpPr/>
            <p:nvPr/>
          </p:nvSpPr>
          <p:spPr>
            <a:xfrm flipH="1" rot="5400000">
              <a:off x="5866224" y="2714"/>
              <a:ext cx="465365" cy="486211"/>
            </a:xfrm>
            <a:custGeom>
              <a:avLst/>
              <a:gdLst/>
              <a:ahLst/>
              <a:cxnLst>
                <a:cxn ang="0">
                  <a:pos x="wd2" y="hd2"/>
                </a:cxn>
                <a:cxn ang="5400000">
                  <a:pos x="wd2" y="hd2"/>
                </a:cxn>
                <a:cxn ang="10800000">
                  <a:pos x="wd2" y="hd2"/>
                </a:cxn>
                <a:cxn ang="16200000">
                  <a:pos x="wd2" y="hd2"/>
                </a:cxn>
              </a:cxnLst>
              <a:rect l="0" t="0" r="r" b="b"/>
              <a:pathLst>
                <a:path w="21455" h="20216" fill="norm" stroke="1"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235" name="Freeform 50"/>
            <p:cNvSpPr/>
            <p:nvPr/>
          </p:nvSpPr>
          <p:spPr>
            <a:xfrm flipH="1" rot="5400000">
              <a:off x="5864114" y="-438"/>
              <a:ext cx="468509" cy="48937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236" name="Freeform 51"/>
            <p:cNvSpPr/>
            <p:nvPr/>
          </p:nvSpPr>
          <p:spPr>
            <a:xfrm flipH="1" rot="5400000">
              <a:off x="69609" y="-31552"/>
              <a:ext cx="415489" cy="484714"/>
            </a:xfrm>
            <a:custGeom>
              <a:avLst/>
              <a:gdLst/>
              <a:ahLst/>
              <a:cxnLst>
                <a:cxn ang="0">
                  <a:pos x="wd2" y="hd2"/>
                </a:cxn>
                <a:cxn ang="5400000">
                  <a:pos x="wd2" y="hd2"/>
                </a:cxn>
                <a:cxn ang="10800000">
                  <a:pos x="wd2" y="hd2"/>
                </a:cxn>
                <a:cxn ang="16200000">
                  <a:pos x="wd2" y="hd2"/>
                </a:cxn>
              </a:cxnLst>
              <a:rect l="0" t="0" r="r" b="b"/>
              <a:pathLst>
                <a:path w="21161" h="19225" fill="norm" stroke="1"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237" name="Freeform 52"/>
            <p:cNvSpPr/>
            <p:nvPr/>
          </p:nvSpPr>
          <p:spPr>
            <a:xfrm flipH="1" rot="5400000">
              <a:off x="64559" y="-34445"/>
              <a:ext cx="422991" cy="491880"/>
            </a:xfrm>
            <a:custGeom>
              <a:avLst/>
              <a:gdLst/>
              <a:ahLst/>
              <a:cxnLst>
                <a:cxn ang="0">
                  <a:pos x="wd2" y="hd2"/>
                </a:cxn>
                <a:cxn ang="5400000">
                  <a:pos x="wd2" y="hd2"/>
                </a:cxn>
                <a:cxn ang="10800000">
                  <a:pos x="wd2" y="hd2"/>
                </a:cxn>
                <a:cxn ang="16200000">
                  <a:pos x="wd2" y="hd2"/>
                </a:cxn>
              </a:cxnLst>
              <a:rect l="0" t="0" r="r" b="b"/>
              <a:pathLst>
                <a:path w="21320" h="21600" fill="norm" stroke="1"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grpSp>
      <p:sp>
        <p:nvSpPr>
          <p:cNvPr id="239" name="Picture Placeholder 2"/>
          <p:cNvSpPr/>
          <p:nvPr>
            <p:ph type="pic" sz="half" idx="21"/>
          </p:nvPr>
        </p:nvSpPr>
        <p:spPr>
          <a:xfrm>
            <a:off x="836612" y="1031195"/>
            <a:ext cx="5943601" cy="4572001"/>
          </a:xfrm>
          <a:prstGeom prst="rect">
            <a:avLst/>
          </a:prstGeom>
          <a:ln w="38100">
            <a:solidFill>
              <a:srgbClr val="FFFFFF"/>
            </a:solidFill>
            <a:round/>
          </a:ln>
        </p:spPr>
        <p:txBody>
          <a:bodyPr lIns="91439" rIns="91439">
            <a:noAutofit/>
          </a:bodyPr>
          <a:lstStyle/>
          <a:p>
            <a:pPr/>
          </a:p>
        </p:txBody>
      </p:sp>
      <p:sp>
        <p:nvSpPr>
          <p:cNvPr id="240" name="Body Level One…"/>
          <p:cNvSpPr txBox="1"/>
          <p:nvPr>
            <p:ph type="body" sz="quarter" idx="1"/>
          </p:nvPr>
        </p:nvSpPr>
        <p:spPr>
          <a:xfrm>
            <a:off x="7492890" y="3555520"/>
            <a:ext cx="3840481" cy="2168519"/>
          </a:xfrm>
          <a:prstGeom prst="rect">
            <a:avLst/>
          </a:prstGeom>
        </p:spPr>
        <p:txBody>
          <a:bodyPr/>
          <a:lstStyle>
            <a:lvl1pPr marL="0" indent="0">
              <a:buSzTx/>
              <a:buFontTx/>
              <a:buNone/>
              <a:defRPr sz="1800"/>
            </a:lvl1pPr>
            <a:lvl2pPr marL="0" indent="457200">
              <a:buSzTx/>
              <a:buFontTx/>
              <a:buNone/>
              <a:defRPr sz="1800"/>
            </a:lvl2pPr>
            <a:lvl3pPr marL="0" indent="914400">
              <a:buSzTx/>
              <a:buFontTx/>
              <a:buNone/>
              <a:defRPr sz="1800"/>
            </a:lvl3pPr>
            <a:lvl4pPr marL="0" indent="1371600">
              <a:buSzTx/>
              <a:buFontTx/>
              <a:buNone/>
              <a:defRPr sz="1800"/>
            </a:lvl4pPr>
            <a:lvl5pPr marL="0" indent="1828800">
              <a:buSzTx/>
              <a:buFontTx/>
              <a:buNone/>
              <a:defRPr sz="1800"/>
            </a:lvl5pPr>
          </a:lstStyle>
          <a:p>
            <a:pPr/>
            <a:r>
              <a:t>Body Level One</a:t>
            </a:r>
          </a:p>
          <a:p>
            <a:pPr lvl="1"/>
            <a:r>
              <a:t>Body Level Two</a:t>
            </a:r>
          </a:p>
          <a:p>
            <a:pPr lvl="2"/>
            <a:r>
              <a:t>Body Level Three</a:t>
            </a:r>
          </a:p>
          <a:p>
            <a:pPr lvl="3"/>
            <a:r>
              <a:t>Body Level Four</a:t>
            </a:r>
          </a:p>
          <a:p>
            <a:pPr lvl="4"/>
            <a:r>
              <a:t>Body Level Five</a:t>
            </a:r>
          </a:p>
        </p:txBody>
      </p:sp>
      <p:sp>
        <p:nvSpPr>
          <p:cNvPr id="2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9" name="Title Text"/>
          <p:cNvSpPr txBox="1"/>
          <p:nvPr>
            <p:ph type="title"/>
          </p:nvPr>
        </p:nvSpPr>
        <p:spPr>
          <a:xfrm>
            <a:off x="4265612" y="1828800"/>
            <a:ext cx="6858004" cy="1828800"/>
          </a:xfrm>
          <a:prstGeom prst="rect">
            <a:avLst/>
          </a:prstGeom>
        </p:spPr>
        <p:txBody>
          <a:bodyPr/>
          <a:lstStyle>
            <a:lvl1pPr>
              <a:defRPr sz="4400"/>
            </a:lvl1pPr>
          </a:lstStyle>
          <a:p>
            <a:pPr/>
            <a:r>
              <a:t>Title Text</a:t>
            </a:r>
          </a:p>
        </p:txBody>
      </p:sp>
      <p:sp>
        <p:nvSpPr>
          <p:cNvPr id="30" name="Body Level One…"/>
          <p:cNvSpPr txBox="1"/>
          <p:nvPr>
            <p:ph type="body" sz="quarter" idx="1"/>
          </p:nvPr>
        </p:nvSpPr>
        <p:spPr>
          <a:xfrm>
            <a:off x="4265610" y="3733800"/>
            <a:ext cx="6858003" cy="914400"/>
          </a:xfrm>
          <a:prstGeom prst="rect">
            <a:avLst/>
          </a:prstGeom>
        </p:spPr>
        <p:txBody>
          <a:bodyPr/>
          <a:lstStyle>
            <a:lvl1pPr marL="0" indent="0">
              <a:spcBef>
                <a:spcPts val="0"/>
              </a:spcBef>
              <a:buSzTx/>
              <a:buFontTx/>
              <a:buNone/>
            </a:lvl1pPr>
            <a:lvl2pPr marL="0" indent="457200">
              <a:spcBef>
                <a:spcPts val="0"/>
              </a:spcBef>
              <a:buSzTx/>
              <a:buFontTx/>
              <a:buNone/>
            </a:lvl2pPr>
            <a:lvl3pPr marL="0" indent="914400">
              <a:spcBef>
                <a:spcPts val="0"/>
              </a:spcBef>
              <a:buSzTx/>
              <a:buFontTx/>
              <a:buNone/>
            </a:lvl3pPr>
            <a:lvl4pPr marL="0" indent="1371600">
              <a:spcBef>
                <a:spcPts val="0"/>
              </a:spcBef>
              <a:buSzTx/>
              <a:buFontTx/>
              <a:buNone/>
            </a:lvl4pPr>
            <a:lvl5pPr marL="0" indent="1828800">
              <a:spcBef>
                <a:spcPts val="0"/>
              </a:spcBef>
              <a:buSzTx/>
              <a:buFontTx/>
              <a:buNone/>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xfrm>
            <a:off x="8737600" y="6172200"/>
            <a:ext cx="2844800" cy="36830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1065212" y="1825625"/>
            <a:ext cx="4954588" cy="418795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prstGeom prst="rect">
            <a:avLst/>
          </a:prstGeom>
        </p:spPr>
        <p:txBody>
          <a:bodyPr/>
          <a:lstStyle/>
          <a:p>
            <a:pPr/>
            <a:r>
              <a:t>Title Text</a:t>
            </a:r>
          </a:p>
        </p:txBody>
      </p:sp>
      <p:sp>
        <p:nvSpPr>
          <p:cNvPr id="48" name="Body Level One…"/>
          <p:cNvSpPr txBox="1"/>
          <p:nvPr>
            <p:ph type="body" sz="quarter" idx="1"/>
          </p:nvPr>
        </p:nvSpPr>
        <p:spPr>
          <a:xfrm>
            <a:off x="1069847" y="1681163"/>
            <a:ext cx="4956049" cy="823913"/>
          </a:xfrm>
          <a:prstGeom prst="rect">
            <a:avLst/>
          </a:prstGeom>
        </p:spPr>
        <p:txBody>
          <a:bodyPr anchor="b"/>
          <a:lstStyle>
            <a:lvl1pPr marL="0" indent="0">
              <a:spcBef>
                <a:spcPts val="0"/>
              </a:spcBef>
              <a:buSzTx/>
              <a:buFontTx/>
              <a:buNone/>
              <a:defRPr b="1"/>
            </a:lvl1pPr>
            <a:lvl2pPr marL="0" indent="457200">
              <a:spcBef>
                <a:spcPts val="0"/>
              </a:spcBef>
              <a:buSzTx/>
              <a:buFontTx/>
              <a:buNone/>
              <a:defRPr b="1"/>
            </a:lvl2pPr>
            <a:lvl3pPr marL="0" indent="914400">
              <a:spcBef>
                <a:spcPts val="0"/>
              </a:spcBef>
              <a:buSzTx/>
              <a:buFontTx/>
              <a:buNone/>
              <a:defRPr b="1"/>
            </a:lvl3pPr>
            <a:lvl4pPr marL="0" indent="1371600">
              <a:spcBef>
                <a:spcPts val="0"/>
              </a:spcBef>
              <a:buSzTx/>
              <a:buFontTx/>
              <a:buNone/>
              <a:defRPr b="1"/>
            </a:lvl4pPr>
            <a:lvl5pPr marL="0" indent="1828800">
              <a:spcBef>
                <a:spcPts val="0"/>
              </a:spcBef>
              <a:buSzTx/>
              <a:buFontTx/>
              <a:buNone/>
              <a:defRPr b="1"/>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6172199" y="1681163"/>
            <a:ext cx="4956050" cy="823913"/>
          </a:xfrm>
          <a:prstGeom prst="rect">
            <a:avLst/>
          </a:prstGeom>
        </p:spPr>
        <p:txBody>
          <a:bodyPr anchor="b"/>
          <a:lstStyle/>
          <a:p>
            <a:pPr marL="0" indent="0">
              <a:spcBef>
                <a:spcPts val="0"/>
              </a:spcBef>
              <a:buSzTx/>
              <a:buFontTx/>
              <a:buNone/>
              <a:defRPr b="1"/>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Pictures with Captions">
    <p:spTree>
      <p:nvGrpSpPr>
        <p:cNvPr id="1" name=""/>
        <p:cNvGrpSpPr/>
        <p:nvPr/>
      </p:nvGrpSpPr>
      <p:grpSpPr>
        <a:xfrm>
          <a:off x="0" y="0"/>
          <a:ext cx="0" cy="0"/>
          <a:chOff x="0" y="0"/>
          <a:chExt cx="0" cy="0"/>
        </a:xfrm>
      </p:grpSpPr>
      <p:sp>
        <p:nvSpPr>
          <p:cNvPr id="72" name="Title Text"/>
          <p:cNvSpPr txBox="1"/>
          <p:nvPr>
            <p:ph type="title"/>
          </p:nvPr>
        </p:nvSpPr>
        <p:spPr>
          <a:xfrm>
            <a:off x="1065212" y="304799"/>
            <a:ext cx="10058403" cy="1216153"/>
          </a:xfrm>
          <a:prstGeom prst="rect">
            <a:avLst/>
          </a:prstGeom>
        </p:spPr>
        <p:txBody>
          <a:bodyPr/>
          <a:lstStyle/>
          <a:p>
            <a:pPr/>
            <a:r>
              <a:t>Title Text</a:t>
            </a:r>
          </a:p>
        </p:txBody>
      </p:sp>
      <p:grpSp>
        <p:nvGrpSpPr>
          <p:cNvPr id="85" name="Group 8"/>
          <p:cNvGrpSpPr/>
          <p:nvPr/>
        </p:nvGrpSpPr>
        <p:grpSpPr>
          <a:xfrm>
            <a:off x="1062001" y="1733550"/>
            <a:ext cx="4346135" cy="3037893"/>
            <a:chOff x="0" y="0"/>
            <a:chExt cx="4346134" cy="3037892"/>
          </a:xfrm>
        </p:grpSpPr>
        <p:sp>
          <p:nvSpPr>
            <p:cNvPr id="73" name="Freeform 41"/>
            <p:cNvSpPr/>
            <p:nvPr/>
          </p:nvSpPr>
          <p:spPr>
            <a:xfrm>
              <a:off x="72413" y="451086"/>
              <a:ext cx="12701" cy="2133986"/>
            </a:xfrm>
            <a:custGeom>
              <a:avLst/>
              <a:gdLst/>
              <a:ahLst/>
              <a:cxnLst>
                <a:cxn ang="0">
                  <a:pos x="wd2" y="hd2"/>
                </a:cxn>
                <a:cxn ang="5400000">
                  <a:pos x="wd2" y="hd2"/>
                </a:cxn>
                <a:cxn ang="10800000">
                  <a:pos x="wd2" y="hd2"/>
                </a:cxn>
                <a:cxn ang="16200000">
                  <a:pos x="wd2" y="hd2"/>
                </a:cxn>
              </a:cxnLst>
              <a:rect l="0" t="0" r="r" b="b"/>
              <a:pathLst>
                <a:path w="19200" h="21600" fill="norm" stroke="1"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74" name="Freeform 42"/>
            <p:cNvSpPr/>
            <p:nvPr/>
          </p:nvSpPr>
          <p:spPr>
            <a:xfrm>
              <a:off x="540273" y="2977915"/>
              <a:ext cx="3302946" cy="12701"/>
            </a:xfrm>
            <a:custGeom>
              <a:avLst/>
              <a:gdLst/>
              <a:ahLst/>
              <a:cxnLst>
                <a:cxn ang="0">
                  <a:pos x="wd2" y="hd2"/>
                </a:cxn>
                <a:cxn ang="5400000">
                  <a:pos x="wd2" y="hd2"/>
                </a:cxn>
                <a:cxn ang="10800000">
                  <a:pos x="wd2" y="hd2"/>
                </a:cxn>
                <a:cxn ang="16200000">
                  <a:pos x="wd2" y="hd2"/>
                </a:cxn>
              </a:cxnLst>
              <a:rect l="0" t="0" r="r" b="b"/>
              <a:pathLst>
                <a:path w="21600" h="19069" fill="norm" stroke="1"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75" name="Freeform 43"/>
            <p:cNvSpPr/>
            <p:nvPr/>
          </p:nvSpPr>
          <p:spPr>
            <a:xfrm>
              <a:off x="515366" y="70143"/>
              <a:ext cx="3310610" cy="12701"/>
            </a:xfrm>
            <a:custGeom>
              <a:avLst/>
              <a:gdLst/>
              <a:ahLst/>
              <a:cxnLst>
                <a:cxn ang="0">
                  <a:pos x="wd2" y="hd2"/>
                </a:cxn>
                <a:cxn ang="5400000">
                  <a:pos x="wd2" y="hd2"/>
                </a:cxn>
                <a:cxn ang="10800000">
                  <a:pos x="wd2" y="hd2"/>
                </a:cxn>
                <a:cxn ang="16200000">
                  <a:pos x="wd2" y="hd2"/>
                </a:cxn>
              </a:cxnLst>
              <a:rect l="0" t="0" r="r" b="b"/>
              <a:pathLst>
                <a:path w="21600" h="19069" fill="norm" stroke="1"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76" name="Freeform 44"/>
            <p:cNvSpPr/>
            <p:nvPr/>
          </p:nvSpPr>
          <p:spPr>
            <a:xfrm>
              <a:off x="4271769" y="487519"/>
              <a:ext cx="12701" cy="20975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77" name="Freeform 45"/>
            <p:cNvSpPr/>
            <p:nvPr/>
          </p:nvSpPr>
          <p:spPr>
            <a:xfrm>
              <a:off x="9958" y="2687433"/>
              <a:ext cx="401953" cy="347905"/>
            </a:xfrm>
            <a:custGeom>
              <a:avLst/>
              <a:gdLst/>
              <a:ahLst/>
              <a:cxnLst>
                <a:cxn ang="0">
                  <a:pos x="wd2" y="hd2"/>
                </a:cxn>
                <a:cxn ang="5400000">
                  <a:pos x="wd2" y="hd2"/>
                </a:cxn>
                <a:cxn ang="10800000">
                  <a:pos x="wd2" y="hd2"/>
                </a:cxn>
                <a:cxn ang="16200000">
                  <a:pos x="wd2" y="hd2"/>
                </a:cxn>
              </a:cxnLst>
              <a:rect l="0" t="0" r="r" b="b"/>
              <a:pathLst>
                <a:path w="21078" h="20724" fill="norm" stroke="1"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78" name="Freeform 46"/>
            <p:cNvSpPr/>
            <p:nvPr/>
          </p:nvSpPr>
          <p:spPr>
            <a:xfrm>
              <a:off x="7650" y="2683963"/>
              <a:ext cx="408093" cy="353930"/>
            </a:xfrm>
            <a:custGeom>
              <a:avLst/>
              <a:gdLst/>
              <a:ahLst/>
              <a:cxnLst>
                <a:cxn ang="0">
                  <a:pos x="wd2" y="hd2"/>
                </a:cxn>
                <a:cxn ang="5400000">
                  <a:pos x="wd2" y="hd2"/>
                </a:cxn>
                <a:cxn ang="10800000">
                  <a:pos x="wd2" y="hd2"/>
                </a:cxn>
                <a:cxn ang="16200000">
                  <a:pos x="wd2" y="hd2"/>
                </a:cxn>
              </a:cxnLst>
              <a:rect l="0" t="0" r="r" b="b"/>
              <a:pathLst>
                <a:path w="21400" h="21600" fill="norm" stroke="1"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79" name="Freeform 47"/>
            <p:cNvSpPr/>
            <p:nvPr/>
          </p:nvSpPr>
          <p:spPr>
            <a:xfrm>
              <a:off x="19" y="3469"/>
              <a:ext cx="405050" cy="359136"/>
            </a:xfrm>
            <a:custGeom>
              <a:avLst/>
              <a:gdLst/>
              <a:ahLst/>
              <a:cxnLst>
                <a:cxn ang="0">
                  <a:pos x="wd2" y="hd2"/>
                </a:cxn>
                <a:cxn ang="5400000">
                  <a:pos x="wd2" y="hd2"/>
                </a:cxn>
                <a:cxn ang="10800000">
                  <a:pos x="wd2" y="hd2"/>
                </a:cxn>
                <a:cxn ang="16200000">
                  <a:pos x="wd2" y="hd2"/>
                </a:cxn>
              </a:cxnLst>
              <a:rect l="0" t="0" r="r" b="b"/>
              <a:pathLst>
                <a:path w="19942" h="21600" fill="norm" stroke="1"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80" name="Freeform 48"/>
            <p:cNvSpPr/>
            <p:nvPr/>
          </p:nvSpPr>
          <p:spPr>
            <a:xfrm>
              <a:off x="0" y="0"/>
              <a:ext cx="406163" cy="3695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81" name="Freeform 49"/>
            <p:cNvSpPr/>
            <p:nvPr/>
          </p:nvSpPr>
          <p:spPr>
            <a:xfrm>
              <a:off x="3933263" y="51032"/>
              <a:ext cx="401536" cy="336132"/>
            </a:xfrm>
            <a:custGeom>
              <a:avLst/>
              <a:gdLst/>
              <a:ahLst/>
              <a:cxnLst>
                <a:cxn ang="0">
                  <a:pos x="wd2" y="hd2"/>
                </a:cxn>
                <a:cxn ang="5400000">
                  <a:pos x="wd2" y="hd2"/>
                </a:cxn>
                <a:cxn ang="10800000">
                  <a:pos x="wd2" y="hd2"/>
                </a:cxn>
                <a:cxn ang="16200000">
                  <a:pos x="wd2" y="hd2"/>
                </a:cxn>
              </a:cxnLst>
              <a:rect l="0" t="0" r="r" b="b"/>
              <a:pathLst>
                <a:path w="21455" h="20216" fill="norm" stroke="1"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82" name="Freeform 50"/>
            <p:cNvSpPr/>
            <p:nvPr/>
          </p:nvSpPr>
          <p:spPr>
            <a:xfrm>
              <a:off x="3933263" y="50312"/>
              <a:ext cx="404249" cy="3383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83" name="Freeform 51"/>
            <p:cNvSpPr/>
            <p:nvPr/>
          </p:nvSpPr>
          <p:spPr>
            <a:xfrm>
              <a:off x="3984992" y="2678602"/>
              <a:ext cx="358501" cy="335097"/>
            </a:xfrm>
            <a:custGeom>
              <a:avLst/>
              <a:gdLst/>
              <a:ahLst/>
              <a:cxnLst>
                <a:cxn ang="0">
                  <a:pos x="wd2" y="hd2"/>
                </a:cxn>
                <a:cxn ang="5400000">
                  <a:pos x="wd2" y="hd2"/>
                </a:cxn>
                <a:cxn ang="10800000">
                  <a:pos x="wd2" y="hd2"/>
                </a:cxn>
                <a:cxn ang="16200000">
                  <a:pos x="wd2" y="hd2"/>
                </a:cxn>
              </a:cxnLst>
              <a:rect l="0" t="0" r="r" b="b"/>
              <a:pathLst>
                <a:path w="21161" h="19225" fill="norm" stroke="1"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84" name="Freeform 52"/>
            <p:cNvSpPr/>
            <p:nvPr/>
          </p:nvSpPr>
          <p:spPr>
            <a:xfrm>
              <a:off x="3981160" y="2677023"/>
              <a:ext cx="364975" cy="340051"/>
            </a:xfrm>
            <a:custGeom>
              <a:avLst/>
              <a:gdLst/>
              <a:ahLst/>
              <a:cxnLst>
                <a:cxn ang="0">
                  <a:pos x="wd2" y="hd2"/>
                </a:cxn>
                <a:cxn ang="5400000">
                  <a:pos x="wd2" y="hd2"/>
                </a:cxn>
                <a:cxn ang="10800000">
                  <a:pos x="wd2" y="hd2"/>
                </a:cxn>
                <a:cxn ang="16200000">
                  <a:pos x="wd2" y="hd2"/>
                </a:cxn>
              </a:cxnLst>
              <a:rect l="0" t="0" r="r" b="b"/>
              <a:pathLst>
                <a:path w="21320" h="21600" fill="norm" stroke="1"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grpSp>
      <p:sp>
        <p:nvSpPr>
          <p:cNvPr id="86" name="Picture Placeholder 33"/>
          <p:cNvSpPr/>
          <p:nvPr>
            <p:ph type="pic" sz="quarter" idx="21"/>
          </p:nvPr>
        </p:nvSpPr>
        <p:spPr>
          <a:xfrm>
            <a:off x="1265028" y="1900209"/>
            <a:ext cx="3935537" cy="2571738"/>
          </a:xfrm>
          <a:prstGeom prst="rect">
            <a:avLst/>
          </a:prstGeom>
          <a:ln w="38100">
            <a:solidFill>
              <a:srgbClr val="FFFFFF"/>
            </a:solidFill>
            <a:round/>
          </a:ln>
        </p:spPr>
        <p:txBody>
          <a:bodyPr lIns="91439" rIns="91439">
            <a:noAutofit/>
          </a:bodyPr>
          <a:lstStyle/>
          <a:p>
            <a:pPr/>
          </a:p>
        </p:txBody>
      </p:sp>
      <p:sp>
        <p:nvSpPr>
          <p:cNvPr id="87" name="Body Level One…"/>
          <p:cNvSpPr txBox="1"/>
          <p:nvPr>
            <p:ph type="body" sz="quarter" idx="1"/>
          </p:nvPr>
        </p:nvSpPr>
        <p:spPr>
          <a:xfrm>
            <a:off x="1052422" y="4935990"/>
            <a:ext cx="4368981" cy="1007611"/>
          </a:xfrm>
          <a:prstGeom prst="rect">
            <a:avLst/>
          </a:prstGeom>
        </p:spPr>
        <p:txBody>
          <a:bodyPr/>
          <a:lstStyle>
            <a:lvl1pPr marL="0" indent="0">
              <a:spcBef>
                <a:spcPts val="1600"/>
              </a:spcBef>
              <a:buSzTx/>
              <a:buFontTx/>
              <a:buNone/>
              <a:defRPr sz="1600"/>
            </a:lvl1pPr>
            <a:lvl2pPr marL="0" indent="457200">
              <a:spcBef>
                <a:spcPts val="1600"/>
              </a:spcBef>
              <a:buSzTx/>
              <a:buFontTx/>
              <a:buNone/>
              <a:defRPr sz="1600"/>
            </a:lvl2pPr>
            <a:lvl3pPr marL="0" indent="914400">
              <a:spcBef>
                <a:spcPts val="1600"/>
              </a:spcBef>
              <a:buSzTx/>
              <a:buFontTx/>
              <a:buNone/>
              <a:defRPr sz="1600"/>
            </a:lvl3pPr>
            <a:lvl4pPr marL="0" indent="1371600">
              <a:spcBef>
                <a:spcPts val="1600"/>
              </a:spcBef>
              <a:buSzTx/>
              <a:buFontTx/>
              <a:buNone/>
              <a:defRPr sz="1600"/>
            </a:lvl4pPr>
            <a:lvl5pPr marL="0" indent="1828800">
              <a:spcBef>
                <a:spcPts val="1600"/>
              </a:spcBef>
              <a:buSzTx/>
              <a:buFontTx/>
              <a:buNone/>
              <a:defRPr sz="1600"/>
            </a:lvl5pPr>
          </a:lstStyle>
          <a:p>
            <a:pPr/>
            <a:r>
              <a:t>Body Level One</a:t>
            </a:r>
          </a:p>
          <a:p>
            <a:pPr lvl="1"/>
            <a:r>
              <a:t>Body Level Two</a:t>
            </a:r>
          </a:p>
          <a:p>
            <a:pPr lvl="2"/>
            <a:r>
              <a:t>Body Level Three</a:t>
            </a:r>
          </a:p>
          <a:p>
            <a:pPr lvl="3"/>
            <a:r>
              <a:t>Body Level Four</a:t>
            </a:r>
          </a:p>
          <a:p>
            <a:pPr lvl="4"/>
            <a:r>
              <a:t>Body Level Five</a:t>
            </a:r>
          </a:p>
        </p:txBody>
      </p:sp>
      <p:grpSp>
        <p:nvGrpSpPr>
          <p:cNvPr id="100" name="Group 21"/>
          <p:cNvGrpSpPr/>
          <p:nvPr/>
        </p:nvGrpSpPr>
        <p:grpSpPr>
          <a:xfrm>
            <a:off x="6772691" y="1733550"/>
            <a:ext cx="4346135" cy="3037893"/>
            <a:chOff x="0" y="0"/>
            <a:chExt cx="4346134" cy="3037892"/>
          </a:xfrm>
        </p:grpSpPr>
        <p:sp>
          <p:nvSpPr>
            <p:cNvPr id="88" name="Freeform 41"/>
            <p:cNvSpPr/>
            <p:nvPr/>
          </p:nvSpPr>
          <p:spPr>
            <a:xfrm>
              <a:off x="72413" y="451086"/>
              <a:ext cx="12701" cy="2133986"/>
            </a:xfrm>
            <a:custGeom>
              <a:avLst/>
              <a:gdLst/>
              <a:ahLst/>
              <a:cxnLst>
                <a:cxn ang="0">
                  <a:pos x="wd2" y="hd2"/>
                </a:cxn>
                <a:cxn ang="5400000">
                  <a:pos x="wd2" y="hd2"/>
                </a:cxn>
                <a:cxn ang="10800000">
                  <a:pos x="wd2" y="hd2"/>
                </a:cxn>
                <a:cxn ang="16200000">
                  <a:pos x="wd2" y="hd2"/>
                </a:cxn>
              </a:cxnLst>
              <a:rect l="0" t="0" r="r" b="b"/>
              <a:pathLst>
                <a:path w="19200" h="21600" fill="norm" stroke="1"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89" name="Freeform 42"/>
            <p:cNvSpPr/>
            <p:nvPr/>
          </p:nvSpPr>
          <p:spPr>
            <a:xfrm>
              <a:off x="540273" y="2977915"/>
              <a:ext cx="3302946" cy="12701"/>
            </a:xfrm>
            <a:custGeom>
              <a:avLst/>
              <a:gdLst/>
              <a:ahLst/>
              <a:cxnLst>
                <a:cxn ang="0">
                  <a:pos x="wd2" y="hd2"/>
                </a:cxn>
                <a:cxn ang="5400000">
                  <a:pos x="wd2" y="hd2"/>
                </a:cxn>
                <a:cxn ang="10800000">
                  <a:pos x="wd2" y="hd2"/>
                </a:cxn>
                <a:cxn ang="16200000">
                  <a:pos x="wd2" y="hd2"/>
                </a:cxn>
              </a:cxnLst>
              <a:rect l="0" t="0" r="r" b="b"/>
              <a:pathLst>
                <a:path w="21600" h="19069" fill="norm" stroke="1"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90" name="Freeform 43"/>
            <p:cNvSpPr/>
            <p:nvPr/>
          </p:nvSpPr>
          <p:spPr>
            <a:xfrm>
              <a:off x="515366" y="70143"/>
              <a:ext cx="3310610" cy="12701"/>
            </a:xfrm>
            <a:custGeom>
              <a:avLst/>
              <a:gdLst/>
              <a:ahLst/>
              <a:cxnLst>
                <a:cxn ang="0">
                  <a:pos x="wd2" y="hd2"/>
                </a:cxn>
                <a:cxn ang="5400000">
                  <a:pos x="wd2" y="hd2"/>
                </a:cxn>
                <a:cxn ang="10800000">
                  <a:pos x="wd2" y="hd2"/>
                </a:cxn>
                <a:cxn ang="16200000">
                  <a:pos x="wd2" y="hd2"/>
                </a:cxn>
              </a:cxnLst>
              <a:rect l="0" t="0" r="r" b="b"/>
              <a:pathLst>
                <a:path w="21600" h="19069" fill="norm" stroke="1"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91" name="Freeform 44"/>
            <p:cNvSpPr/>
            <p:nvPr/>
          </p:nvSpPr>
          <p:spPr>
            <a:xfrm>
              <a:off x="4271769" y="487519"/>
              <a:ext cx="12701" cy="20975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92" name="Freeform 45"/>
            <p:cNvSpPr/>
            <p:nvPr/>
          </p:nvSpPr>
          <p:spPr>
            <a:xfrm>
              <a:off x="9958" y="2687433"/>
              <a:ext cx="401953" cy="347905"/>
            </a:xfrm>
            <a:custGeom>
              <a:avLst/>
              <a:gdLst/>
              <a:ahLst/>
              <a:cxnLst>
                <a:cxn ang="0">
                  <a:pos x="wd2" y="hd2"/>
                </a:cxn>
                <a:cxn ang="5400000">
                  <a:pos x="wd2" y="hd2"/>
                </a:cxn>
                <a:cxn ang="10800000">
                  <a:pos x="wd2" y="hd2"/>
                </a:cxn>
                <a:cxn ang="16200000">
                  <a:pos x="wd2" y="hd2"/>
                </a:cxn>
              </a:cxnLst>
              <a:rect l="0" t="0" r="r" b="b"/>
              <a:pathLst>
                <a:path w="21078" h="20724" fill="norm" stroke="1"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93" name="Freeform 46"/>
            <p:cNvSpPr/>
            <p:nvPr/>
          </p:nvSpPr>
          <p:spPr>
            <a:xfrm>
              <a:off x="7650" y="2683963"/>
              <a:ext cx="408093" cy="353930"/>
            </a:xfrm>
            <a:custGeom>
              <a:avLst/>
              <a:gdLst/>
              <a:ahLst/>
              <a:cxnLst>
                <a:cxn ang="0">
                  <a:pos x="wd2" y="hd2"/>
                </a:cxn>
                <a:cxn ang="5400000">
                  <a:pos x="wd2" y="hd2"/>
                </a:cxn>
                <a:cxn ang="10800000">
                  <a:pos x="wd2" y="hd2"/>
                </a:cxn>
                <a:cxn ang="16200000">
                  <a:pos x="wd2" y="hd2"/>
                </a:cxn>
              </a:cxnLst>
              <a:rect l="0" t="0" r="r" b="b"/>
              <a:pathLst>
                <a:path w="21400" h="21600" fill="norm" stroke="1"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94" name="Freeform 47"/>
            <p:cNvSpPr/>
            <p:nvPr/>
          </p:nvSpPr>
          <p:spPr>
            <a:xfrm>
              <a:off x="19" y="3469"/>
              <a:ext cx="405050" cy="359136"/>
            </a:xfrm>
            <a:custGeom>
              <a:avLst/>
              <a:gdLst/>
              <a:ahLst/>
              <a:cxnLst>
                <a:cxn ang="0">
                  <a:pos x="wd2" y="hd2"/>
                </a:cxn>
                <a:cxn ang="5400000">
                  <a:pos x="wd2" y="hd2"/>
                </a:cxn>
                <a:cxn ang="10800000">
                  <a:pos x="wd2" y="hd2"/>
                </a:cxn>
                <a:cxn ang="16200000">
                  <a:pos x="wd2" y="hd2"/>
                </a:cxn>
              </a:cxnLst>
              <a:rect l="0" t="0" r="r" b="b"/>
              <a:pathLst>
                <a:path w="19942" h="21600" fill="norm" stroke="1"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95" name="Freeform 48"/>
            <p:cNvSpPr/>
            <p:nvPr/>
          </p:nvSpPr>
          <p:spPr>
            <a:xfrm>
              <a:off x="0" y="0"/>
              <a:ext cx="406163" cy="36954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96" name="Freeform 49"/>
            <p:cNvSpPr/>
            <p:nvPr/>
          </p:nvSpPr>
          <p:spPr>
            <a:xfrm>
              <a:off x="3933263" y="51032"/>
              <a:ext cx="401536" cy="336132"/>
            </a:xfrm>
            <a:custGeom>
              <a:avLst/>
              <a:gdLst/>
              <a:ahLst/>
              <a:cxnLst>
                <a:cxn ang="0">
                  <a:pos x="wd2" y="hd2"/>
                </a:cxn>
                <a:cxn ang="5400000">
                  <a:pos x="wd2" y="hd2"/>
                </a:cxn>
                <a:cxn ang="10800000">
                  <a:pos x="wd2" y="hd2"/>
                </a:cxn>
                <a:cxn ang="16200000">
                  <a:pos x="wd2" y="hd2"/>
                </a:cxn>
              </a:cxnLst>
              <a:rect l="0" t="0" r="r" b="b"/>
              <a:pathLst>
                <a:path w="21455" h="20216" fill="norm" stroke="1"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97" name="Freeform 50"/>
            <p:cNvSpPr/>
            <p:nvPr/>
          </p:nvSpPr>
          <p:spPr>
            <a:xfrm>
              <a:off x="3933263" y="50312"/>
              <a:ext cx="404249" cy="3383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98" name="Freeform 51"/>
            <p:cNvSpPr/>
            <p:nvPr/>
          </p:nvSpPr>
          <p:spPr>
            <a:xfrm>
              <a:off x="3984992" y="2678602"/>
              <a:ext cx="358501" cy="335097"/>
            </a:xfrm>
            <a:custGeom>
              <a:avLst/>
              <a:gdLst/>
              <a:ahLst/>
              <a:cxnLst>
                <a:cxn ang="0">
                  <a:pos x="wd2" y="hd2"/>
                </a:cxn>
                <a:cxn ang="5400000">
                  <a:pos x="wd2" y="hd2"/>
                </a:cxn>
                <a:cxn ang="10800000">
                  <a:pos x="wd2" y="hd2"/>
                </a:cxn>
                <a:cxn ang="16200000">
                  <a:pos x="wd2" y="hd2"/>
                </a:cxn>
              </a:cxnLst>
              <a:rect l="0" t="0" r="r" b="b"/>
              <a:pathLst>
                <a:path w="21161" h="19225" fill="norm" stroke="1"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99" name="Freeform 52"/>
            <p:cNvSpPr/>
            <p:nvPr/>
          </p:nvSpPr>
          <p:spPr>
            <a:xfrm>
              <a:off x="3981160" y="2677023"/>
              <a:ext cx="364975" cy="340051"/>
            </a:xfrm>
            <a:custGeom>
              <a:avLst/>
              <a:gdLst/>
              <a:ahLst/>
              <a:cxnLst>
                <a:cxn ang="0">
                  <a:pos x="wd2" y="hd2"/>
                </a:cxn>
                <a:cxn ang="5400000">
                  <a:pos x="wd2" y="hd2"/>
                </a:cxn>
                <a:cxn ang="10800000">
                  <a:pos x="wd2" y="hd2"/>
                </a:cxn>
                <a:cxn ang="16200000">
                  <a:pos x="wd2" y="hd2"/>
                </a:cxn>
              </a:cxnLst>
              <a:rect l="0" t="0" r="r" b="b"/>
              <a:pathLst>
                <a:path w="21320" h="21600" fill="norm" stroke="1"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grpSp>
      <p:sp>
        <p:nvSpPr>
          <p:cNvPr id="101" name="Picture Placeholder 33"/>
          <p:cNvSpPr/>
          <p:nvPr>
            <p:ph type="pic" sz="quarter" idx="22"/>
          </p:nvPr>
        </p:nvSpPr>
        <p:spPr>
          <a:xfrm>
            <a:off x="6975716" y="1900209"/>
            <a:ext cx="3935537" cy="2571738"/>
          </a:xfrm>
          <a:prstGeom prst="rect">
            <a:avLst/>
          </a:prstGeom>
          <a:ln w="38100">
            <a:solidFill>
              <a:srgbClr val="FFFFFF"/>
            </a:solidFill>
            <a:round/>
          </a:ln>
        </p:spPr>
        <p:txBody>
          <a:bodyPr lIns="91439" rIns="91439">
            <a:noAutofit/>
          </a:bodyPr>
          <a:lstStyle/>
          <a:p>
            <a:pPr/>
          </a:p>
        </p:txBody>
      </p:sp>
      <p:sp>
        <p:nvSpPr>
          <p:cNvPr id="102" name="Text Placeholder 3"/>
          <p:cNvSpPr/>
          <p:nvPr>
            <p:ph type="body" sz="quarter" idx="23"/>
          </p:nvPr>
        </p:nvSpPr>
        <p:spPr>
          <a:xfrm>
            <a:off x="6742907" y="4935990"/>
            <a:ext cx="4368981" cy="1007611"/>
          </a:xfrm>
          <a:prstGeom prst="rect">
            <a:avLst/>
          </a:prstGeom>
        </p:spPr>
        <p:txBody>
          <a:bodyPr/>
          <a:lstStyle/>
          <a:p>
            <a:pPr marL="0" indent="0">
              <a:spcBef>
                <a:spcPts val="1600"/>
              </a:spcBef>
              <a:buSzTx/>
              <a:buFontTx/>
              <a:buNone/>
              <a:defRPr sz="1600"/>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hree Pictures with Captions">
    <p:spTree>
      <p:nvGrpSpPr>
        <p:cNvPr id="1" name=""/>
        <p:cNvGrpSpPr/>
        <p:nvPr/>
      </p:nvGrpSpPr>
      <p:grpSpPr>
        <a:xfrm>
          <a:off x="0" y="0"/>
          <a:ext cx="0" cy="0"/>
          <a:chOff x="0" y="0"/>
          <a:chExt cx="0" cy="0"/>
        </a:xfrm>
      </p:grpSpPr>
      <p:sp>
        <p:nvSpPr>
          <p:cNvPr id="110" name="Title Text"/>
          <p:cNvSpPr txBox="1"/>
          <p:nvPr>
            <p:ph type="title"/>
          </p:nvPr>
        </p:nvSpPr>
        <p:spPr>
          <a:prstGeom prst="rect">
            <a:avLst/>
          </a:prstGeom>
        </p:spPr>
        <p:txBody>
          <a:bodyPr/>
          <a:lstStyle/>
          <a:p>
            <a:pPr/>
            <a:r>
              <a:t>Title Text</a:t>
            </a:r>
          </a:p>
        </p:txBody>
      </p:sp>
      <p:grpSp>
        <p:nvGrpSpPr>
          <p:cNvPr id="123" name="Group 51"/>
          <p:cNvGrpSpPr/>
          <p:nvPr/>
        </p:nvGrpSpPr>
        <p:grpSpPr>
          <a:xfrm>
            <a:off x="1074250" y="1668158"/>
            <a:ext cx="3077428" cy="3113056"/>
            <a:chOff x="0" y="0"/>
            <a:chExt cx="3077426" cy="3113054"/>
          </a:xfrm>
        </p:grpSpPr>
        <p:sp>
          <p:nvSpPr>
            <p:cNvPr id="111" name="Freeform 41"/>
            <p:cNvSpPr/>
            <p:nvPr/>
          </p:nvSpPr>
          <p:spPr>
            <a:xfrm rot="5400000">
              <a:off x="1533241" y="-1024462"/>
              <a:ext cx="12701" cy="2161757"/>
            </a:xfrm>
            <a:custGeom>
              <a:avLst/>
              <a:gdLst/>
              <a:ahLst/>
              <a:cxnLst>
                <a:cxn ang="0">
                  <a:pos x="wd2" y="hd2"/>
                </a:cxn>
                <a:cxn ang="5400000">
                  <a:pos x="wd2" y="hd2"/>
                </a:cxn>
                <a:cxn ang="10800000">
                  <a:pos x="wd2" y="hd2"/>
                </a:cxn>
                <a:cxn ang="16200000">
                  <a:pos x="wd2" y="hd2"/>
                </a:cxn>
              </a:cxnLst>
              <a:rect l="0" t="0" r="r" b="b"/>
              <a:pathLst>
                <a:path w="19200" h="21600" fill="norm" stroke="1"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12" name="Freeform 42"/>
            <p:cNvSpPr/>
            <p:nvPr/>
          </p:nvSpPr>
          <p:spPr>
            <a:xfrm rot="5400000">
              <a:off x="-1128595" y="1563556"/>
              <a:ext cx="2365840" cy="12701"/>
            </a:xfrm>
            <a:custGeom>
              <a:avLst/>
              <a:gdLst/>
              <a:ahLst/>
              <a:cxnLst>
                <a:cxn ang="0">
                  <a:pos x="wd2" y="hd2"/>
                </a:cxn>
                <a:cxn ang="5400000">
                  <a:pos x="wd2" y="hd2"/>
                </a:cxn>
                <a:cxn ang="10800000">
                  <a:pos x="wd2" y="hd2"/>
                </a:cxn>
                <a:cxn ang="16200000">
                  <a:pos x="wd2" y="hd2"/>
                </a:cxn>
              </a:cxnLst>
              <a:rect l="0" t="0" r="r" b="b"/>
              <a:pathLst>
                <a:path w="21600" h="19069" fill="norm" stroke="1"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13" name="Freeform 43"/>
            <p:cNvSpPr/>
            <p:nvPr/>
          </p:nvSpPr>
          <p:spPr>
            <a:xfrm rot="5400000">
              <a:off x="1814273" y="1548461"/>
              <a:ext cx="2371329" cy="12701"/>
            </a:xfrm>
            <a:custGeom>
              <a:avLst/>
              <a:gdLst/>
              <a:ahLst/>
              <a:cxnLst>
                <a:cxn ang="0">
                  <a:pos x="wd2" y="hd2"/>
                </a:cxn>
                <a:cxn ang="5400000">
                  <a:pos x="wd2" y="hd2"/>
                </a:cxn>
                <a:cxn ang="10800000">
                  <a:pos x="wd2" y="hd2"/>
                </a:cxn>
                <a:cxn ang="16200000">
                  <a:pos x="wd2" y="hd2"/>
                </a:cxn>
              </a:cxnLst>
              <a:rect l="0" t="0" r="r" b="b"/>
              <a:pathLst>
                <a:path w="21600" h="19069" fill="norm" stroke="1"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14" name="Freeform 44"/>
            <p:cNvSpPr/>
            <p:nvPr/>
          </p:nvSpPr>
          <p:spPr>
            <a:xfrm rot="5400000">
              <a:off x="1514788" y="2001912"/>
              <a:ext cx="12701" cy="21248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15" name="Freeform 45"/>
            <p:cNvSpPr/>
            <p:nvPr/>
          </p:nvSpPr>
          <p:spPr>
            <a:xfrm rot="5400000">
              <a:off x="34848" y="-25128"/>
              <a:ext cx="287912" cy="352433"/>
            </a:xfrm>
            <a:custGeom>
              <a:avLst/>
              <a:gdLst/>
              <a:ahLst/>
              <a:cxnLst>
                <a:cxn ang="0">
                  <a:pos x="wd2" y="hd2"/>
                </a:cxn>
                <a:cxn ang="5400000">
                  <a:pos x="wd2" y="hd2"/>
                </a:cxn>
                <a:cxn ang="10800000">
                  <a:pos x="wd2" y="hd2"/>
                </a:cxn>
                <a:cxn ang="16200000">
                  <a:pos x="wd2" y="hd2"/>
                </a:cxn>
              </a:cxnLst>
              <a:rect l="0" t="0" r="r" b="b"/>
              <a:pathLst>
                <a:path w="21078" h="20724" fill="norm" stroke="1"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16" name="Freeform 46"/>
            <p:cNvSpPr/>
            <p:nvPr/>
          </p:nvSpPr>
          <p:spPr>
            <a:xfrm rot="5400000">
              <a:off x="33113" y="-27634"/>
              <a:ext cx="292309" cy="358537"/>
            </a:xfrm>
            <a:custGeom>
              <a:avLst/>
              <a:gdLst/>
              <a:ahLst/>
              <a:cxnLst>
                <a:cxn ang="0">
                  <a:pos x="wd2" y="hd2"/>
                </a:cxn>
                <a:cxn ang="5400000">
                  <a:pos x="wd2" y="hd2"/>
                </a:cxn>
                <a:cxn ang="10800000">
                  <a:pos x="wd2" y="hd2"/>
                </a:cxn>
                <a:cxn ang="16200000">
                  <a:pos x="wd2" y="hd2"/>
                </a:cxn>
              </a:cxnLst>
              <a:rect l="0" t="0" r="r" b="b"/>
              <a:pathLst>
                <a:path w="21400" h="21600" fill="norm" stroke="1"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17" name="Freeform 47"/>
            <p:cNvSpPr/>
            <p:nvPr/>
          </p:nvSpPr>
          <p:spPr>
            <a:xfrm rot="5400000">
              <a:off x="2746943" y="-36826"/>
              <a:ext cx="290130" cy="363809"/>
            </a:xfrm>
            <a:custGeom>
              <a:avLst/>
              <a:gdLst/>
              <a:ahLst/>
              <a:cxnLst>
                <a:cxn ang="0">
                  <a:pos x="wd2" y="hd2"/>
                </a:cxn>
                <a:cxn ang="5400000">
                  <a:pos x="wd2" y="hd2"/>
                </a:cxn>
                <a:cxn ang="10800000">
                  <a:pos x="wd2" y="hd2"/>
                </a:cxn>
                <a:cxn ang="16200000">
                  <a:pos x="wd2" y="hd2"/>
                </a:cxn>
              </a:cxnLst>
              <a:rect l="0" t="0" r="r" b="b"/>
              <a:pathLst>
                <a:path w="19942" h="21600" fill="norm" stroke="1"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18" name="Freeform 48"/>
            <p:cNvSpPr/>
            <p:nvPr/>
          </p:nvSpPr>
          <p:spPr>
            <a:xfrm rot="5400000">
              <a:off x="2744786" y="-41714"/>
              <a:ext cx="290928" cy="3743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19" name="Freeform 49"/>
            <p:cNvSpPr/>
            <p:nvPr/>
          </p:nvSpPr>
          <p:spPr>
            <a:xfrm rot="5400000">
              <a:off x="2711671" y="2790876"/>
              <a:ext cx="287613" cy="340507"/>
            </a:xfrm>
            <a:custGeom>
              <a:avLst/>
              <a:gdLst/>
              <a:ahLst/>
              <a:cxnLst>
                <a:cxn ang="0">
                  <a:pos x="wd2" y="hd2"/>
                </a:cxn>
                <a:cxn ang="5400000">
                  <a:pos x="wd2" y="hd2"/>
                </a:cxn>
                <a:cxn ang="10800000">
                  <a:pos x="wd2" y="hd2"/>
                </a:cxn>
                <a:cxn ang="16200000">
                  <a:pos x="wd2" y="hd2"/>
                </a:cxn>
              </a:cxnLst>
              <a:rect l="0" t="0" r="r" b="b"/>
              <a:pathLst>
                <a:path w="21455" h="20216" fill="norm" stroke="1"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20" name="Freeform 50"/>
            <p:cNvSpPr/>
            <p:nvPr/>
          </p:nvSpPr>
          <p:spPr>
            <a:xfrm rot="5400000">
              <a:off x="2710322" y="2790741"/>
              <a:ext cx="289556" cy="3427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21" name="Freeform 51"/>
            <p:cNvSpPr/>
            <p:nvPr/>
          </p:nvSpPr>
          <p:spPr>
            <a:xfrm rot="5400000">
              <a:off x="65844" y="2813040"/>
              <a:ext cx="256788" cy="339458"/>
            </a:xfrm>
            <a:custGeom>
              <a:avLst/>
              <a:gdLst/>
              <a:ahLst/>
              <a:cxnLst>
                <a:cxn ang="0">
                  <a:pos x="wd2" y="hd2"/>
                </a:cxn>
                <a:cxn ang="5400000">
                  <a:pos x="wd2" y="hd2"/>
                </a:cxn>
                <a:cxn ang="10800000">
                  <a:pos x="wd2" y="hd2"/>
                </a:cxn>
                <a:cxn ang="16200000">
                  <a:pos x="wd2" y="hd2"/>
                </a:cxn>
              </a:cxnLst>
              <a:rect l="0" t="0" r="r" b="b"/>
              <a:pathLst>
                <a:path w="21161" h="19225" fill="norm" stroke="1"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22" name="Freeform 52"/>
            <p:cNvSpPr/>
            <p:nvPr/>
          </p:nvSpPr>
          <p:spPr>
            <a:xfrm rot="5400000">
              <a:off x="62616" y="2810105"/>
              <a:ext cx="261424" cy="344476"/>
            </a:xfrm>
            <a:custGeom>
              <a:avLst/>
              <a:gdLst/>
              <a:ahLst/>
              <a:cxnLst>
                <a:cxn ang="0">
                  <a:pos x="wd2" y="hd2"/>
                </a:cxn>
                <a:cxn ang="5400000">
                  <a:pos x="wd2" y="hd2"/>
                </a:cxn>
                <a:cxn ang="10800000">
                  <a:pos x="wd2" y="hd2"/>
                </a:cxn>
                <a:cxn ang="16200000">
                  <a:pos x="wd2" y="hd2"/>
                </a:cxn>
              </a:cxnLst>
              <a:rect l="0" t="0" r="r" b="b"/>
              <a:pathLst>
                <a:path w="21320" h="21600" fill="norm" stroke="1"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grpSp>
      <p:sp>
        <p:nvSpPr>
          <p:cNvPr id="124" name="Picture Placeholder 33"/>
          <p:cNvSpPr/>
          <p:nvPr>
            <p:ph type="pic" sz="quarter" idx="21"/>
          </p:nvPr>
        </p:nvSpPr>
        <p:spPr>
          <a:xfrm>
            <a:off x="1249168" y="1824284"/>
            <a:ext cx="2715289" cy="2776310"/>
          </a:xfrm>
          <a:prstGeom prst="rect">
            <a:avLst/>
          </a:prstGeom>
          <a:ln w="38100">
            <a:solidFill>
              <a:srgbClr val="FFFFFF"/>
            </a:solidFill>
            <a:round/>
          </a:ln>
        </p:spPr>
        <p:txBody>
          <a:bodyPr lIns="91439" rIns="91439">
            <a:noAutofit/>
          </a:bodyPr>
          <a:lstStyle/>
          <a:p>
            <a:pPr/>
          </a:p>
        </p:txBody>
      </p:sp>
      <p:sp>
        <p:nvSpPr>
          <p:cNvPr id="125" name="Body Level One…"/>
          <p:cNvSpPr txBox="1"/>
          <p:nvPr>
            <p:ph type="body" sz="quarter" idx="1"/>
          </p:nvPr>
        </p:nvSpPr>
        <p:spPr>
          <a:xfrm>
            <a:off x="1235212" y="4947404"/>
            <a:ext cx="2743201" cy="914401"/>
          </a:xfrm>
          <a:prstGeom prst="rect">
            <a:avLst/>
          </a:prstGeom>
        </p:spPr>
        <p:txBody>
          <a:bodyPr/>
          <a:lstStyle>
            <a:lvl1pPr marL="0" indent="0">
              <a:spcBef>
                <a:spcPts val="1600"/>
              </a:spcBef>
              <a:buSzTx/>
              <a:buFontTx/>
              <a:buNone/>
              <a:defRPr sz="1600"/>
            </a:lvl1pPr>
            <a:lvl2pPr marL="0" indent="457200">
              <a:spcBef>
                <a:spcPts val="1600"/>
              </a:spcBef>
              <a:buSzTx/>
              <a:buFontTx/>
              <a:buNone/>
              <a:defRPr sz="1600"/>
            </a:lvl2pPr>
            <a:lvl3pPr marL="0" indent="914400">
              <a:spcBef>
                <a:spcPts val="1600"/>
              </a:spcBef>
              <a:buSzTx/>
              <a:buFontTx/>
              <a:buNone/>
              <a:defRPr sz="1600"/>
            </a:lvl3pPr>
            <a:lvl4pPr marL="0" indent="1371600">
              <a:spcBef>
                <a:spcPts val="1600"/>
              </a:spcBef>
              <a:buSzTx/>
              <a:buFontTx/>
              <a:buNone/>
              <a:defRPr sz="1600"/>
            </a:lvl4pPr>
            <a:lvl5pPr marL="0" indent="1828800">
              <a:spcBef>
                <a:spcPts val="1600"/>
              </a:spcBef>
              <a:buSzTx/>
              <a:buFontTx/>
              <a:buNone/>
              <a:defRPr sz="1600"/>
            </a:lvl5pPr>
          </a:lstStyle>
          <a:p>
            <a:pPr/>
            <a:r>
              <a:t>Body Level One</a:t>
            </a:r>
          </a:p>
          <a:p>
            <a:pPr lvl="1"/>
            <a:r>
              <a:t>Body Level Two</a:t>
            </a:r>
          </a:p>
          <a:p>
            <a:pPr lvl="2"/>
            <a:r>
              <a:t>Body Level Three</a:t>
            </a:r>
          </a:p>
          <a:p>
            <a:pPr lvl="3"/>
            <a:r>
              <a:t>Body Level Four</a:t>
            </a:r>
          </a:p>
          <a:p>
            <a:pPr lvl="4"/>
            <a:r>
              <a:t>Body Level Five</a:t>
            </a:r>
          </a:p>
        </p:txBody>
      </p:sp>
      <p:grpSp>
        <p:nvGrpSpPr>
          <p:cNvPr id="138" name="Group 83"/>
          <p:cNvGrpSpPr/>
          <p:nvPr/>
        </p:nvGrpSpPr>
        <p:grpSpPr>
          <a:xfrm>
            <a:off x="4546246" y="1668158"/>
            <a:ext cx="3077428" cy="3113056"/>
            <a:chOff x="0" y="0"/>
            <a:chExt cx="3077426" cy="3113054"/>
          </a:xfrm>
        </p:grpSpPr>
        <p:sp>
          <p:nvSpPr>
            <p:cNvPr id="126" name="Freeform 41"/>
            <p:cNvSpPr/>
            <p:nvPr/>
          </p:nvSpPr>
          <p:spPr>
            <a:xfrm rot="5400000">
              <a:off x="1533241" y="-1024462"/>
              <a:ext cx="12701" cy="2161757"/>
            </a:xfrm>
            <a:custGeom>
              <a:avLst/>
              <a:gdLst/>
              <a:ahLst/>
              <a:cxnLst>
                <a:cxn ang="0">
                  <a:pos x="wd2" y="hd2"/>
                </a:cxn>
                <a:cxn ang="5400000">
                  <a:pos x="wd2" y="hd2"/>
                </a:cxn>
                <a:cxn ang="10800000">
                  <a:pos x="wd2" y="hd2"/>
                </a:cxn>
                <a:cxn ang="16200000">
                  <a:pos x="wd2" y="hd2"/>
                </a:cxn>
              </a:cxnLst>
              <a:rect l="0" t="0" r="r" b="b"/>
              <a:pathLst>
                <a:path w="19200" h="21600" fill="norm" stroke="1"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27" name="Freeform 42"/>
            <p:cNvSpPr/>
            <p:nvPr/>
          </p:nvSpPr>
          <p:spPr>
            <a:xfrm rot="5400000">
              <a:off x="-1128595" y="1563556"/>
              <a:ext cx="2365840" cy="12701"/>
            </a:xfrm>
            <a:custGeom>
              <a:avLst/>
              <a:gdLst/>
              <a:ahLst/>
              <a:cxnLst>
                <a:cxn ang="0">
                  <a:pos x="wd2" y="hd2"/>
                </a:cxn>
                <a:cxn ang="5400000">
                  <a:pos x="wd2" y="hd2"/>
                </a:cxn>
                <a:cxn ang="10800000">
                  <a:pos x="wd2" y="hd2"/>
                </a:cxn>
                <a:cxn ang="16200000">
                  <a:pos x="wd2" y="hd2"/>
                </a:cxn>
              </a:cxnLst>
              <a:rect l="0" t="0" r="r" b="b"/>
              <a:pathLst>
                <a:path w="21600" h="19069" fill="norm" stroke="1"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28" name="Freeform 43"/>
            <p:cNvSpPr/>
            <p:nvPr/>
          </p:nvSpPr>
          <p:spPr>
            <a:xfrm rot="5400000">
              <a:off x="1814273" y="1548461"/>
              <a:ext cx="2371329" cy="12701"/>
            </a:xfrm>
            <a:custGeom>
              <a:avLst/>
              <a:gdLst/>
              <a:ahLst/>
              <a:cxnLst>
                <a:cxn ang="0">
                  <a:pos x="wd2" y="hd2"/>
                </a:cxn>
                <a:cxn ang="5400000">
                  <a:pos x="wd2" y="hd2"/>
                </a:cxn>
                <a:cxn ang="10800000">
                  <a:pos x="wd2" y="hd2"/>
                </a:cxn>
                <a:cxn ang="16200000">
                  <a:pos x="wd2" y="hd2"/>
                </a:cxn>
              </a:cxnLst>
              <a:rect l="0" t="0" r="r" b="b"/>
              <a:pathLst>
                <a:path w="21600" h="19069" fill="norm" stroke="1"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29" name="Freeform 44"/>
            <p:cNvSpPr/>
            <p:nvPr/>
          </p:nvSpPr>
          <p:spPr>
            <a:xfrm rot="5400000">
              <a:off x="1514788" y="2001912"/>
              <a:ext cx="12701" cy="21248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30" name="Freeform 45"/>
            <p:cNvSpPr/>
            <p:nvPr/>
          </p:nvSpPr>
          <p:spPr>
            <a:xfrm rot="5400000">
              <a:off x="34848" y="-25128"/>
              <a:ext cx="287912" cy="352433"/>
            </a:xfrm>
            <a:custGeom>
              <a:avLst/>
              <a:gdLst/>
              <a:ahLst/>
              <a:cxnLst>
                <a:cxn ang="0">
                  <a:pos x="wd2" y="hd2"/>
                </a:cxn>
                <a:cxn ang="5400000">
                  <a:pos x="wd2" y="hd2"/>
                </a:cxn>
                <a:cxn ang="10800000">
                  <a:pos x="wd2" y="hd2"/>
                </a:cxn>
                <a:cxn ang="16200000">
                  <a:pos x="wd2" y="hd2"/>
                </a:cxn>
              </a:cxnLst>
              <a:rect l="0" t="0" r="r" b="b"/>
              <a:pathLst>
                <a:path w="21078" h="20724" fill="norm" stroke="1"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31" name="Freeform 46"/>
            <p:cNvSpPr/>
            <p:nvPr/>
          </p:nvSpPr>
          <p:spPr>
            <a:xfrm rot="5400000">
              <a:off x="33113" y="-27634"/>
              <a:ext cx="292309" cy="358537"/>
            </a:xfrm>
            <a:custGeom>
              <a:avLst/>
              <a:gdLst/>
              <a:ahLst/>
              <a:cxnLst>
                <a:cxn ang="0">
                  <a:pos x="wd2" y="hd2"/>
                </a:cxn>
                <a:cxn ang="5400000">
                  <a:pos x="wd2" y="hd2"/>
                </a:cxn>
                <a:cxn ang="10800000">
                  <a:pos x="wd2" y="hd2"/>
                </a:cxn>
                <a:cxn ang="16200000">
                  <a:pos x="wd2" y="hd2"/>
                </a:cxn>
              </a:cxnLst>
              <a:rect l="0" t="0" r="r" b="b"/>
              <a:pathLst>
                <a:path w="21400" h="21600" fill="norm" stroke="1"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32" name="Freeform 47"/>
            <p:cNvSpPr/>
            <p:nvPr/>
          </p:nvSpPr>
          <p:spPr>
            <a:xfrm rot="5400000">
              <a:off x="2746943" y="-36826"/>
              <a:ext cx="290130" cy="363809"/>
            </a:xfrm>
            <a:custGeom>
              <a:avLst/>
              <a:gdLst/>
              <a:ahLst/>
              <a:cxnLst>
                <a:cxn ang="0">
                  <a:pos x="wd2" y="hd2"/>
                </a:cxn>
                <a:cxn ang="5400000">
                  <a:pos x="wd2" y="hd2"/>
                </a:cxn>
                <a:cxn ang="10800000">
                  <a:pos x="wd2" y="hd2"/>
                </a:cxn>
                <a:cxn ang="16200000">
                  <a:pos x="wd2" y="hd2"/>
                </a:cxn>
              </a:cxnLst>
              <a:rect l="0" t="0" r="r" b="b"/>
              <a:pathLst>
                <a:path w="19942" h="21600" fill="norm" stroke="1"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33" name="Freeform 48"/>
            <p:cNvSpPr/>
            <p:nvPr/>
          </p:nvSpPr>
          <p:spPr>
            <a:xfrm rot="5400000">
              <a:off x="2744786" y="-41714"/>
              <a:ext cx="290928" cy="3743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34" name="Freeform 49"/>
            <p:cNvSpPr/>
            <p:nvPr/>
          </p:nvSpPr>
          <p:spPr>
            <a:xfrm rot="5400000">
              <a:off x="2711671" y="2790876"/>
              <a:ext cx="287613" cy="340507"/>
            </a:xfrm>
            <a:custGeom>
              <a:avLst/>
              <a:gdLst/>
              <a:ahLst/>
              <a:cxnLst>
                <a:cxn ang="0">
                  <a:pos x="wd2" y="hd2"/>
                </a:cxn>
                <a:cxn ang="5400000">
                  <a:pos x="wd2" y="hd2"/>
                </a:cxn>
                <a:cxn ang="10800000">
                  <a:pos x="wd2" y="hd2"/>
                </a:cxn>
                <a:cxn ang="16200000">
                  <a:pos x="wd2" y="hd2"/>
                </a:cxn>
              </a:cxnLst>
              <a:rect l="0" t="0" r="r" b="b"/>
              <a:pathLst>
                <a:path w="21455" h="20216" fill="norm" stroke="1"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35" name="Freeform 50"/>
            <p:cNvSpPr/>
            <p:nvPr/>
          </p:nvSpPr>
          <p:spPr>
            <a:xfrm rot="5400000">
              <a:off x="2710322" y="2790741"/>
              <a:ext cx="289556" cy="3427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36" name="Freeform 51"/>
            <p:cNvSpPr/>
            <p:nvPr/>
          </p:nvSpPr>
          <p:spPr>
            <a:xfrm rot="5400000">
              <a:off x="65844" y="2813040"/>
              <a:ext cx="256788" cy="339458"/>
            </a:xfrm>
            <a:custGeom>
              <a:avLst/>
              <a:gdLst/>
              <a:ahLst/>
              <a:cxnLst>
                <a:cxn ang="0">
                  <a:pos x="wd2" y="hd2"/>
                </a:cxn>
                <a:cxn ang="5400000">
                  <a:pos x="wd2" y="hd2"/>
                </a:cxn>
                <a:cxn ang="10800000">
                  <a:pos x="wd2" y="hd2"/>
                </a:cxn>
                <a:cxn ang="16200000">
                  <a:pos x="wd2" y="hd2"/>
                </a:cxn>
              </a:cxnLst>
              <a:rect l="0" t="0" r="r" b="b"/>
              <a:pathLst>
                <a:path w="21161" h="19225" fill="norm" stroke="1"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37" name="Freeform 52"/>
            <p:cNvSpPr/>
            <p:nvPr/>
          </p:nvSpPr>
          <p:spPr>
            <a:xfrm rot="5400000">
              <a:off x="62616" y="2810105"/>
              <a:ext cx="261424" cy="344476"/>
            </a:xfrm>
            <a:custGeom>
              <a:avLst/>
              <a:gdLst/>
              <a:ahLst/>
              <a:cxnLst>
                <a:cxn ang="0">
                  <a:pos x="wd2" y="hd2"/>
                </a:cxn>
                <a:cxn ang="5400000">
                  <a:pos x="wd2" y="hd2"/>
                </a:cxn>
                <a:cxn ang="10800000">
                  <a:pos x="wd2" y="hd2"/>
                </a:cxn>
                <a:cxn ang="16200000">
                  <a:pos x="wd2" y="hd2"/>
                </a:cxn>
              </a:cxnLst>
              <a:rect l="0" t="0" r="r" b="b"/>
              <a:pathLst>
                <a:path w="21320" h="21600" fill="norm" stroke="1"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grpSp>
      <p:sp>
        <p:nvSpPr>
          <p:cNvPr id="139" name="Picture Placeholder 33"/>
          <p:cNvSpPr/>
          <p:nvPr>
            <p:ph type="pic" sz="quarter" idx="22"/>
          </p:nvPr>
        </p:nvSpPr>
        <p:spPr>
          <a:xfrm>
            <a:off x="4720923" y="1824284"/>
            <a:ext cx="2715769" cy="2776310"/>
          </a:xfrm>
          <a:prstGeom prst="rect">
            <a:avLst/>
          </a:prstGeom>
          <a:ln w="38100">
            <a:solidFill>
              <a:srgbClr val="FFFFFF"/>
            </a:solidFill>
            <a:round/>
          </a:ln>
        </p:spPr>
        <p:txBody>
          <a:bodyPr lIns="91439" rIns="91439">
            <a:noAutofit/>
          </a:bodyPr>
          <a:lstStyle/>
          <a:p>
            <a:pPr/>
          </a:p>
        </p:txBody>
      </p:sp>
      <p:sp>
        <p:nvSpPr>
          <p:cNvPr id="140" name="Text Placeholder 3"/>
          <p:cNvSpPr/>
          <p:nvPr>
            <p:ph type="body" sz="quarter" idx="23"/>
          </p:nvPr>
        </p:nvSpPr>
        <p:spPr>
          <a:xfrm>
            <a:off x="4707208" y="4947404"/>
            <a:ext cx="2743201" cy="914401"/>
          </a:xfrm>
          <a:prstGeom prst="rect">
            <a:avLst/>
          </a:prstGeom>
        </p:spPr>
        <p:txBody>
          <a:bodyPr/>
          <a:lstStyle/>
          <a:p>
            <a:pPr marL="0" indent="0">
              <a:spcBef>
                <a:spcPts val="1600"/>
              </a:spcBef>
              <a:buSzTx/>
              <a:buFontTx/>
              <a:buNone/>
              <a:defRPr sz="1600"/>
            </a:pPr>
          </a:p>
        </p:txBody>
      </p:sp>
      <p:grpSp>
        <p:nvGrpSpPr>
          <p:cNvPr id="153" name="Group 96"/>
          <p:cNvGrpSpPr/>
          <p:nvPr/>
        </p:nvGrpSpPr>
        <p:grpSpPr>
          <a:xfrm>
            <a:off x="8048120" y="1668158"/>
            <a:ext cx="3077428" cy="3113056"/>
            <a:chOff x="0" y="0"/>
            <a:chExt cx="3077426" cy="3113054"/>
          </a:xfrm>
        </p:grpSpPr>
        <p:sp>
          <p:nvSpPr>
            <p:cNvPr id="141" name="Freeform 41"/>
            <p:cNvSpPr/>
            <p:nvPr/>
          </p:nvSpPr>
          <p:spPr>
            <a:xfrm rot="5400000">
              <a:off x="1533241" y="-1024462"/>
              <a:ext cx="12701" cy="2161757"/>
            </a:xfrm>
            <a:custGeom>
              <a:avLst/>
              <a:gdLst/>
              <a:ahLst/>
              <a:cxnLst>
                <a:cxn ang="0">
                  <a:pos x="wd2" y="hd2"/>
                </a:cxn>
                <a:cxn ang="5400000">
                  <a:pos x="wd2" y="hd2"/>
                </a:cxn>
                <a:cxn ang="10800000">
                  <a:pos x="wd2" y="hd2"/>
                </a:cxn>
                <a:cxn ang="16200000">
                  <a:pos x="wd2" y="hd2"/>
                </a:cxn>
              </a:cxnLst>
              <a:rect l="0" t="0" r="r" b="b"/>
              <a:pathLst>
                <a:path w="19200" h="21600" fill="norm" stroke="1" extrusionOk="0">
                  <a:moveTo>
                    <a:pt x="12960" y="0"/>
                  </a:moveTo>
                  <a:cubicBezTo>
                    <a:pt x="17280" y="1817"/>
                    <a:pt x="17280" y="3608"/>
                    <a:pt x="17280" y="5400"/>
                  </a:cubicBezTo>
                  <a:cubicBezTo>
                    <a:pt x="17280" y="6296"/>
                    <a:pt x="12960" y="7217"/>
                    <a:pt x="12960" y="8112"/>
                  </a:cubicBezTo>
                  <a:cubicBezTo>
                    <a:pt x="12960" y="9008"/>
                    <a:pt x="12960" y="9904"/>
                    <a:pt x="17280" y="10800"/>
                  </a:cubicBezTo>
                  <a:cubicBezTo>
                    <a:pt x="17280" y="12617"/>
                    <a:pt x="21600" y="14408"/>
                    <a:pt x="17280" y="16200"/>
                  </a:cubicBezTo>
                  <a:cubicBezTo>
                    <a:pt x="21600" y="17096"/>
                    <a:pt x="17280" y="18017"/>
                    <a:pt x="17280" y="18912"/>
                  </a:cubicBezTo>
                  <a:cubicBezTo>
                    <a:pt x="17280" y="19808"/>
                    <a:pt x="12960" y="20704"/>
                    <a:pt x="12960" y="21600"/>
                  </a:cubicBezTo>
                  <a:cubicBezTo>
                    <a:pt x="8640" y="21600"/>
                    <a:pt x="8640" y="21600"/>
                    <a:pt x="8640" y="21600"/>
                  </a:cubicBezTo>
                  <a:cubicBezTo>
                    <a:pt x="8640" y="20704"/>
                    <a:pt x="4320" y="19808"/>
                    <a:pt x="4320" y="18912"/>
                  </a:cubicBezTo>
                  <a:cubicBezTo>
                    <a:pt x="4320" y="18017"/>
                    <a:pt x="0" y="17096"/>
                    <a:pt x="0" y="16200"/>
                  </a:cubicBezTo>
                  <a:cubicBezTo>
                    <a:pt x="0" y="14408"/>
                    <a:pt x="4320" y="12617"/>
                    <a:pt x="4320" y="10800"/>
                  </a:cubicBezTo>
                  <a:cubicBezTo>
                    <a:pt x="8640" y="9904"/>
                    <a:pt x="8640" y="9008"/>
                    <a:pt x="8640" y="8112"/>
                  </a:cubicBezTo>
                  <a:cubicBezTo>
                    <a:pt x="8640" y="7217"/>
                    <a:pt x="4320" y="6296"/>
                    <a:pt x="4320" y="5400"/>
                  </a:cubicBezTo>
                  <a:cubicBezTo>
                    <a:pt x="0" y="3608"/>
                    <a:pt x="4320" y="1817"/>
                    <a:pt x="8640" y="0"/>
                  </a:cubicBezTo>
                  <a:lnTo>
                    <a:pt x="12960" y="0"/>
                  </a:ln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42" name="Freeform 42"/>
            <p:cNvSpPr/>
            <p:nvPr/>
          </p:nvSpPr>
          <p:spPr>
            <a:xfrm rot="5400000">
              <a:off x="-1128595" y="1563556"/>
              <a:ext cx="2365840" cy="12701"/>
            </a:xfrm>
            <a:custGeom>
              <a:avLst/>
              <a:gdLst/>
              <a:ahLst/>
              <a:cxnLst>
                <a:cxn ang="0">
                  <a:pos x="wd2" y="hd2"/>
                </a:cxn>
                <a:cxn ang="5400000">
                  <a:pos x="wd2" y="hd2"/>
                </a:cxn>
                <a:cxn ang="10800000">
                  <a:pos x="wd2" y="hd2"/>
                </a:cxn>
                <a:cxn ang="16200000">
                  <a:pos x="wd2" y="hd2"/>
                </a:cxn>
              </a:cxnLst>
              <a:rect l="0" t="0" r="r" b="b"/>
              <a:pathLst>
                <a:path w="21600" h="19069" fill="norm" stroke="1" extrusionOk="0">
                  <a:moveTo>
                    <a:pt x="0" y="8640"/>
                  </a:moveTo>
                  <a:cubicBezTo>
                    <a:pt x="1794" y="4320"/>
                    <a:pt x="3588" y="0"/>
                    <a:pt x="5400" y="4320"/>
                  </a:cubicBezTo>
                  <a:cubicBezTo>
                    <a:pt x="6288" y="4320"/>
                    <a:pt x="7194" y="8640"/>
                    <a:pt x="8100" y="8640"/>
                  </a:cubicBezTo>
                  <a:cubicBezTo>
                    <a:pt x="8988" y="8640"/>
                    <a:pt x="9894" y="4320"/>
                    <a:pt x="10800" y="4320"/>
                  </a:cubicBezTo>
                  <a:cubicBezTo>
                    <a:pt x="12594" y="4320"/>
                    <a:pt x="14388" y="0"/>
                    <a:pt x="16200" y="0"/>
                  </a:cubicBezTo>
                  <a:cubicBezTo>
                    <a:pt x="17088" y="0"/>
                    <a:pt x="17994" y="4320"/>
                    <a:pt x="18900" y="4320"/>
                  </a:cubicBezTo>
                  <a:cubicBezTo>
                    <a:pt x="19788" y="4320"/>
                    <a:pt x="20694" y="4320"/>
                    <a:pt x="21600" y="8640"/>
                  </a:cubicBezTo>
                  <a:cubicBezTo>
                    <a:pt x="21600" y="8640"/>
                    <a:pt x="21600" y="8640"/>
                    <a:pt x="21600" y="8640"/>
                  </a:cubicBezTo>
                  <a:cubicBezTo>
                    <a:pt x="20694" y="12960"/>
                    <a:pt x="19788" y="12960"/>
                    <a:pt x="18900" y="17280"/>
                  </a:cubicBezTo>
                  <a:cubicBezTo>
                    <a:pt x="17994" y="17280"/>
                    <a:pt x="17088" y="17280"/>
                    <a:pt x="16200" y="17280"/>
                  </a:cubicBezTo>
                  <a:cubicBezTo>
                    <a:pt x="14388" y="21600"/>
                    <a:pt x="12594" y="17280"/>
                    <a:pt x="10800" y="12960"/>
                  </a:cubicBezTo>
                  <a:cubicBezTo>
                    <a:pt x="9894" y="12960"/>
                    <a:pt x="8988" y="12960"/>
                    <a:pt x="8100" y="12960"/>
                  </a:cubicBezTo>
                  <a:cubicBezTo>
                    <a:pt x="7194" y="12960"/>
                    <a:pt x="6288" y="17280"/>
                    <a:pt x="5400" y="17280"/>
                  </a:cubicBezTo>
                  <a:cubicBezTo>
                    <a:pt x="3588" y="17280"/>
                    <a:pt x="1794" y="17280"/>
                    <a:pt x="0" y="864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43" name="Freeform 43"/>
            <p:cNvSpPr/>
            <p:nvPr/>
          </p:nvSpPr>
          <p:spPr>
            <a:xfrm rot="5400000">
              <a:off x="1814273" y="1548461"/>
              <a:ext cx="2371329" cy="12701"/>
            </a:xfrm>
            <a:custGeom>
              <a:avLst/>
              <a:gdLst/>
              <a:ahLst/>
              <a:cxnLst>
                <a:cxn ang="0">
                  <a:pos x="wd2" y="hd2"/>
                </a:cxn>
                <a:cxn ang="5400000">
                  <a:pos x="wd2" y="hd2"/>
                </a:cxn>
                <a:cxn ang="10800000">
                  <a:pos x="wd2" y="hd2"/>
                </a:cxn>
                <a:cxn ang="16200000">
                  <a:pos x="wd2" y="hd2"/>
                </a:cxn>
              </a:cxnLst>
              <a:rect l="0" t="0" r="r" b="b"/>
              <a:pathLst>
                <a:path w="21600" h="19069" fill="norm" stroke="1" extrusionOk="0">
                  <a:moveTo>
                    <a:pt x="0" y="8640"/>
                  </a:moveTo>
                  <a:cubicBezTo>
                    <a:pt x="1790" y="4320"/>
                    <a:pt x="3597" y="0"/>
                    <a:pt x="5387" y="4320"/>
                  </a:cubicBezTo>
                  <a:cubicBezTo>
                    <a:pt x="6290" y="4320"/>
                    <a:pt x="7194" y="8640"/>
                    <a:pt x="8098" y="8640"/>
                  </a:cubicBezTo>
                  <a:cubicBezTo>
                    <a:pt x="9001" y="8640"/>
                    <a:pt x="9905" y="4320"/>
                    <a:pt x="10791" y="4320"/>
                  </a:cubicBezTo>
                  <a:cubicBezTo>
                    <a:pt x="12599" y="4320"/>
                    <a:pt x="14406" y="0"/>
                    <a:pt x="16196" y="0"/>
                  </a:cubicBezTo>
                  <a:cubicBezTo>
                    <a:pt x="17099" y="0"/>
                    <a:pt x="18003" y="4320"/>
                    <a:pt x="18907" y="4320"/>
                  </a:cubicBezTo>
                  <a:cubicBezTo>
                    <a:pt x="19793" y="4320"/>
                    <a:pt x="20696" y="4320"/>
                    <a:pt x="21600" y="8640"/>
                  </a:cubicBezTo>
                  <a:cubicBezTo>
                    <a:pt x="21600" y="12960"/>
                    <a:pt x="21600" y="12960"/>
                    <a:pt x="21600" y="12960"/>
                  </a:cubicBezTo>
                  <a:cubicBezTo>
                    <a:pt x="20696" y="12960"/>
                    <a:pt x="19793" y="17280"/>
                    <a:pt x="18907" y="17280"/>
                  </a:cubicBezTo>
                  <a:cubicBezTo>
                    <a:pt x="18003" y="17280"/>
                    <a:pt x="17099" y="17280"/>
                    <a:pt x="16196" y="17280"/>
                  </a:cubicBezTo>
                  <a:cubicBezTo>
                    <a:pt x="14406" y="21600"/>
                    <a:pt x="12599" y="17280"/>
                    <a:pt x="10791" y="12960"/>
                  </a:cubicBezTo>
                  <a:cubicBezTo>
                    <a:pt x="9905" y="12960"/>
                    <a:pt x="9001" y="12960"/>
                    <a:pt x="8098" y="12960"/>
                  </a:cubicBezTo>
                  <a:cubicBezTo>
                    <a:pt x="7194" y="12960"/>
                    <a:pt x="6290" y="17280"/>
                    <a:pt x="5387" y="17280"/>
                  </a:cubicBezTo>
                  <a:cubicBezTo>
                    <a:pt x="3597" y="17280"/>
                    <a:pt x="1790" y="17280"/>
                    <a:pt x="0" y="12960"/>
                  </a:cubicBezTo>
                  <a:lnTo>
                    <a:pt x="0" y="8640"/>
                  </a:ln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44" name="Freeform 44"/>
            <p:cNvSpPr/>
            <p:nvPr/>
          </p:nvSpPr>
          <p:spPr>
            <a:xfrm rot="5400000">
              <a:off x="1514788" y="2001912"/>
              <a:ext cx="12701" cy="212485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21600"/>
                  </a:moveTo>
                  <a:cubicBezTo>
                    <a:pt x="0" y="19802"/>
                    <a:pt x="0" y="18004"/>
                    <a:pt x="0" y="16206"/>
                  </a:cubicBezTo>
                  <a:cubicBezTo>
                    <a:pt x="0" y="15295"/>
                    <a:pt x="5400" y="14408"/>
                    <a:pt x="5400" y="13497"/>
                  </a:cubicBezTo>
                  <a:cubicBezTo>
                    <a:pt x="5400" y="12611"/>
                    <a:pt x="5400" y="11699"/>
                    <a:pt x="5400" y="10813"/>
                  </a:cubicBezTo>
                  <a:cubicBezTo>
                    <a:pt x="0" y="9015"/>
                    <a:pt x="0" y="7192"/>
                    <a:pt x="0" y="5394"/>
                  </a:cubicBezTo>
                  <a:cubicBezTo>
                    <a:pt x="0" y="4507"/>
                    <a:pt x="0" y="3596"/>
                    <a:pt x="0" y="2709"/>
                  </a:cubicBezTo>
                  <a:cubicBezTo>
                    <a:pt x="5400" y="1798"/>
                    <a:pt x="5400" y="912"/>
                    <a:pt x="10800" y="0"/>
                  </a:cubicBezTo>
                  <a:cubicBezTo>
                    <a:pt x="10800" y="0"/>
                    <a:pt x="10800" y="0"/>
                    <a:pt x="10800" y="0"/>
                  </a:cubicBezTo>
                  <a:cubicBezTo>
                    <a:pt x="16200" y="912"/>
                    <a:pt x="16200" y="1798"/>
                    <a:pt x="16200" y="2709"/>
                  </a:cubicBezTo>
                  <a:cubicBezTo>
                    <a:pt x="21600" y="3596"/>
                    <a:pt x="21600" y="4507"/>
                    <a:pt x="21600" y="5394"/>
                  </a:cubicBezTo>
                  <a:cubicBezTo>
                    <a:pt x="21600" y="7192"/>
                    <a:pt x="16200" y="9015"/>
                    <a:pt x="16200" y="10813"/>
                  </a:cubicBezTo>
                  <a:cubicBezTo>
                    <a:pt x="16200" y="11699"/>
                    <a:pt x="10800" y="12611"/>
                    <a:pt x="10800" y="13497"/>
                  </a:cubicBezTo>
                  <a:cubicBezTo>
                    <a:pt x="16200" y="14408"/>
                    <a:pt x="16200" y="15295"/>
                    <a:pt x="16200" y="16206"/>
                  </a:cubicBezTo>
                  <a:cubicBezTo>
                    <a:pt x="21600" y="18004"/>
                    <a:pt x="16200" y="19802"/>
                    <a:pt x="10800" y="2160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45" name="Freeform 45"/>
            <p:cNvSpPr/>
            <p:nvPr/>
          </p:nvSpPr>
          <p:spPr>
            <a:xfrm rot="5400000">
              <a:off x="34848" y="-25128"/>
              <a:ext cx="287912" cy="352433"/>
            </a:xfrm>
            <a:custGeom>
              <a:avLst/>
              <a:gdLst/>
              <a:ahLst/>
              <a:cxnLst>
                <a:cxn ang="0">
                  <a:pos x="wd2" y="hd2"/>
                </a:cxn>
                <a:cxn ang="5400000">
                  <a:pos x="wd2" y="hd2"/>
                </a:cxn>
                <a:cxn ang="10800000">
                  <a:pos x="wd2" y="hd2"/>
                </a:cxn>
                <a:cxn ang="16200000">
                  <a:pos x="wd2" y="hd2"/>
                </a:cxn>
              </a:cxnLst>
              <a:rect l="0" t="0" r="r" b="b"/>
              <a:pathLst>
                <a:path w="21078" h="20724" fill="norm" stroke="1" extrusionOk="0">
                  <a:moveTo>
                    <a:pt x="17525" y="17805"/>
                  </a:moveTo>
                  <a:cubicBezTo>
                    <a:pt x="15820" y="17222"/>
                    <a:pt x="13546" y="19995"/>
                    <a:pt x="11415" y="19557"/>
                  </a:cubicBezTo>
                  <a:cubicBezTo>
                    <a:pt x="12552" y="20724"/>
                    <a:pt x="14541" y="18973"/>
                    <a:pt x="15394" y="19119"/>
                  </a:cubicBezTo>
                  <a:cubicBezTo>
                    <a:pt x="12978" y="21454"/>
                    <a:pt x="8857" y="18535"/>
                    <a:pt x="6299" y="20724"/>
                  </a:cubicBezTo>
                  <a:cubicBezTo>
                    <a:pt x="2178" y="20724"/>
                    <a:pt x="-380" y="17951"/>
                    <a:pt x="46" y="13865"/>
                  </a:cubicBezTo>
                  <a:cubicBezTo>
                    <a:pt x="331" y="11968"/>
                    <a:pt x="2178" y="10800"/>
                    <a:pt x="2320" y="8903"/>
                  </a:cubicBezTo>
                  <a:cubicBezTo>
                    <a:pt x="2746" y="8465"/>
                    <a:pt x="2604" y="8757"/>
                    <a:pt x="3173" y="8465"/>
                  </a:cubicBezTo>
                  <a:cubicBezTo>
                    <a:pt x="3031" y="6568"/>
                    <a:pt x="4167" y="4962"/>
                    <a:pt x="3883" y="3357"/>
                  </a:cubicBezTo>
                  <a:cubicBezTo>
                    <a:pt x="3741" y="1751"/>
                    <a:pt x="2178" y="1168"/>
                    <a:pt x="2178" y="0"/>
                  </a:cubicBezTo>
                  <a:cubicBezTo>
                    <a:pt x="4594" y="1022"/>
                    <a:pt x="5304" y="5254"/>
                    <a:pt x="4167" y="8319"/>
                  </a:cubicBezTo>
                  <a:cubicBezTo>
                    <a:pt x="4310" y="8757"/>
                    <a:pt x="5162" y="8611"/>
                    <a:pt x="5304" y="9195"/>
                  </a:cubicBezTo>
                  <a:cubicBezTo>
                    <a:pt x="5589" y="10070"/>
                    <a:pt x="5162" y="10946"/>
                    <a:pt x="4594" y="11676"/>
                  </a:cubicBezTo>
                  <a:cubicBezTo>
                    <a:pt x="3315" y="11530"/>
                    <a:pt x="2320" y="10800"/>
                    <a:pt x="3173" y="9778"/>
                  </a:cubicBezTo>
                  <a:cubicBezTo>
                    <a:pt x="-380" y="12843"/>
                    <a:pt x="1467" y="21600"/>
                    <a:pt x="8573" y="19265"/>
                  </a:cubicBezTo>
                  <a:cubicBezTo>
                    <a:pt x="7152" y="17222"/>
                    <a:pt x="9852" y="14157"/>
                    <a:pt x="11415" y="16346"/>
                  </a:cubicBezTo>
                  <a:cubicBezTo>
                    <a:pt x="11699" y="17951"/>
                    <a:pt x="10989" y="18389"/>
                    <a:pt x="10420" y="19119"/>
                  </a:cubicBezTo>
                  <a:cubicBezTo>
                    <a:pt x="13831" y="19995"/>
                    <a:pt x="18378" y="14886"/>
                    <a:pt x="21078" y="18827"/>
                  </a:cubicBezTo>
                  <a:cubicBezTo>
                    <a:pt x="19799" y="17076"/>
                    <a:pt x="17099" y="18097"/>
                    <a:pt x="15678" y="19119"/>
                  </a:cubicBezTo>
                  <a:cubicBezTo>
                    <a:pt x="15962" y="18389"/>
                    <a:pt x="16957" y="18389"/>
                    <a:pt x="17525" y="17805"/>
                  </a:cubicBezTo>
                  <a:close/>
                  <a:moveTo>
                    <a:pt x="9994" y="18681"/>
                  </a:moveTo>
                  <a:cubicBezTo>
                    <a:pt x="12410" y="18535"/>
                    <a:pt x="10562" y="14303"/>
                    <a:pt x="9141" y="16346"/>
                  </a:cubicBezTo>
                  <a:cubicBezTo>
                    <a:pt x="10136" y="16346"/>
                    <a:pt x="9283" y="17076"/>
                    <a:pt x="8857" y="17076"/>
                  </a:cubicBezTo>
                  <a:cubicBezTo>
                    <a:pt x="8857" y="17368"/>
                    <a:pt x="8857" y="17805"/>
                    <a:pt x="8857" y="18243"/>
                  </a:cubicBezTo>
                  <a:cubicBezTo>
                    <a:pt x="9141" y="18389"/>
                    <a:pt x="9283" y="18681"/>
                    <a:pt x="9852" y="18681"/>
                  </a:cubicBezTo>
                  <a:cubicBezTo>
                    <a:pt x="10136" y="18097"/>
                    <a:pt x="10846" y="17076"/>
                    <a:pt x="9994" y="16638"/>
                  </a:cubicBezTo>
                  <a:cubicBezTo>
                    <a:pt x="11415" y="16784"/>
                    <a:pt x="10562" y="18243"/>
                    <a:pt x="9994" y="18681"/>
                  </a:cubicBezTo>
                  <a:close/>
                  <a:moveTo>
                    <a:pt x="757" y="12843"/>
                  </a:moveTo>
                  <a:cubicBezTo>
                    <a:pt x="-522" y="17659"/>
                    <a:pt x="3457" y="21600"/>
                    <a:pt x="7436" y="19703"/>
                  </a:cubicBezTo>
                  <a:cubicBezTo>
                    <a:pt x="2320" y="21162"/>
                    <a:pt x="1325" y="16784"/>
                    <a:pt x="757" y="12843"/>
                  </a:cubicBezTo>
                  <a:close/>
                  <a:moveTo>
                    <a:pt x="4736" y="8903"/>
                  </a:moveTo>
                  <a:cubicBezTo>
                    <a:pt x="4878" y="10070"/>
                    <a:pt x="4310" y="10508"/>
                    <a:pt x="3883" y="11238"/>
                  </a:cubicBezTo>
                  <a:cubicBezTo>
                    <a:pt x="5162" y="11384"/>
                    <a:pt x="5446" y="9632"/>
                    <a:pt x="4736" y="8903"/>
                  </a:cubicBezTo>
                  <a:close/>
                  <a:moveTo>
                    <a:pt x="3741" y="8319"/>
                  </a:moveTo>
                  <a:cubicBezTo>
                    <a:pt x="3741" y="7151"/>
                    <a:pt x="4878" y="5838"/>
                    <a:pt x="4167" y="4524"/>
                  </a:cubicBezTo>
                  <a:cubicBezTo>
                    <a:pt x="4310" y="5984"/>
                    <a:pt x="3173" y="7151"/>
                    <a:pt x="3741" y="8319"/>
                  </a:cubicBezTo>
                  <a:close/>
                  <a:moveTo>
                    <a:pt x="3741" y="8903"/>
                  </a:moveTo>
                  <a:cubicBezTo>
                    <a:pt x="3457" y="9195"/>
                    <a:pt x="3315" y="10508"/>
                    <a:pt x="3741" y="10800"/>
                  </a:cubicBezTo>
                  <a:cubicBezTo>
                    <a:pt x="4167" y="10216"/>
                    <a:pt x="4594" y="9195"/>
                    <a:pt x="3741" y="8903"/>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46" name="Freeform 46"/>
            <p:cNvSpPr/>
            <p:nvPr/>
          </p:nvSpPr>
          <p:spPr>
            <a:xfrm rot="5400000">
              <a:off x="33113" y="-27634"/>
              <a:ext cx="292309" cy="358537"/>
            </a:xfrm>
            <a:custGeom>
              <a:avLst/>
              <a:gdLst/>
              <a:ahLst/>
              <a:cxnLst>
                <a:cxn ang="0">
                  <a:pos x="wd2" y="hd2"/>
                </a:cxn>
                <a:cxn ang="5400000">
                  <a:pos x="wd2" y="hd2"/>
                </a:cxn>
                <a:cxn ang="10800000">
                  <a:pos x="wd2" y="hd2"/>
                </a:cxn>
                <a:cxn ang="16200000">
                  <a:pos x="wd2" y="hd2"/>
                </a:cxn>
              </a:cxnLst>
              <a:rect l="0" t="0" r="r" b="b"/>
              <a:pathLst>
                <a:path w="21400" h="21600" fill="norm" stroke="1" extrusionOk="0">
                  <a:moveTo>
                    <a:pt x="6523" y="21600"/>
                  </a:moveTo>
                  <a:cubicBezTo>
                    <a:pt x="6380" y="21600"/>
                    <a:pt x="6380" y="21600"/>
                    <a:pt x="6380" y="21600"/>
                  </a:cubicBezTo>
                  <a:cubicBezTo>
                    <a:pt x="4377" y="21600"/>
                    <a:pt x="2518" y="20850"/>
                    <a:pt x="1374" y="19350"/>
                  </a:cubicBezTo>
                  <a:cubicBezTo>
                    <a:pt x="229" y="18150"/>
                    <a:pt x="-200" y="16350"/>
                    <a:pt x="86" y="14400"/>
                  </a:cubicBezTo>
                  <a:cubicBezTo>
                    <a:pt x="229" y="13500"/>
                    <a:pt x="658" y="12600"/>
                    <a:pt x="1230" y="11850"/>
                  </a:cubicBezTo>
                  <a:cubicBezTo>
                    <a:pt x="1660" y="10950"/>
                    <a:pt x="2232" y="10200"/>
                    <a:pt x="2232" y="9300"/>
                  </a:cubicBezTo>
                  <a:cubicBezTo>
                    <a:pt x="2232" y="9300"/>
                    <a:pt x="2232" y="9300"/>
                    <a:pt x="2232" y="9300"/>
                  </a:cubicBezTo>
                  <a:cubicBezTo>
                    <a:pt x="2518" y="9000"/>
                    <a:pt x="2661" y="8850"/>
                    <a:pt x="2804" y="8850"/>
                  </a:cubicBezTo>
                  <a:cubicBezTo>
                    <a:pt x="2804" y="8850"/>
                    <a:pt x="2947" y="8850"/>
                    <a:pt x="3090" y="8850"/>
                  </a:cubicBezTo>
                  <a:cubicBezTo>
                    <a:pt x="3090" y="7950"/>
                    <a:pt x="3233" y="7050"/>
                    <a:pt x="3519" y="6150"/>
                  </a:cubicBezTo>
                  <a:cubicBezTo>
                    <a:pt x="3805" y="5250"/>
                    <a:pt x="4091" y="4500"/>
                    <a:pt x="3948" y="3600"/>
                  </a:cubicBezTo>
                  <a:cubicBezTo>
                    <a:pt x="3805" y="2850"/>
                    <a:pt x="3376" y="2250"/>
                    <a:pt x="2947" y="1800"/>
                  </a:cubicBezTo>
                  <a:cubicBezTo>
                    <a:pt x="2518" y="1200"/>
                    <a:pt x="2089" y="750"/>
                    <a:pt x="2089" y="150"/>
                  </a:cubicBezTo>
                  <a:cubicBezTo>
                    <a:pt x="2089" y="0"/>
                    <a:pt x="2089" y="0"/>
                    <a:pt x="2089" y="0"/>
                  </a:cubicBezTo>
                  <a:cubicBezTo>
                    <a:pt x="2232" y="0"/>
                    <a:pt x="2232" y="0"/>
                    <a:pt x="2232" y="0"/>
                  </a:cubicBezTo>
                  <a:cubicBezTo>
                    <a:pt x="4807" y="1200"/>
                    <a:pt x="5522" y="5550"/>
                    <a:pt x="4377" y="8700"/>
                  </a:cubicBezTo>
                  <a:cubicBezTo>
                    <a:pt x="4377" y="8850"/>
                    <a:pt x="4664" y="8850"/>
                    <a:pt x="4807" y="9000"/>
                  </a:cubicBezTo>
                  <a:cubicBezTo>
                    <a:pt x="5093" y="9150"/>
                    <a:pt x="5379" y="9150"/>
                    <a:pt x="5522" y="9450"/>
                  </a:cubicBezTo>
                  <a:cubicBezTo>
                    <a:pt x="5951" y="10800"/>
                    <a:pt x="5093" y="11700"/>
                    <a:pt x="4664" y="12150"/>
                  </a:cubicBezTo>
                  <a:cubicBezTo>
                    <a:pt x="4664" y="12150"/>
                    <a:pt x="4664" y="12150"/>
                    <a:pt x="4664" y="12150"/>
                  </a:cubicBezTo>
                  <a:cubicBezTo>
                    <a:pt x="4664" y="12150"/>
                    <a:pt x="4664" y="12150"/>
                    <a:pt x="4664" y="12150"/>
                  </a:cubicBezTo>
                  <a:cubicBezTo>
                    <a:pt x="3805" y="12150"/>
                    <a:pt x="3090" y="11850"/>
                    <a:pt x="2947" y="11400"/>
                  </a:cubicBezTo>
                  <a:cubicBezTo>
                    <a:pt x="2804" y="11250"/>
                    <a:pt x="2804" y="10950"/>
                    <a:pt x="2804" y="10650"/>
                  </a:cubicBezTo>
                  <a:cubicBezTo>
                    <a:pt x="1517" y="12300"/>
                    <a:pt x="1230" y="14700"/>
                    <a:pt x="1946" y="16800"/>
                  </a:cubicBezTo>
                  <a:cubicBezTo>
                    <a:pt x="2661" y="19050"/>
                    <a:pt x="4377" y="20250"/>
                    <a:pt x="6380" y="20250"/>
                  </a:cubicBezTo>
                  <a:cubicBezTo>
                    <a:pt x="7095" y="20250"/>
                    <a:pt x="7811" y="20100"/>
                    <a:pt x="8526" y="19950"/>
                  </a:cubicBezTo>
                  <a:cubicBezTo>
                    <a:pt x="8097" y="19200"/>
                    <a:pt x="7954" y="18300"/>
                    <a:pt x="8383" y="17400"/>
                  </a:cubicBezTo>
                  <a:cubicBezTo>
                    <a:pt x="8812" y="16650"/>
                    <a:pt x="9527" y="16050"/>
                    <a:pt x="10242" y="16050"/>
                  </a:cubicBezTo>
                  <a:cubicBezTo>
                    <a:pt x="10528" y="16050"/>
                    <a:pt x="11101" y="16200"/>
                    <a:pt x="11673" y="16950"/>
                  </a:cubicBezTo>
                  <a:cubicBezTo>
                    <a:pt x="11673" y="16950"/>
                    <a:pt x="11673" y="16950"/>
                    <a:pt x="11673" y="16950"/>
                  </a:cubicBezTo>
                  <a:cubicBezTo>
                    <a:pt x="11816" y="18300"/>
                    <a:pt x="11387" y="18900"/>
                    <a:pt x="10815" y="19500"/>
                  </a:cubicBezTo>
                  <a:cubicBezTo>
                    <a:pt x="10815" y="19500"/>
                    <a:pt x="10815" y="19650"/>
                    <a:pt x="10672" y="19650"/>
                  </a:cubicBezTo>
                  <a:cubicBezTo>
                    <a:pt x="10958" y="19800"/>
                    <a:pt x="11244" y="19800"/>
                    <a:pt x="11530" y="19800"/>
                  </a:cubicBezTo>
                  <a:cubicBezTo>
                    <a:pt x="12674" y="19800"/>
                    <a:pt x="13819" y="19350"/>
                    <a:pt x="15106" y="18750"/>
                  </a:cubicBezTo>
                  <a:cubicBezTo>
                    <a:pt x="16250" y="18300"/>
                    <a:pt x="17395" y="17850"/>
                    <a:pt x="18539" y="17850"/>
                  </a:cubicBezTo>
                  <a:cubicBezTo>
                    <a:pt x="19683" y="17850"/>
                    <a:pt x="20685" y="18450"/>
                    <a:pt x="21400" y="19500"/>
                  </a:cubicBezTo>
                  <a:cubicBezTo>
                    <a:pt x="21257" y="19650"/>
                    <a:pt x="21257" y="19650"/>
                    <a:pt x="21257" y="19650"/>
                  </a:cubicBezTo>
                  <a:cubicBezTo>
                    <a:pt x="20685" y="19050"/>
                    <a:pt x="20113" y="18600"/>
                    <a:pt x="19254" y="18600"/>
                  </a:cubicBezTo>
                  <a:cubicBezTo>
                    <a:pt x="17824" y="18600"/>
                    <a:pt x="16250" y="19650"/>
                    <a:pt x="15821" y="19800"/>
                  </a:cubicBezTo>
                  <a:cubicBezTo>
                    <a:pt x="15535" y="20100"/>
                    <a:pt x="15535" y="20100"/>
                    <a:pt x="15535" y="20100"/>
                  </a:cubicBezTo>
                  <a:cubicBezTo>
                    <a:pt x="15535" y="19950"/>
                    <a:pt x="15535" y="19950"/>
                    <a:pt x="15535" y="19950"/>
                  </a:cubicBezTo>
                  <a:cubicBezTo>
                    <a:pt x="14820" y="20550"/>
                    <a:pt x="13962" y="20850"/>
                    <a:pt x="12674" y="20850"/>
                  </a:cubicBezTo>
                  <a:cubicBezTo>
                    <a:pt x="12102" y="20850"/>
                    <a:pt x="11530" y="20850"/>
                    <a:pt x="10958" y="20850"/>
                  </a:cubicBezTo>
                  <a:cubicBezTo>
                    <a:pt x="10385" y="20700"/>
                    <a:pt x="9813" y="20700"/>
                    <a:pt x="9241" y="20700"/>
                  </a:cubicBezTo>
                  <a:cubicBezTo>
                    <a:pt x="8097" y="20700"/>
                    <a:pt x="7238" y="21000"/>
                    <a:pt x="6523" y="21600"/>
                  </a:cubicBezTo>
                  <a:close/>
                  <a:moveTo>
                    <a:pt x="801" y="12900"/>
                  </a:moveTo>
                  <a:cubicBezTo>
                    <a:pt x="515" y="13350"/>
                    <a:pt x="372" y="13950"/>
                    <a:pt x="229" y="14400"/>
                  </a:cubicBezTo>
                  <a:cubicBezTo>
                    <a:pt x="86" y="16350"/>
                    <a:pt x="515" y="18000"/>
                    <a:pt x="1517" y="19200"/>
                  </a:cubicBezTo>
                  <a:cubicBezTo>
                    <a:pt x="2661" y="20550"/>
                    <a:pt x="4377" y="21300"/>
                    <a:pt x="6380" y="21300"/>
                  </a:cubicBezTo>
                  <a:cubicBezTo>
                    <a:pt x="7095" y="20700"/>
                    <a:pt x="7954" y="20400"/>
                    <a:pt x="9241" y="20400"/>
                  </a:cubicBezTo>
                  <a:cubicBezTo>
                    <a:pt x="9813" y="20400"/>
                    <a:pt x="10385" y="20550"/>
                    <a:pt x="10958" y="20550"/>
                  </a:cubicBezTo>
                  <a:cubicBezTo>
                    <a:pt x="11387" y="20550"/>
                    <a:pt x="11673" y="20700"/>
                    <a:pt x="12102" y="20700"/>
                  </a:cubicBezTo>
                  <a:cubicBezTo>
                    <a:pt x="11816" y="20550"/>
                    <a:pt x="11673" y="20400"/>
                    <a:pt x="11387" y="20250"/>
                  </a:cubicBezTo>
                  <a:cubicBezTo>
                    <a:pt x="11244" y="19950"/>
                    <a:pt x="11244" y="19950"/>
                    <a:pt x="11244" y="19950"/>
                  </a:cubicBezTo>
                  <a:cubicBezTo>
                    <a:pt x="11530" y="20100"/>
                    <a:pt x="11530" y="20100"/>
                    <a:pt x="11530" y="20100"/>
                  </a:cubicBezTo>
                  <a:cubicBezTo>
                    <a:pt x="11673" y="20100"/>
                    <a:pt x="11816" y="20100"/>
                    <a:pt x="12102" y="20100"/>
                  </a:cubicBezTo>
                  <a:cubicBezTo>
                    <a:pt x="12960" y="20100"/>
                    <a:pt x="13962" y="19650"/>
                    <a:pt x="14820" y="19200"/>
                  </a:cubicBezTo>
                  <a:cubicBezTo>
                    <a:pt x="14820" y="19200"/>
                    <a:pt x="14820" y="19200"/>
                    <a:pt x="14820" y="19200"/>
                  </a:cubicBezTo>
                  <a:cubicBezTo>
                    <a:pt x="13675" y="19650"/>
                    <a:pt x="12531" y="19950"/>
                    <a:pt x="11530" y="19950"/>
                  </a:cubicBezTo>
                  <a:cubicBezTo>
                    <a:pt x="11101" y="19950"/>
                    <a:pt x="10815" y="19950"/>
                    <a:pt x="10528" y="19950"/>
                  </a:cubicBezTo>
                  <a:cubicBezTo>
                    <a:pt x="10385" y="19800"/>
                    <a:pt x="10385" y="19800"/>
                    <a:pt x="10385" y="19800"/>
                  </a:cubicBezTo>
                  <a:cubicBezTo>
                    <a:pt x="10385" y="19650"/>
                    <a:pt x="10385" y="19650"/>
                    <a:pt x="10385" y="19650"/>
                  </a:cubicBezTo>
                  <a:cubicBezTo>
                    <a:pt x="10528" y="19650"/>
                    <a:pt x="10672" y="19500"/>
                    <a:pt x="10672" y="19350"/>
                  </a:cubicBezTo>
                  <a:cubicBezTo>
                    <a:pt x="10815" y="19350"/>
                    <a:pt x="10815" y="19200"/>
                    <a:pt x="10815" y="19200"/>
                  </a:cubicBezTo>
                  <a:cubicBezTo>
                    <a:pt x="10672" y="19350"/>
                    <a:pt x="10385" y="19500"/>
                    <a:pt x="10099" y="19500"/>
                  </a:cubicBezTo>
                  <a:cubicBezTo>
                    <a:pt x="9813" y="19500"/>
                    <a:pt x="9813" y="19500"/>
                    <a:pt x="9813" y="19500"/>
                  </a:cubicBezTo>
                  <a:cubicBezTo>
                    <a:pt x="9813" y="19500"/>
                    <a:pt x="9813" y="19500"/>
                    <a:pt x="9813" y="19500"/>
                  </a:cubicBezTo>
                  <a:cubicBezTo>
                    <a:pt x="9527" y="19500"/>
                    <a:pt x="9384" y="19350"/>
                    <a:pt x="9241" y="19200"/>
                  </a:cubicBezTo>
                  <a:cubicBezTo>
                    <a:pt x="9098" y="19200"/>
                    <a:pt x="8955" y="19050"/>
                    <a:pt x="8812" y="19050"/>
                  </a:cubicBezTo>
                  <a:cubicBezTo>
                    <a:pt x="8812" y="19050"/>
                    <a:pt x="8812" y="19050"/>
                    <a:pt x="8812" y="19050"/>
                  </a:cubicBezTo>
                  <a:cubicBezTo>
                    <a:pt x="8812" y="17550"/>
                    <a:pt x="8812" y="17550"/>
                    <a:pt x="8812" y="17550"/>
                  </a:cubicBezTo>
                  <a:cubicBezTo>
                    <a:pt x="8955" y="17550"/>
                    <a:pt x="8955" y="17550"/>
                    <a:pt x="8955" y="17550"/>
                  </a:cubicBezTo>
                  <a:cubicBezTo>
                    <a:pt x="8955" y="17550"/>
                    <a:pt x="8955" y="17550"/>
                    <a:pt x="8955" y="17550"/>
                  </a:cubicBezTo>
                  <a:cubicBezTo>
                    <a:pt x="9241" y="17550"/>
                    <a:pt x="9527" y="17250"/>
                    <a:pt x="9527" y="17100"/>
                  </a:cubicBezTo>
                  <a:cubicBezTo>
                    <a:pt x="9527" y="17100"/>
                    <a:pt x="9527" y="17100"/>
                    <a:pt x="9241" y="17100"/>
                  </a:cubicBezTo>
                  <a:cubicBezTo>
                    <a:pt x="9098" y="17100"/>
                    <a:pt x="9098" y="17100"/>
                    <a:pt x="9098" y="17100"/>
                  </a:cubicBezTo>
                  <a:cubicBezTo>
                    <a:pt x="9241" y="16950"/>
                    <a:pt x="9241" y="16950"/>
                    <a:pt x="9241" y="16950"/>
                  </a:cubicBezTo>
                  <a:cubicBezTo>
                    <a:pt x="9384" y="16500"/>
                    <a:pt x="9670" y="16350"/>
                    <a:pt x="9956" y="16350"/>
                  </a:cubicBezTo>
                  <a:cubicBezTo>
                    <a:pt x="9384" y="16500"/>
                    <a:pt x="8955" y="16950"/>
                    <a:pt x="8669" y="17550"/>
                  </a:cubicBezTo>
                  <a:cubicBezTo>
                    <a:pt x="8240" y="18300"/>
                    <a:pt x="8240" y="19200"/>
                    <a:pt x="8812" y="19950"/>
                  </a:cubicBezTo>
                  <a:cubicBezTo>
                    <a:pt x="8812" y="20100"/>
                    <a:pt x="8812" y="20100"/>
                    <a:pt x="8812" y="20100"/>
                  </a:cubicBezTo>
                  <a:cubicBezTo>
                    <a:pt x="8669" y="20100"/>
                    <a:pt x="8669" y="20100"/>
                    <a:pt x="8669" y="20100"/>
                  </a:cubicBezTo>
                  <a:cubicBezTo>
                    <a:pt x="8240" y="20250"/>
                    <a:pt x="7811" y="20400"/>
                    <a:pt x="7525" y="20400"/>
                  </a:cubicBezTo>
                  <a:cubicBezTo>
                    <a:pt x="7525" y="20550"/>
                    <a:pt x="7525" y="20550"/>
                    <a:pt x="7525" y="20550"/>
                  </a:cubicBezTo>
                  <a:cubicBezTo>
                    <a:pt x="6809" y="20850"/>
                    <a:pt x="6094" y="21000"/>
                    <a:pt x="5379" y="21000"/>
                  </a:cubicBezTo>
                  <a:cubicBezTo>
                    <a:pt x="3948" y="21000"/>
                    <a:pt x="2518" y="20250"/>
                    <a:pt x="1660" y="19050"/>
                  </a:cubicBezTo>
                  <a:cubicBezTo>
                    <a:pt x="515" y="17400"/>
                    <a:pt x="86" y="15450"/>
                    <a:pt x="658" y="13350"/>
                  </a:cubicBezTo>
                  <a:lnTo>
                    <a:pt x="801" y="12900"/>
                  </a:lnTo>
                  <a:close/>
                  <a:moveTo>
                    <a:pt x="801" y="13950"/>
                  </a:moveTo>
                  <a:cubicBezTo>
                    <a:pt x="372" y="15750"/>
                    <a:pt x="801" y="17550"/>
                    <a:pt x="1803" y="18900"/>
                  </a:cubicBezTo>
                  <a:cubicBezTo>
                    <a:pt x="2804" y="20250"/>
                    <a:pt x="4234" y="20850"/>
                    <a:pt x="5665" y="20850"/>
                  </a:cubicBezTo>
                  <a:cubicBezTo>
                    <a:pt x="5665" y="20850"/>
                    <a:pt x="5665" y="20850"/>
                    <a:pt x="5665" y="20850"/>
                  </a:cubicBezTo>
                  <a:cubicBezTo>
                    <a:pt x="2089" y="20850"/>
                    <a:pt x="1230" y="16950"/>
                    <a:pt x="801" y="13950"/>
                  </a:cubicBezTo>
                  <a:close/>
                  <a:moveTo>
                    <a:pt x="15249" y="19950"/>
                  </a:moveTo>
                  <a:cubicBezTo>
                    <a:pt x="14963" y="19950"/>
                    <a:pt x="14677" y="20100"/>
                    <a:pt x="14391" y="20250"/>
                  </a:cubicBezTo>
                  <a:cubicBezTo>
                    <a:pt x="13962" y="20400"/>
                    <a:pt x="13389" y="20550"/>
                    <a:pt x="12960" y="20700"/>
                  </a:cubicBezTo>
                  <a:cubicBezTo>
                    <a:pt x="13962" y="20700"/>
                    <a:pt x="14677" y="20400"/>
                    <a:pt x="15249" y="19950"/>
                  </a:cubicBezTo>
                  <a:close/>
                  <a:moveTo>
                    <a:pt x="801" y="12900"/>
                  </a:moveTo>
                  <a:cubicBezTo>
                    <a:pt x="801" y="13350"/>
                    <a:pt x="801" y="13350"/>
                    <a:pt x="801" y="13350"/>
                  </a:cubicBezTo>
                  <a:cubicBezTo>
                    <a:pt x="1517" y="17100"/>
                    <a:pt x="2232" y="20550"/>
                    <a:pt x="5665" y="20550"/>
                  </a:cubicBezTo>
                  <a:cubicBezTo>
                    <a:pt x="5951" y="20550"/>
                    <a:pt x="6237" y="20550"/>
                    <a:pt x="6666" y="20550"/>
                  </a:cubicBezTo>
                  <a:cubicBezTo>
                    <a:pt x="4377" y="20550"/>
                    <a:pt x="2518" y="19200"/>
                    <a:pt x="1660" y="16950"/>
                  </a:cubicBezTo>
                  <a:cubicBezTo>
                    <a:pt x="801" y="14400"/>
                    <a:pt x="1517" y="11550"/>
                    <a:pt x="3090" y="10050"/>
                  </a:cubicBezTo>
                  <a:cubicBezTo>
                    <a:pt x="3519" y="9750"/>
                    <a:pt x="3519" y="9750"/>
                    <a:pt x="3519" y="9750"/>
                  </a:cubicBezTo>
                  <a:cubicBezTo>
                    <a:pt x="3519" y="9450"/>
                    <a:pt x="3662" y="9300"/>
                    <a:pt x="3662" y="9300"/>
                  </a:cubicBezTo>
                  <a:cubicBezTo>
                    <a:pt x="3805" y="9150"/>
                    <a:pt x="3805" y="9150"/>
                    <a:pt x="3805" y="9150"/>
                  </a:cubicBezTo>
                  <a:cubicBezTo>
                    <a:pt x="3805" y="9150"/>
                    <a:pt x="3805" y="9150"/>
                    <a:pt x="3805" y="9150"/>
                  </a:cubicBezTo>
                  <a:cubicBezTo>
                    <a:pt x="4091" y="9300"/>
                    <a:pt x="4234" y="9450"/>
                    <a:pt x="4377" y="9600"/>
                  </a:cubicBezTo>
                  <a:cubicBezTo>
                    <a:pt x="4521" y="10200"/>
                    <a:pt x="4091" y="10950"/>
                    <a:pt x="3948" y="11250"/>
                  </a:cubicBezTo>
                  <a:cubicBezTo>
                    <a:pt x="3805" y="11400"/>
                    <a:pt x="3805" y="11400"/>
                    <a:pt x="3805" y="11400"/>
                  </a:cubicBezTo>
                  <a:cubicBezTo>
                    <a:pt x="3805" y="11400"/>
                    <a:pt x="3805" y="11400"/>
                    <a:pt x="3805" y="11400"/>
                  </a:cubicBezTo>
                  <a:cubicBezTo>
                    <a:pt x="3662" y="11250"/>
                    <a:pt x="3519" y="11100"/>
                    <a:pt x="3519" y="10800"/>
                  </a:cubicBezTo>
                  <a:cubicBezTo>
                    <a:pt x="3376" y="10500"/>
                    <a:pt x="3519" y="10200"/>
                    <a:pt x="3519" y="9900"/>
                  </a:cubicBezTo>
                  <a:cubicBezTo>
                    <a:pt x="3233" y="10200"/>
                    <a:pt x="3233" y="10200"/>
                    <a:pt x="3233" y="10200"/>
                  </a:cubicBezTo>
                  <a:cubicBezTo>
                    <a:pt x="2947" y="10650"/>
                    <a:pt x="2947" y="10950"/>
                    <a:pt x="3090" y="11250"/>
                  </a:cubicBezTo>
                  <a:cubicBezTo>
                    <a:pt x="3233" y="11700"/>
                    <a:pt x="3805" y="12000"/>
                    <a:pt x="4521" y="12000"/>
                  </a:cubicBezTo>
                  <a:cubicBezTo>
                    <a:pt x="4950" y="11550"/>
                    <a:pt x="5665" y="10650"/>
                    <a:pt x="5379" y="9600"/>
                  </a:cubicBezTo>
                  <a:cubicBezTo>
                    <a:pt x="5236" y="9450"/>
                    <a:pt x="5093" y="9300"/>
                    <a:pt x="4807" y="9300"/>
                  </a:cubicBezTo>
                  <a:cubicBezTo>
                    <a:pt x="4950" y="9300"/>
                    <a:pt x="4950" y="9300"/>
                    <a:pt x="4950" y="9300"/>
                  </a:cubicBezTo>
                  <a:cubicBezTo>
                    <a:pt x="5236" y="9600"/>
                    <a:pt x="5379" y="10350"/>
                    <a:pt x="5236" y="10950"/>
                  </a:cubicBezTo>
                  <a:cubicBezTo>
                    <a:pt x="4950" y="11550"/>
                    <a:pt x="4664" y="11850"/>
                    <a:pt x="4091" y="11850"/>
                  </a:cubicBezTo>
                  <a:cubicBezTo>
                    <a:pt x="4091" y="11850"/>
                    <a:pt x="4091" y="11850"/>
                    <a:pt x="4091" y="11850"/>
                  </a:cubicBezTo>
                  <a:cubicBezTo>
                    <a:pt x="4091" y="11850"/>
                    <a:pt x="4091" y="11850"/>
                    <a:pt x="3948" y="11850"/>
                  </a:cubicBezTo>
                  <a:cubicBezTo>
                    <a:pt x="3805" y="11700"/>
                    <a:pt x="3805" y="11700"/>
                    <a:pt x="3805" y="11700"/>
                  </a:cubicBezTo>
                  <a:cubicBezTo>
                    <a:pt x="3948" y="11700"/>
                    <a:pt x="3948" y="11700"/>
                    <a:pt x="3948" y="11700"/>
                  </a:cubicBezTo>
                  <a:cubicBezTo>
                    <a:pt x="3948" y="11400"/>
                    <a:pt x="4091" y="11250"/>
                    <a:pt x="4234" y="11100"/>
                  </a:cubicBezTo>
                  <a:cubicBezTo>
                    <a:pt x="4521" y="10650"/>
                    <a:pt x="4807" y="10200"/>
                    <a:pt x="4664" y="9300"/>
                  </a:cubicBezTo>
                  <a:cubicBezTo>
                    <a:pt x="4664" y="9150"/>
                    <a:pt x="4664" y="9150"/>
                    <a:pt x="4664" y="9150"/>
                  </a:cubicBezTo>
                  <a:cubicBezTo>
                    <a:pt x="4521" y="9150"/>
                    <a:pt x="4234" y="9000"/>
                    <a:pt x="4091" y="8700"/>
                  </a:cubicBezTo>
                  <a:cubicBezTo>
                    <a:pt x="4091" y="8700"/>
                    <a:pt x="4091" y="8700"/>
                    <a:pt x="4091" y="8700"/>
                  </a:cubicBezTo>
                  <a:cubicBezTo>
                    <a:pt x="4091" y="8700"/>
                    <a:pt x="4091" y="8700"/>
                    <a:pt x="4091" y="8700"/>
                  </a:cubicBezTo>
                  <a:cubicBezTo>
                    <a:pt x="5236" y="5850"/>
                    <a:pt x="4664" y="1500"/>
                    <a:pt x="2375" y="300"/>
                  </a:cubicBezTo>
                  <a:cubicBezTo>
                    <a:pt x="2375" y="750"/>
                    <a:pt x="2661" y="1200"/>
                    <a:pt x="3090" y="1650"/>
                  </a:cubicBezTo>
                  <a:cubicBezTo>
                    <a:pt x="3519" y="2100"/>
                    <a:pt x="3948" y="2700"/>
                    <a:pt x="4091" y="3600"/>
                  </a:cubicBezTo>
                  <a:cubicBezTo>
                    <a:pt x="4091" y="3900"/>
                    <a:pt x="4091" y="4200"/>
                    <a:pt x="4091" y="4500"/>
                  </a:cubicBezTo>
                  <a:cubicBezTo>
                    <a:pt x="4234" y="4800"/>
                    <a:pt x="4234" y="4800"/>
                    <a:pt x="4234" y="4800"/>
                  </a:cubicBezTo>
                  <a:cubicBezTo>
                    <a:pt x="4807" y="5700"/>
                    <a:pt x="4521" y="6600"/>
                    <a:pt x="4234" y="7350"/>
                  </a:cubicBezTo>
                  <a:cubicBezTo>
                    <a:pt x="4091" y="7800"/>
                    <a:pt x="3948" y="8250"/>
                    <a:pt x="3948" y="8700"/>
                  </a:cubicBezTo>
                  <a:cubicBezTo>
                    <a:pt x="3948" y="9150"/>
                    <a:pt x="3948" y="9150"/>
                    <a:pt x="3948" y="9150"/>
                  </a:cubicBezTo>
                  <a:cubicBezTo>
                    <a:pt x="3662" y="8700"/>
                    <a:pt x="3662" y="8700"/>
                    <a:pt x="3662" y="8700"/>
                  </a:cubicBezTo>
                  <a:cubicBezTo>
                    <a:pt x="3376" y="7950"/>
                    <a:pt x="3519" y="7350"/>
                    <a:pt x="3805" y="6600"/>
                  </a:cubicBezTo>
                  <a:cubicBezTo>
                    <a:pt x="3948" y="6000"/>
                    <a:pt x="4234" y="5400"/>
                    <a:pt x="4091" y="4800"/>
                  </a:cubicBezTo>
                  <a:cubicBezTo>
                    <a:pt x="4091" y="4800"/>
                    <a:pt x="4091" y="4800"/>
                    <a:pt x="4091" y="4800"/>
                  </a:cubicBezTo>
                  <a:cubicBezTo>
                    <a:pt x="4091" y="5250"/>
                    <a:pt x="3948" y="5700"/>
                    <a:pt x="3805" y="6300"/>
                  </a:cubicBezTo>
                  <a:cubicBezTo>
                    <a:pt x="3519" y="7050"/>
                    <a:pt x="3233" y="7950"/>
                    <a:pt x="3233" y="8850"/>
                  </a:cubicBezTo>
                  <a:cubicBezTo>
                    <a:pt x="3376" y="9000"/>
                    <a:pt x="3376" y="9000"/>
                    <a:pt x="3376" y="9000"/>
                  </a:cubicBezTo>
                  <a:cubicBezTo>
                    <a:pt x="3233" y="9000"/>
                    <a:pt x="3233" y="9000"/>
                    <a:pt x="3233" y="9000"/>
                  </a:cubicBezTo>
                  <a:cubicBezTo>
                    <a:pt x="3090" y="9150"/>
                    <a:pt x="2947" y="9150"/>
                    <a:pt x="2804" y="9150"/>
                  </a:cubicBezTo>
                  <a:cubicBezTo>
                    <a:pt x="2804" y="9150"/>
                    <a:pt x="2804" y="9150"/>
                    <a:pt x="2804" y="9150"/>
                  </a:cubicBezTo>
                  <a:cubicBezTo>
                    <a:pt x="2661" y="9150"/>
                    <a:pt x="2661" y="9150"/>
                    <a:pt x="2518" y="9300"/>
                  </a:cubicBezTo>
                  <a:cubicBezTo>
                    <a:pt x="2375" y="10350"/>
                    <a:pt x="1803" y="11100"/>
                    <a:pt x="1374" y="11850"/>
                  </a:cubicBezTo>
                  <a:cubicBezTo>
                    <a:pt x="1230" y="12300"/>
                    <a:pt x="944" y="12600"/>
                    <a:pt x="801" y="12900"/>
                  </a:cubicBezTo>
                  <a:close/>
                  <a:moveTo>
                    <a:pt x="11959" y="20400"/>
                  </a:moveTo>
                  <a:cubicBezTo>
                    <a:pt x="12102" y="20400"/>
                    <a:pt x="12245" y="20550"/>
                    <a:pt x="12531" y="20550"/>
                  </a:cubicBezTo>
                  <a:cubicBezTo>
                    <a:pt x="13103" y="20550"/>
                    <a:pt x="13675" y="20250"/>
                    <a:pt x="14248" y="19950"/>
                  </a:cubicBezTo>
                  <a:cubicBezTo>
                    <a:pt x="14820" y="19800"/>
                    <a:pt x="15249" y="19650"/>
                    <a:pt x="15535" y="19650"/>
                  </a:cubicBezTo>
                  <a:cubicBezTo>
                    <a:pt x="15678" y="19650"/>
                    <a:pt x="15678" y="19650"/>
                    <a:pt x="15678" y="19650"/>
                  </a:cubicBezTo>
                  <a:cubicBezTo>
                    <a:pt x="15964" y="19350"/>
                    <a:pt x="16393" y="19050"/>
                    <a:pt x="16679" y="18900"/>
                  </a:cubicBezTo>
                  <a:cubicBezTo>
                    <a:pt x="16966" y="18750"/>
                    <a:pt x="17252" y="18750"/>
                    <a:pt x="17395" y="18600"/>
                  </a:cubicBezTo>
                  <a:cubicBezTo>
                    <a:pt x="17252" y="18600"/>
                    <a:pt x="17252" y="18450"/>
                    <a:pt x="17109" y="18450"/>
                  </a:cubicBezTo>
                  <a:cubicBezTo>
                    <a:pt x="16536" y="18450"/>
                    <a:pt x="15678" y="18900"/>
                    <a:pt x="14963" y="19350"/>
                  </a:cubicBezTo>
                  <a:cubicBezTo>
                    <a:pt x="13962" y="19800"/>
                    <a:pt x="12960" y="20400"/>
                    <a:pt x="11959" y="20400"/>
                  </a:cubicBezTo>
                  <a:close/>
                  <a:moveTo>
                    <a:pt x="8955" y="18900"/>
                  </a:moveTo>
                  <a:cubicBezTo>
                    <a:pt x="9098" y="18900"/>
                    <a:pt x="9241" y="18900"/>
                    <a:pt x="9384" y="19050"/>
                  </a:cubicBezTo>
                  <a:cubicBezTo>
                    <a:pt x="9527" y="19200"/>
                    <a:pt x="9670" y="19200"/>
                    <a:pt x="9813" y="19200"/>
                  </a:cubicBezTo>
                  <a:cubicBezTo>
                    <a:pt x="9813" y="19200"/>
                    <a:pt x="9813" y="19200"/>
                    <a:pt x="9813" y="19200"/>
                  </a:cubicBezTo>
                  <a:cubicBezTo>
                    <a:pt x="9813" y="19200"/>
                    <a:pt x="9956" y="19200"/>
                    <a:pt x="9956" y="19050"/>
                  </a:cubicBezTo>
                  <a:cubicBezTo>
                    <a:pt x="10099" y="18750"/>
                    <a:pt x="10528" y="18150"/>
                    <a:pt x="10385" y="17700"/>
                  </a:cubicBezTo>
                  <a:cubicBezTo>
                    <a:pt x="10385" y="17550"/>
                    <a:pt x="10242" y="17400"/>
                    <a:pt x="10099" y="17250"/>
                  </a:cubicBezTo>
                  <a:cubicBezTo>
                    <a:pt x="9813" y="17100"/>
                    <a:pt x="9813" y="17100"/>
                    <a:pt x="9813" y="17100"/>
                  </a:cubicBezTo>
                  <a:cubicBezTo>
                    <a:pt x="9813" y="17100"/>
                    <a:pt x="9813" y="17100"/>
                    <a:pt x="9813" y="17100"/>
                  </a:cubicBezTo>
                  <a:cubicBezTo>
                    <a:pt x="9813" y="17400"/>
                    <a:pt x="9384" y="17700"/>
                    <a:pt x="8955" y="17700"/>
                  </a:cubicBezTo>
                  <a:cubicBezTo>
                    <a:pt x="8955" y="17700"/>
                    <a:pt x="8955" y="17700"/>
                    <a:pt x="8955" y="17700"/>
                  </a:cubicBezTo>
                  <a:lnTo>
                    <a:pt x="8955" y="18900"/>
                  </a:lnTo>
                  <a:close/>
                  <a:moveTo>
                    <a:pt x="10528" y="17400"/>
                  </a:moveTo>
                  <a:cubicBezTo>
                    <a:pt x="10528" y="17550"/>
                    <a:pt x="10528" y="17550"/>
                    <a:pt x="10528" y="17700"/>
                  </a:cubicBezTo>
                  <a:cubicBezTo>
                    <a:pt x="10672" y="18150"/>
                    <a:pt x="10385" y="18750"/>
                    <a:pt x="10099" y="19200"/>
                  </a:cubicBezTo>
                  <a:cubicBezTo>
                    <a:pt x="10528" y="18900"/>
                    <a:pt x="10815" y="18150"/>
                    <a:pt x="10815" y="17700"/>
                  </a:cubicBezTo>
                  <a:cubicBezTo>
                    <a:pt x="10672" y="17700"/>
                    <a:pt x="10672" y="17550"/>
                    <a:pt x="10528" y="17400"/>
                  </a:cubicBezTo>
                  <a:close/>
                  <a:moveTo>
                    <a:pt x="9813" y="17100"/>
                  </a:moveTo>
                  <a:cubicBezTo>
                    <a:pt x="10099" y="17100"/>
                    <a:pt x="10099" y="17100"/>
                    <a:pt x="10099" y="17100"/>
                  </a:cubicBezTo>
                  <a:cubicBezTo>
                    <a:pt x="10672" y="17250"/>
                    <a:pt x="10958" y="17550"/>
                    <a:pt x="10958" y="17700"/>
                  </a:cubicBezTo>
                  <a:cubicBezTo>
                    <a:pt x="11101" y="18150"/>
                    <a:pt x="10815" y="18750"/>
                    <a:pt x="10385" y="19200"/>
                  </a:cubicBezTo>
                  <a:cubicBezTo>
                    <a:pt x="11101" y="18900"/>
                    <a:pt x="11101" y="18300"/>
                    <a:pt x="11101" y="18000"/>
                  </a:cubicBezTo>
                  <a:cubicBezTo>
                    <a:pt x="11101" y="17400"/>
                    <a:pt x="10672" y="16500"/>
                    <a:pt x="10099" y="16500"/>
                  </a:cubicBezTo>
                  <a:cubicBezTo>
                    <a:pt x="9956" y="16500"/>
                    <a:pt x="9670" y="16650"/>
                    <a:pt x="9527" y="16950"/>
                  </a:cubicBezTo>
                  <a:cubicBezTo>
                    <a:pt x="9670" y="16950"/>
                    <a:pt x="9670" y="16950"/>
                    <a:pt x="9813" y="17100"/>
                  </a:cubicBezTo>
                  <a:close/>
                  <a:moveTo>
                    <a:pt x="17252" y="18300"/>
                  </a:moveTo>
                  <a:cubicBezTo>
                    <a:pt x="17395" y="18300"/>
                    <a:pt x="17538" y="18300"/>
                    <a:pt x="17681" y="18450"/>
                  </a:cubicBezTo>
                  <a:cubicBezTo>
                    <a:pt x="17824" y="18450"/>
                    <a:pt x="17824" y="18450"/>
                    <a:pt x="17824" y="18450"/>
                  </a:cubicBezTo>
                  <a:cubicBezTo>
                    <a:pt x="17681" y="18600"/>
                    <a:pt x="17681" y="18600"/>
                    <a:pt x="17681" y="18600"/>
                  </a:cubicBezTo>
                  <a:cubicBezTo>
                    <a:pt x="17681" y="18600"/>
                    <a:pt x="17538" y="18750"/>
                    <a:pt x="17395" y="18750"/>
                  </a:cubicBezTo>
                  <a:cubicBezTo>
                    <a:pt x="17967" y="18600"/>
                    <a:pt x="18539" y="18450"/>
                    <a:pt x="19254" y="18450"/>
                  </a:cubicBezTo>
                  <a:cubicBezTo>
                    <a:pt x="19683" y="18450"/>
                    <a:pt x="19970" y="18450"/>
                    <a:pt x="20256" y="18600"/>
                  </a:cubicBezTo>
                  <a:cubicBezTo>
                    <a:pt x="19826" y="18300"/>
                    <a:pt x="19254" y="18150"/>
                    <a:pt x="18539" y="18150"/>
                  </a:cubicBezTo>
                  <a:cubicBezTo>
                    <a:pt x="18110" y="18150"/>
                    <a:pt x="17681" y="18150"/>
                    <a:pt x="17252" y="18300"/>
                  </a:cubicBezTo>
                  <a:close/>
                  <a:moveTo>
                    <a:pt x="10099" y="16350"/>
                  </a:moveTo>
                  <a:cubicBezTo>
                    <a:pt x="10815" y="16350"/>
                    <a:pt x="11387" y="17250"/>
                    <a:pt x="11387" y="18000"/>
                  </a:cubicBezTo>
                  <a:cubicBezTo>
                    <a:pt x="11387" y="18150"/>
                    <a:pt x="11387" y="18300"/>
                    <a:pt x="11387" y="18450"/>
                  </a:cubicBezTo>
                  <a:cubicBezTo>
                    <a:pt x="11530" y="18150"/>
                    <a:pt x="11530" y="17700"/>
                    <a:pt x="11387" y="17100"/>
                  </a:cubicBezTo>
                  <a:cubicBezTo>
                    <a:pt x="11101" y="16500"/>
                    <a:pt x="10528" y="16200"/>
                    <a:pt x="9956" y="16350"/>
                  </a:cubicBezTo>
                  <a:cubicBezTo>
                    <a:pt x="10099" y="16350"/>
                    <a:pt x="10099" y="16350"/>
                    <a:pt x="10099" y="16350"/>
                  </a:cubicBezTo>
                  <a:close/>
                  <a:moveTo>
                    <a:pt x="4950" y="9750"/>
                  </a:moveTo>
                  <a:cubicBezTo>
                    <a:pt x="4950" y="10350"/>
                    <a:pt x="4664" y="10800"/>
                    <a:pt x="4377" y="11100"/>
                  </a:cubicBezTo>
                  <a:cubicBezTo>
                    <a:pt x="4377" y="11250"/>
                    <a:pt x="4234" y="11400"/>
                    <a:pt x="4234" y="11550"/>
                  </a:cubicBezTo>
                  <a:cubicBezTo>
                    <a:pt x="4664" y="11550"/>
                    <a:pt x="4950" y="11100"/>
                    <a:pt x="4950" y="10950"/>
                  </a:cubicBezTo>
                  <a:cubicBezTo>
                    <a:pt x="5093" y="10500"/>
                    <a:pt x="5093" y="10050"/>
                    <a:pt x="4950" y="9750"/>
                  </a:cubicBezTo>
                  <a:close/>
                  <a:moveTo>
                    <a:pt x="3805" y="9450"/>
                  </a:moveTo>
                  <a:cubicBezTo>
                    <a:pt x="3662" y="9750"/>
                    <a:pt x="3662" y="10350"/>
                    <a:pt x="3662" y="10800"/>
                  </a:cubicBezTo>
                  <a:cubicBezTo>
                    <a:pt x="3662" y="10950"/>
                    <a:pt x="3805" y="10950"/>
                    <a:pt x="3805" y="11100"/>
                  </a:cubicBezTo>
                  <a:cubicBezTo>
                    <a:pt x="4091" y="10650"/>
                    <a:pt x="4377" y="10050"/>
                    <a:pt x="4234" y="9750"/>
                  </a:cubicBezTo>
                  <a:cubicBezTo>
                    <a:pt x="4091" y="9600"/>
                    <a:pt x="4091" y="9450"/>
                    <a:pt x="3805" y="9450"/>
                  </a:cubicBezTo>
                  <a:close/>
                  <a:moveTo>
                    <a:pt x="4377" y="5400"/>
                  </a:moveTo>
                  <a:cubicBezTo>
                    <a:pt x="4234" y="5850"/>
                    <a:pt x="4091" y="6300"/>
                    <a:pt x="3948" y="6600"/>
                  </a:cubicBezTo>
                  <a:cubicBezTo>
                    <a:pt x="3805" y="7200"/>
                    <a:pt x="3662" y="7650"/>
                    <a:pt x="3805" y="8250"/>
                  </a:cubicBezTo>
                  <a:cubicBezTo>
                    <a:pt x="3805" y="7950"/>
                    <a:pt x="3948" y="7650"/>
                    <a:pt x="3948" y="7350"/>
                  </a:cubicBezTo>
                  <a:cubicBezTo>
                    <a:pt x="4234" y="6750"/>
                    <a:pt x="4377" y="6150"/>
                    <a:pt x="4377" y="5400"/>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47" name="Freeform 47"/>
            <p:cNvSpPr/>
            <p:nvPr/>
          </p:nvSpPr>
          <p:spPr>
            <a:xfrm rot="5400000">
              <a:off x="2746943" y="-36826"/>
              <a:ext cx="290130" cy="363809"/>
            </a:xfrm>
            <a:custGeom>
              <a:avLst/>
              <a:gdLst/>
              <a:ahLst/>
              <a:cxnLst>
                <a:cxn ang="0">
                  <a:pos x="wd2" y="hd2"/>
                </a:cxn>
                <a:cxn ang="5400000">
                  <a:pos x="wd2" y="hd2"/>
                </a:cxn>
                <a:cxn ang="10800000">
                  <a:pos x="wd2" y="hd2"/>
                </a:cxn>
                <a:cxn ang="16200000">
                  <a:pos x="wd2" y="hd2"/>
                </a:cxn>
              </a:cxnLst>
              <a:rect l="0" t="0" r="r" b="b"/>
              <a:pathLst>
                <a:path w="19942" h="21600" fill="norm" stroke="1" extrusionOk="0">
                  <a:moveTo>
                    <a:pt x="6235" y="1184"/>
                  </a:moveTo>
                  <a:cubicBezTo>
                    <a:pt x="6906" y="2071"/>
                    <a:pt x="6638" y="2959"/>
                    <a:pt x="7577" y="3699"/>
                  </a:cubicBezTo>
                  <a:cubicBezTo>
                    <a:pt x="7845" y="3403"/>
                    <a:pt x="7308" y="2663"/>
                    <a:pt x="6772" y="2515"/>
                  </a:cubicBezTo>
                  <a:cubicBezTo>
                    <a:pt x="8113" y="1923"/>
                    <a:pt x="8247" y="3699"/>
                    <a:pt x="7979" y="5030"/>
                  </a:cubicBezTo>
                  <a:cubicBezTo>
                    <a:pt x="7443" y="5326"/>
                    <a:pt x="6906" y="5474"/>
                    <a:pt x="6101" y="5474"/>
                  </a:cubicBezTo>
                  <a:cubicBezTo>
                    <a:pt x="5296" y="4586"/>
                    <a:pt x="5296" y="2811"/>
                    <a:pt x="5028" y="1923"/>
                  </a:cubicBezTo>
                  <a:cubicBezTo>
                    <a:pt x="1405" y="2071"/>
                    <a:pt x="734" y="6066"/>
                    <a:pt x="1674" y="9173"/>
                  </a:cubicBezTo>
                  <a:cubicBezTo>
                    <a:pt x="2076" y="10652"/>
                    <a:pt x="3552" y="11984"/>
                    <a:pt x="4088" y="13611"/>
                  </a:cubicBezTo>
                  <a:cubicBezTo>
                    <a:pt x="5028" y="16422"/>
                    <a:pt x="4625" y="19085"/>
                    <a:pt x="3149" y="21600"/>
                  </a:cubicBezTo>
                  <a:cubicBezTo>
                    <a:pt x="3284" y="20268"/>
                    <a:pt x="4759" y="17901"/>
                    <a:pt x="3954" y="15386"/>
                  </a:cubicBezTo>
                  <a:cubicBezTo>
                    <a:pt x="3686" y="15090"/>
                    <a:pt x="3418" y="15090"/>
                    <a:pt x="3015" y="15090"/>
                  </a:cubicBezTo>
                  <a:cubicBezTo>
                    <a:pt x="3015" y="14795"/>
                    <a:pt x="3284" y="14942"/>
                    <a:pt x="3552" y="14942"/>
                  </a:cubicBezTo>
                  <a:cubicBezTo>
                    <a:pt x="3284" y="13167"/>
                    <a:pt x="466" y="11688"/>
                    <a:pt x="64" y="8877"/>
                  </a:cubicBezTo>
                  <a:cubicBezTo>
                    <a:pt x="-339" y="5030"/>
                    <a:pt x="1137" y="888"/>
                    <a:pt x="5028" y="1479"/>
                  </a:cubicBezTo>
                  <a:cubicBezTo>
                    <a:pt x="5564" y="1332"/>
                    <a:pt x="5833" y="740"/>
                    <a:pt x="6369" y="592"/>
                  </a:cubicBezTo>
                  <a:cubicBezTo>
                    <a:pt x="11065" y="148"/>
                    <a:pt x="16700" y="6805"/>
                    <a:pt x="18980" y="1923"/>
                  </a:cubicBezTo>
                  <a:cubicBezTo>
                    <a:pt x="19115" y="888"/>
                    <a:pt x="18846" y="444"/>
                    <a:pt x="18578" y="0"/>
                  </a:cubicBezTo>
                  <a:cubicBezTo>
                    <a:pt x="21127" y="296"/>
                    <a:pt x="19517" y="4290"/>
                    <a:pt x="18444" y="4882"/>
                  </a:cubicBezTo>
                  <a:cubicBezTo>
                    <a:pt x="14419" y="6953"/>
                    <a:pt x="9052" y="592"/>
                    <a:pt x="6235" y="1184"/>
                  </a:cubicBezTo>
                  <a:close/>
                  <a:moveTo>
                    <a:pt x="17907" y="4586"/>
                  </a:moveTo>
                  <a:cubicBezTo>
                    <a:pt x="18578" y="4290"/>
                    <a:pt x="19785" y="2515"/>
                    <a:pt x="19383" y="2367"/>
                  </a:cubicBezTo>
                  <a:cubicBezTo>
                    <a:pt x="16968" y="6362"/>
                    <a:pt x="12004" y="2071"/>
                    <a:pt x="8918" y="1184"/>
                  </a:cubicBezTo>
                  <a:cubicBezTo>
                    <a:pt x="11199" y="3107"/>
                    <a:pt x="13614" y="4882"/>
                    <a:pt x="17907" y="4586"/>
                  </a:cubicBezTo>
                  <a:close/>
                  <a:moveTo>
                    <a:pt x="3015" y="12427"/>
                  </a:moveTo>
                  <a:cubicBezTo>
                    <a:pt x="869" y="10504"/>
                    <a:pt x="466" y="3995"/>
                    <a:pt x="2479" y="2367"/>
                  </a:cubicBezTo>
                  <a:cubicBezTo>
                    <a:pt x="-473" y="4290"/>
                    <a:pt x="198" y="11540"/>
                    <a:pt x="3015" y="12427"/>
                  </a:cubicBezTo>
                  <a:close/>
                  <a:moveTo>
                    <a:pt x="7174" y="4142"/>
                  </a:moveTo>
                  <a:cubicBezTo>
                    <a:pt x="6906" y="3255"/>
                    <a:pt x="6638" y="2367"/>
                    <a:pt x="5698" y="2367"/>
                  </a:cubicBezTo>
                  <a:cubicBezTo>
                    <a:pt x="5698" y="3403"/>
                    <a:pt x="6235" y="3995"/>
                    <a:pt x="7174" y="4142"/>
                  </a:cubicBezTo>
                  <a:close/>
                  <a:moveTo>
                    <a:pt x="7174" y="4586"/>
                  </a:moveTo>
                  <a:cubicBezTo>
                    <a:pt x="6369" y="4882"/>
                    <a:pt x="6101" y="3551"/>
                    <a:pt x="5698" y="4142"/>
                  </a:cubicBezTo>
                  <a:cubicBezTo>
                    <a:pt x="5833" y="4586"/>
                    <a:pt x="7040" y="5918"/>
                    <a:pt x="7174" y="4586"/>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48" name="Freeform 48"/>
            <p:cNvSpPr/>
            <p:nvPr/>
          </p:nvSpPr>
          <p:spPr>
            <a:xfrm rot="5400000">
              <a:off x="2744786" y="-41714"/>
              <a:ext cx="290928" cy="37435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728"/>
                  </a:moveTo>
                  <a:cubicBezTo>
                    <a:pt x="21600" y="2880"/>
                    <a:pt x="20592" y="4608"/>
                    <a:pt x="19872" y="4896"/>
                  </a:cubicBezTo>
                  <a:cubicBezTo>
                    <a:pt x="17280" y="6192"/>
                    <a:pt x="14256" y="4608"/>
                    <a:pt x="11664" y="3168"/>
                  </a:cubicBezTo>
                  <a:cubicBezTo>
                    <a:pt x="9936" y="2160"/>
                    <a:pt x="8208" y="1296"/>
                    <a:pt x="6912" y="1440"/>
                  </a:cubicBezTo>
                  <a:cubicBezTo>
                    <a:pt x="7200" y="1728"/>
                    <a:pt x="7344" y="2160"/>
                    <a:pt x="7488" y="2448"/>
                  </a:cubicBezTo>
                  <a:cubicBezTo>
                    <a:pt x="7488" y="2448"/>
                    <a:pt x="7488" y="2448"/>
                    <a:pt x="7488" y="2448"/>
                  </a:cubicBezTo>
                  <a:cubicBezTo>
                    <a:pt x="7776" y="2304"/>
                    <a:pt x="8064" y="2304"/>
                    <a:pt x="8352" y="2448"/>
                  </a:cubicBezTo>
                  <a:cubicBezTo>
                    <a:pt x="8784" y="2736"/>
                    <a:pt x="8784" y="3456"/>
                    <a:pt x="8784" y="3888"/>
                  </a:cubicBezTo>
                  <a:cubicBezTo>
                    <a:pt x="8784" y="4320"/>
                    <a:pt x="8784" y="4752"/>
                    <a:pt x="8640" y="5040"/>
                  </a:cubicBezTo>
                  <a:cubicBezTo>
                    <a:pt x="8640" y="5040"/>
                    <a:pt x="8640" y="5040"/>
                    <a:pt x="8640" y="5040"/>
                  </a:cubicBezTo>
                  <a:cubicBezTo>
                    <a:pt x="8640" y="5184"/>
                    <a:pt x="8640" y="5184"/>
                    <a:pt x="8640" y="5184"/>
                  </a:cubicBezTo>
                  <a:cubicBezTo>
                    <a:pt x="8208" y="5472"/>
                    <a:pt x="7488" y="5616"/>
                    <a:pt x="6480" y="5616"/>
                  </a:cubicBezTo>
                  <a:cubicBezTo>
                    <a:pt x="6480" y="5616"/>
                    <a:pt x="6480" y="5616"/>
                    <a:pt x="6480" y="5616"/>
                  </a:cubicBezTo>
                  <a:cubicBezTo>
                    <a:pt x="6480" y="5472"/>
                    <a:pt x="6480" y="5472"/>
                    <a:pt x="6480" y="5472"/>
                  </a:cubicBezTo>
                  <a:cubicBezTo>
                    <a:pt x="5904" y="4896"/>
                    <a:pt x="5760" y="3744"/>
                    <a:pt x="5616" y="2880"/>
                  </a:cubicBezTo>
                  <a:cubicBezTo>
                    <a:pt x="5616" y="2592"/>
                    <a:pt x="5472" y="2304"/>
                    <a:pt x="5472" y="2016"/>
                  </a:cubicBezTo>
                  <a:cubicBezTo>
                    <a:pt x="3024" y="2160"/>
                    <a:pt x="1584" y="3888"/>
                    <a:pt x="1584" y="6768"/>
                  </a:cubicBezTo>
                  <a:cubicBezTo>
                    <a:pt x="1584" y="7488"/>
                    <a:pt x="1728" y="8352"/>
                    <a:pt x="2016" y="9072"/>
                  </a:cubicBezTo>
                  <a:cubicBezTo>
                    <a:pt x="2160" y="9792"/>
                    <a:pt x="2592" y="10368"/>
                    <a:pt x="3168" y="11088"/>
                  </a:cubicBezTo>
                  <a:cubicBezTo>
                    <a:pt x="3744" y="11808"/>
                    <a:pt x="4320" y="12528"/>
                    <a:pt x="4608" y="13392"/>
                  </a:cubicBezTo>
                  <a:cubicBezTo>
                    <a:pt x="5616" y="15984"/>
                    <a:pt x="5184" y="18720"/>
                    <a:pt x="3600" y="21312"/>
                  </a:cubicBezTo>
                  <a:cubicBezTo>
                    <a:pt x="3312" y="21600"/>
                    <a:pt x="3312" y="21600"/>
                    <a:pt x="3312" y="21600"/>
                  </a:cubicBezTo>
                  <a:cubicBezTo>
                    <a:pt x="3312" y="21168"/>
                    <a:pt x="3312" y="21168"/>
                    <a:pt x="3312" y="21168"/>
                  </a:cubicBezTo>
                  <a:cubicBezTo>
                    <a:pt x="3456" y="20736"/>
                    <a:pt x="3600" y="20304"/>
                    <a:pt x="3744" y="19728"/>
                  </a:cubicBezTo>
                  <a:cubicBezTo>
                    <a:pt x="4032" y="18864"/>
                    <a:pt x="4464" y="17712"/>
                    <a:pt x="4464" y="16704"/>
                  </a:cubicBezTo>
                  <a:cubicBezTo>
                    <a:pt x="4464" y="16128"/>
                    <a:pt x="4320" y="15552"/>
                    <a:pt x="4176" y="15120"/>
                  </a:cubicBezTo>
                  <a:cubicBezTo>
                    <a:pt x="4032" y="14976"/>
                    <a:pt x="3744" y="14976"/>
                    <a:pt x="3312" y="14976"/>
                  </a:cubicBezTo>
                  <a:cubicBezTo>
                    <a:pt x="3168" y="14976"/>
                    <a:pt x="3168" y="14976"/>
                    <a:pt x="3168" y="14976"/>
                  </a:cubicBezTo>
                  <a:cubicBezTo>
                    <a:pt x="3168" y="14832"/>
                    <a:pt x="3168" y="14832"/>
                    <a:pt x="3168" y="14832"/>
                  </a:cubicBezTo>
                  <a:cubicBezTo>
                    <a:pt x="3168" y="14544"/>
                    <a:pt x="3456" y="14544"/>
                    <a:pt x="3744" y="14544"/>
                  </a:cubicBezTo>
                  <a:cubicBezTo>
                    <a:pt x="3744" y="14544"/>
                    <a:pt x="3744" y="14544"/>
                    <a:pt x="3744" y="14544"/>
                  </a:cubicBezTo>
                  <a:cubicBezTo>
                    <a:pt x="3600" y="13968"/>
                    <a:pt x="3024" y="13392"/>
                    <a:pt x="2448" y="12672"/>
                  </a:cubicBezTo>
                  <a:cubicBezTo>
                    <a:pt x="1440" y="11664"/>
                    <a:pt x="288" y="10368"/>
                    <a:pt x="144" y="8784"/>
                  </a:cubicBezTo>
                  <a:cubicBezTo>
                    <a:pt x="0" y="8352"/>
                    <a:pt x="0" y="7920"/>
                    <a:pt x="0" y="7488"/>
                  </a:cubicBezTo>
                  <a:cubicBezTo>
                    <a:pt x="0" y="5328"/>
                    <a:pt x="720" y="3456"/>
                    <a:pt x="1872" y="2448"/>
                  </a:cubicBezTo>
                  <a:cubicBezTo>
                    <a:pt x="2880" y="1584"/>
                    <a:pt x="4032" y="1296"/>
                    <a:pt x="5472" y="1440"/>
                  </a:cubicBezTo>
                  <a:cubicBezTo>
                    <a:pt x="5760" y="1440"/>
                    <a:pt x="5904" y="1296"/>
                    <a:pt x="6192" y="1008"/>
                  </a:cubicBezTo>
                  <a:cubicBezTo>
                    <a:pt x="6336" y="864"/>
                    <a:pt x="6624" y="720"/>
                    <a:pt x="6912" y="576"/>
                  </a:cubicBezTo>
                  <a:cubicBezTo>
                    <a:pt x="8928" y="432"/>
                    <a:pt x="11088" y="1296"/>
                    <a:pt x="13104" y="2304"/>
                  </a:cubicBezTo>
                  <a:cubicBezTo>
                    <a:pt x="16272" y="3600"/>
                    <a:pt x="18864" y="4752"/>
                    <a:pt x="20304" y="1872"/>
                  </a:cubicBezTo>
                  <a:cubicBezTo>
                    <a:pt x="20448" y="1728"/>
                    <a:pt x="20448" y="1584"/>
                    <a:pt x="20448" y="1440"/>
                  </a:cubicBezTo>
                  <a:cubicBezTo>
                    <a:pt x="20448" y="1008"/>
                    <a:pt x="20160" y="576"/>
                    <a:pt x="20016" y="288"/>
                  </a:cubicBezTo>
                  <a:cubicBezTo>
                    <a:pt x="19872" y="0"/>
                    <a:pt x="19872" y="0"/>
                    <a:pt x="19872" y="0"/>
                  </a:cubicBezTo>
                  <a:cubicBezTo>
                    <a:pt x="20016" y="0"/>
                    <a:pt x="20016" y="0"/>
                    <a:pt x="20016" y="0"/>
                  </a:cubicBezTo>
                  <a:cubicBezTo>
                    <a:pt x="21024" y="144"/>
                    <a:pt x="21600" y="720"/>
                    <a:pt x="21600" y="1728"/>
                  </a:cubicBezTo>
                  <a:close/>
                  <a:moveTo>
                    <a:pt x="6480" y="1296"/>
                  </a:moveTo>
                  <a:cubicBezTo>
                    <a:pt x="6768" y="1296"/>
                    <a:pt x="6768" y="1296"/>
                    <a:pt x="6768" y="1296"/>
                  </a:cubicBezTo>
                  <a:cubicBezTo>
                    <a:pt x="8064" y="1008"/>
                    <a:pt x="9792" y="1872"/>
                    <a:pt x="11808" y="2880"/>
                  </a:cubicBezTo>
                  <a:cubicBezTo>
                    <a:pt x="14400" y="4320"/>
                    <a:pt x="17280" y="5904"/>
                    <a:pt x="19872" y="4752"/>
                  </a:cubicBezTo>
                  <a:cubicBezTo>
                    <a:pt x="20448" y="4464"/>
                    <a:pt x="21312" y="2880"/>
                    <a:pt x="21312" y="1728"/>
                  </a:cubicBezTo>
                  <a:cubicBezTo>
                    <a:pt x="21312" y="1152"/>
                    <a:pt x="21168" y="432"/>
                    <a:pt x="20304" y="288"/>
                  </a:cubicBezTo>
                  <a:cubicBezTo>
                    <a:pt x="20448" y="576"/>
                    <a:pt x="20592" y="1008"/>
                    <a:pt x="20592" y="1440"/>
                  </a:cubicBezTo>
                  <a:cubicBezTo>
                    <a:pt x="20592" y="1584"/>
                    <a:pt x="20592" y="1872"/>
                    <a:pt x="20592" y="2016"/>
                  </a:cubicBezTo>
                  <a:cubicBezTo>
                    <a:pt x="20592" y="2016"/>
                    <a:pt x="20592" y="2016"/>
                    <a:pt x="20592" y="2016"/>
                  </a:cubicBezTo>
                  <a:cubicBezTo>
                    <a:pt x="19008" y="5040"/>
                    <a:pt x="16128" y="3744"/>
                    <a:pt x="13104" y="2448"/>
                  </a:cubicBezTo>
                  <a:cubicBezTo>
                    <a:pt x="10944" y="1584"/>
                    <a:pt x="8928" y="720"/>
                    <a:pt x="6912" y="864"/>
                  </a:cubicBezTo>
                  <a:cubicBezTo>
                    <a:pt x="6624" y="864"/>
                    <a:pt x="6480" y="1008"/>
                    <a:pt x="6336" y="1296"/>
                  </a:cubicBezTo>
                  <a:cubicBezTo>
                    <a:pt x="6048" y="1440"/>
                    <a:pt x="5904" y="1584"/>
                    <a:pt x="5616" y="1728"/>
                  </a:cubicBezTo>
                  <a:cubicBezTo>
                    <a:pt x="5472" y="1728"/>
                    <a:pt x="5472" y="1728"/>
                    <a:pt x="5472" y="1728"/>
                  </a:cubicBezTo>
                  <a:cubicBezTo>
                    <a:pt x="5472" y="1728"/>
                    <a:pt x="5472" y="1728"/>
                    <a:pt x="5472" y="1728"/>
                  </a:cubicBezTo>
                  <a:cubicBezTo>
                    <a:pt x="4176" y="1440"/>
                    <a:pt x="2880" y="1872"/>
                    <a:pt x="2016" y="2592"/>
                  </a:cubicBezTo>
                  <a:cubicBezTo>
                    <a:pt x="864" y="3600"/>
                    <a:pt x="288" y="5328"/>
                    <a:pt x="288" y="7488"/>
                  </a:cubicBezTo>
                  <a:cubicBezTo>
                    <a:pt x="288" y="7920"/>
                    <a:pt x="288" y="8352"/>
                    <a:pt x="288" y="8640"/>
                  </a:cubicBezTo>
                  <a:cubicBezTo>
                    <a:pt x="576" y="10368"/>
                    <a:pt x="1584" y="11520"/>
                    <a:pt x="2592" y="12528"/>
                  </a:cubicBezTo>
                  <a:cubicBezTo>
                    <a:pt x="3312" y="13248"/>
                    <a:pt x="3888" y="13968"/>
                    <a:pt x="4032" y="14688"/>
                  </a:cubicBezTo>
                  <a:cubicBezTo>
                    <a:pt x="4032" y="14688"/>
                    <a:pt x="4032" y="14688"/>
                    <a:pt x="4032" y="14688"/>
                  </a:cubicBezTo>
                  <a:cubicBezTo>
                    <a:pt x="3888" y="14688"/>
                    <a:pt x="3888" y="14688"/>
                    <a:pt x="3888" y="14688"/>
                  </a:cubicBezTo>
                  <a:cubicBezTo>
                    <a:pt x="3888" y="14688"/>
                    <a:pt x="3888" y="14688"/>
                    <a:pt x="3888" y="14688"/>
                  </a:cubicBezTo>
                  <a:cubicBezTo>
                    <a:pt x="4032" y="14832"/>
                    <a:pt x="4176" y="14832"/>
                    <a:pt x="4320" y="14976"/>
                  </a:cubicBezTo>
                  <a:cubicBezTo>
                    <a:pt x="4464" y="14976"/>
                    <a:pt x="4464" y="14976"/>
                    <a:pt x="4464" y="14976"/>
                  </a:cubicBezTo>
                  <a:cubicBezTo>
                    <a:pt x="4464" y="14976"/>
                    <a:pt x="4464" y="14976"/>
                    <a:pt x="4464" y="14976"/>
                  </a:cubicBezTo>
                  <a:cubicBezTo>
                    <a:pt x="4608" y="15552"/>
                    <a:pt x="4608" y="16128"/>
                    <a:pt x="4608" y="16704"/>
                  </a:cubicBezTo>
                  <a:cubicBezTo>
                    <a:pt x="4608" y="17856"/>
                    <a:pt x="4320" y="18864"/>
                    <a:pt x="4032" y="19872"/>
                  </a:cubicBezTo>
                  <a:cubicBezTo>
                    <a:pt x="3888" y="20160"/>
                    <a:pt x="3744" y="20304"/>
                    <a:pt x="3744" y="20592"/>
                  </a:cubicBezTo>
                  <a:cubicBezTo>
                    <a:pt x="5040" y="18288"/>
                    <a:pt x="5328" y="15840"/>
                    <a:pt x="4464" y="13392"/>
                  </a:cubicBezTo>
                  <a:cubicBezTo>
                    <a:pt x="4032" y="12672"/>
                    <a:pt x="3600" y="11952"/>
                    <a:pt x="3024" y="11232"/>
                  </a:cubicBezTo>
                  <a:cubicBezTo>
                    <a:pt x="2448" y="10512"/>
                    <a:pt x="2016" y="9936"/>
                    <a:pt x="1728" y="9216"/>
                  </a:cubicBezTo>
                  <a:cubicBezTo>
                    <a:pt x="1728" y="9072"/>
                    <a:pt x="1728" y="8928"/>
                    <a:pt x="1584" y="8784"/>
                  </a:cubicBezTo>
                  <a:cubicBezTo>
                    <a:pt x="1872" y="10224"/>
                    <a:pt x="2448" y="11376"/>
                    <a:pt x="3312" y="12096"/>
                  </a:cubicBezTo>
                  <a:cubicBezTo>
                    <a:pt x="3744" y="12384"/>
                    <a:pt x="3744" y="12384"/>
                    <a:pt x="3744" y="12384"/>
                  </a:cubicBezTo>
                  <a:cubicBezTo>
                    <a:pt x="3312" y="12240"/>
                    <a:pt x="3312" y="12240"/>
                    <a:pt x="3312" y="12240"/>
                  </a:cubicBezTo>
                  <a:cubicBezTo>
                    <a:pt x="1440" y="11808"/>
                    <a:pt x="576" y="9216"/>
                    <a:pt x="576" y="7056"/>
                  </a:cubicBezTo>
                  <a:cubicBezTo>
                    <a:pt x="576" y="4896"/>
                    <a:pt x="1296" y="3024"/>
                    <a:pt x="2592" y="2304"/>
                  </a:cubicBezTo>
                  <a:cubicBezTo>
                    <a:pt x="2736" y="2448"/>
                    <a:pt x="2736" y="2448"/>
                    <a:pt x="2736" y="2448"/>
                  </a:cubicBezTo>
                  <a:cubicBezTo>
                    <a:pt x="2160" y="3024"/>
                    <a:pt x="1728" y="4032"/>
                    <a:pt x="1440" y="5328"/>
                  </a:cubicBezTo>
                  <a:cubicBezTo>
                    <a:pt x="1872" y="3168"/>
                    <a:pt x="3312" y="2016"/>
                    <a:pt x="5472" y="1872"/>
                  </a:cubicBezTo>
                  <a:cubicBezTo>
                    <a:pt x="5616" y="1872"/>
                    <a:pt x="5616" y="1872"/>
                    <a:pt x="5616" y="1872"/>
                  </a:cubicBezTo>
                  <a:cubicBezTo>
                    <a:pt x="5616" y="1872"/>
                    <a:pt x="5616" y="1872"/>
                    <a:pt x="5616" y="1872"/>
                  </a:cubicBezTo>
                  <a:cubicBezTo>
                    <a:pt x="5760" y="2160"/>
                    <a:pt x="5760" y="2592"/>
                    <a:pt x="5760" y="2880"/>
                  </a:cubicBezTo>
                  <a:cubicBezTo>
                    <a:pt x="5904" y="3312"/>
                    <a:pt x="5904" y="3744"/>
                    <a:pt x="6048" y="4176"/>
                  </a:cubicBezTo>
                  <a:cubicBezTo>
                    <a:pt x="6048" y="4176"/>
                    <a:pt x="6048" y="4176"/>
                    <a:pt x="6048" y="4176"/>
                  </a:cubicBezTo>
                  <a:cubicBezTo>
                    <a:pt x="6192" y="4032"/>
                    <a:pt x="6336" y="3888"/>
                    <a:pt x="6336" y="3888"/>
                  </a:cubicBezTo>
                  <a:cubicBezTo>
                    <a:pt x="6624" y="3888"/>
                    <a:pt x="6768" y="4032"/>
                    <a:pt x="6912" y="4176"/>
                  </a:cubicBezTo>
                  <a:cubicBezTo>
                    <a:pt x="7200" y="4464"/>
                    <a:pt x="7488" y="4608"/>
                    <a:pt x="7776" y="4464"/>
                  </a:cubicBezTo>
                  <a:cubicBezTo>
                    <a:pt x="7920" y="4464"/>
                    <a:pt x="7920" y="4464"/>
                    <a:pt x="7920" y="4464"/>
                  </a:cubicBezTo>
                  <a:cubicBezTo>
                    <a:pt x="7920" y="4608"/>
                    <a:pt x="7920" y="4608"/>
                    <a:pt x="7920" y="4608"/>
                  </a:cubicBezTo>
                  <a:cubicBezTo>
                    <a:pt x="7776" y="5040"/>
                    <a:pt x="7632" y="5184"/>
                    <a:pt x="7488" y="5328"/>
                  </a:cubicBezTo>
                  <a:cubicBezTo>
                    <a:pt x="6912" y="5472"/>
                    <a:pt x="6192" y="4608"/>
                    <a:pt x="6048" y="4320"/>
                  </a:cubicBezTo>
                  <a:cubicBezTo>
                    <a:pt x="6048" y="4320"/>
                    <a:pt x="6048" y="4320"/>
                    <a:pt x="6048" y="4320"/>
                  </a:cubicBezTo>
                  <a:cubicBezTo>
                    <a:pt x="6192" y="4752"/>
                    <a:pt x="6336" y="5040"/>
                    <a:pt x="6624" y="5328"/>
                  </a:cubicBezTo>
                  <a:cubicBezTo>
                    <a:pt x="7488" y="5472"/>
                    <a:pt x="8064" y="5328"/>
                    <a:pt x="8496" y="5040"/>
                  </a:cubicBezTo>
                  <a:cubicBezTo>
                    <a:pt x="8640" y="4608"/>
                    <a:pt x="8640" y="4320"/>
                    <a:pt x="8640" y="3888"/>
                  </a:cubicBezTo>
                  <a:cubicBezTo>
                    <a:pt x="8640" y="3312"/>
                    <a:pt x="8496" y="2880"/>
                    <a:pt x="8208" y="2592"/>
                  </a:cubicBezTo>
                  <a:cubicBezTo>
                    <a:pt x="8064" y="2592"/>
                    <a:pt x="7920" y="2592"/>
                    <a:pt x="7632" y="2592"/>
                  </a:cubicBezTo>
                  <a:cubicBezTo>
                    <a:pt x="8064" y="2736"/>
                    <a:pt x="8352" y="3168"/>
                    <a:pt x="8352" y="3600"/>
                  </a:cubicBezTo>
                  <a:cubicBezTo>
                    <a:pt x="8352" y="3744"/>
                    <a:pt x="8352" y="3744"/>
                    <a:pt x="8208" y="3888"/>
                  </a:cubicBezTo>
                  <a:cubicBezTo>
                    <a:pt x="8208" y="3888"/>
                    <a:pt x="8208" y="3888"/>
                    <a:pt x="8208" y="3888"/>
                  </a:cubicBezTo>
                  <a:cubicBezTo>
                    <a:pt x="8064" y="3888"/>
                    <a:pt x="8064" y="3888"/>
                    <a:pt x="8064" y="3888"/>
                  </a:cubicBezTo>
                  <a:cubicBezTo>
                    <a:pt x="7632" y="3456"/>
                    <a:pt x="7488" y="3024"/>
                    <a:pt x="7344" y="2736"/>
                  </a:cubicBezTo>
                  <a:cubicBezTo>
                    <a:pt x="7056" y="2592"/>
                    <a:pt x="7056" y="2592"/>
                    <a:pt x="7056" y="2592"/>
                  </a:cubicBezTo>
                  <a:cubicBezTo>
                    <a:pt x="7200" y="2592"/>
                    <a:pt x="7200" y="2592"/>
                    <a:pt x="7200" y="2592"/>
                  </a:cubicBezTo>
                  <a:cubicBezTo>
                    <a:pt x="7200" y="2448"/>
                    <a:pt x="7200" y="2448"/>
                    <a:pt x="7200" y="2448"/>
                  </a:cubicBezTo>
                  <a:cubicBezTo>
                    <a:pt x="7056" y="2160"/>
                    <a:pt x="7056" y="1728"/>
                    <a:pt x="6624" y="1440"/>
                  </a:cubicBezTo>
                  <a:lnTo>
                    <a:pt x="6480" y="1296"/>
                  </a:lnTo>
                  <a:close/>
                  <a:moveTo>
                    <a:pt x="8208" y="3600"/>
                  </a:moveTo>
                  <a:cubicBezTo>
                    <a:pt x="8208" y="3456"/>
                    <a:pt x="7920" y="3024"/>
                    <a:pt x="7632" y="2736"/>
                  </a:cubicBezTo>
                  <a:cubicBezTo>
                    <a:pt x="7632" y="3024"/>
                    <a:pt x="7776" y="3312"/>
                    <a:pt x="8208" y="3600"/>
                  </a:cubicBezTo>
                  <a:close/>
                  <a:moveTo>
                    <a:pt x="6336" y="4176"/>
                  </a:moveTo>
                  <a:cubicBezTo>
                    <a:pt x="6480" y="4608"/>
                    <a:pt x="7056" y="5184"/>
                    <a:pt x="7344" y="5040"/>
                  </a:cubicBezTo>
                  <a:cubicBezTo>
                    <a:pt x="7488" y="5040"/>
                    <a:pt x="7632" y="4896"/>
                    <a:pt x="7632" y="4752"/>
                  </a:cubicBezTo>
                  <a:cubicBezTo>
                    <a:pt x="7344" y="4752"/>
                    <a:pt x="7056" y="4608"/>
                    <a:pt x="6768" y="4320"/>
                  </a:cubicBezTo>
                  <a:cubicBezTo>
                    <a:pt x="6624" y="4320"/>
                    <a:pt x="6480" y="4176"/>
                    <a:pt x="6480" y="4176"/>
                  </a:cubicBezTo>
                  <a:cubicBezTo>
                    <a:pt x="6336" y="4176"/>
                    <a:pt x="6336" y="4176"/>
                    <a:pt x="6336" y="4176"/>
                  </a:cubicBezTo>
                  <a:close/>
                  <a:moveTo>
                    <a:pt x="720" y="7056"/>
                  </a:moveTo>
                  <a:cubicBezTo>
                    <a:pt x="720" y="8928"/>
                    <a:pt x="1440" y="11088"/>
                    <a:pt x="2736" y="11808"/>
                  </a:cubicBezTo>
                  <a:cubicBezTo>
                    <a:pt x="1728" y="10656"/>
                    <a:pt x="1152" y="8352"/>
                    <a:pt x="1152" y="6624"/>
                  </a:cubicBezTo>
                  <a:cubicBezTo>
                    <a:pt x="1152" y="5184"/>
                    <a:pt x="1440" y="4032"/>
                    <a:pt x="1872" y="3168"/>
                  </a:cubicBezTo>
                  <a:cubicBezTo>
                    <a:pt x="1152" y="4176"/>
                    <a:pt x="720" y="5472"/>
                    <a:pt x="720" y="7056"/>
                  </a:cubicBezTo>
                  <a:close/>
                  <a:moveTo>
                    <a:pt x="21024" y="2592"/>
                  </a:moveTo>
                  <a:cubicBezTo>
                    <a:pt x="21024" y="2592"/>
                    <a:pt x="21024" y="2592"/>
                    <a:pt x="21024" y="2592"/>
                  </a:cubicBezTo>
                  <a:cubicBezTo>
                    <a:pt x="21024" y="3024"/>
                    <a:pt x="20016" y="4464"/>
                    <a:pt x="19296" y="4752"/>
                  </a:cubicBezTo>
                  <a:cubicBezTo>
                    <a:pt x="19296" y="4752"/>
                    <a:pt x="19296" y="4752"/>
                    <a:pt x="19296" y="4752"/>
                  </a:cubicBezTo>
                  <a:cubicBezTo>
                    <a:pt x="14832" y="5040"/>
                    <a:pt x="12240" y="3456"/>
                    <a:pt x="9504" y="1440"/>
                  </a:cubicBezTo>
                  <a:cubicBezTo>
                    <a:pt x="9072" y="1152"/>
                    <a:pt x="9072" y="1152"/>
                    <a:pt x="9072" y="1152"/>
                  </a:cubicBezTo>
                  <a:cubicBezTo>
                    <a:pt x="9648" y="1296"/>
                    <a:pt x="9648" y="1296"/>
                    <a:pt x="9648" y="1296"/>
                  </a:cubicBezTo>
                  <a:cubicBezTo>
                    <a:pt x="10512" y="1440"/>
                    <a:pt x="11520" y="1872"/>
                    <a:pt x="12672" y="2448"/>
                  </a:cubicBezTo>
                  <a:cubicBezTo>
                    <a:pt x="15552" y="3744"/>
                    <a:pt x="18864" y="5184"/>
                    <a:pt x="20736" y="2304"/>
                  </a:cubicBezTo>
                  <a:cubicBezTo>
                    <a:pt x="20880" y="2304"/>
                    <a:pt x="20880" y="2304"/>
                    <a:pt x="20880" y="2304"/>
                  </a:cubicBezTo>
                  <a:cubicBezTo>
                    <a:pt x="20880" y="2304"/>
                    <a:pt x="20880" y="2304"/>
                    <a:pt x="20880" y="2304"/>
                  </a:cubicBezTo>
                  <a:cubicBezTo>
                    <a:pt x="21024" y="2304"/>
                    <a:pt x="21024" y="2304"/>
                    <a:pt x="21024" y="2592"/>
                  </a:cubicBezTo>
                  <a:close/>
                  <a:moveTo>
                    <a:pt x="19152" y="4464"/>
                  </a:moveTo>
                  <a:cubicBezTo>
                    <a:pt x="19872" y="4176"/>
                    <a:pt x="20736" y="3024"/>
                    <a:pt x="20880" y="2592"/>
                  </a:cubicBezTo>
                  <a:cubicBezTo>
                    <a:pt x="18864" y="5328"/>
                    <a:pt x="15552" y="3888"/>
                    <a:pt x="12528" y="2592"/>
                  </a:cubicBezTo>
                  <a:cubicBezTo>
                    <a:pt x="11664" y="2160"/>
                    <a:pt x="10944" y="1872"/>
                    <a:pt x="10224" y="1584"/>
                  </a:cubicBezTo>
                  <a:cubicBezTo>
                    <a:pt x="12672" y="3312"/>
                    <a:pt x="15120" y="4752"/>
                    <a:pt x="19152" y="4464"/>
                  </a:cubicBezTo>
                  <a:close/>
                  <a:moveTo>
                    <a:pt x="7920" y="4320"/>
                  </a:moveTo>
                  <a:cubicBezTo>
                    <a:pt x="7776" y="4320"/>
                    <a:pt x="7776" y="4320"/>
                    <a:pt x="7776" y="4320"/>
                  </a:cubicBezTo>
                  <a:cubicBezTo>
                    <a:pt x="6768" y="4176"/>
                    <a:pt x="6048" y="3600"/>
                    <a:pt x="6048" y="2448"/>
                  </a:cubicBezTo>
                  <a:cubicBezTo>
                    <a:pt x="6048" y="2304"/>
                    <a:pt x="6048" y="2304"/>
                    <a:pt x="6048" y="2304"/>
                  </a:cubicBezTo>
                  <a:cubicBezTo>
                    <a:pt x="6192" y="2304"/>
                    <a:pt x="6192" y="2304"/>
                    <a:pt x="6192" y="2304"/>
                  </a:cubicBezTo>
                  <a:cubicBezTo>
                    <a:pt x="7200" y="2448"/>
                    <a:pt x="7632" y="3312"/>
                    <a:pt x="7920" y="4176"/>
                  </a:cubicBezTo>
                  <a:lnTo>
                    <a:pt x="7920" y="4320"/>
                  </a:lnTo>
                  <a:close/>
                  <a:moveTo>
                    <a:pt x="6192" y="2448"/>
                  </a:moveTo>
                  <a:cubicBezTo>
                    <a:pt x="6336" y="3456"/>
                    <a:pt x="6768" y="3888"/>
                    <a:pt x="7632" y="4032"/>
                  </a:cubicBezTo>
                  <a:cubicBezTo>
                    <a:pt x="7344" y="3312"/>
                    <a:pt x="7056" y="2736"/>
                    <a:pt x="6192" y="2448"/>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49" name="Freeform 49"/>
            <p:cNvSpPr/>
            <p:nvPr/>
          </p:nvSpPr>
          <p:spPr>
            <a:xfrm rot="5400000">
              <a:off x="2711671" y="2790876"/>
              <a:ext cx="287613" cy="340507"/>
            </a:xfrm>
            <a:custGeom>
              <a:avLst/>
              <a:gdLst/>
              <a:ahLst/>
              <a:cxnLst>
                <a:cxn ang="0">
                  <a:pos x="wd2" y="hd2"/>
                </a:cxn>
                <a:cxn ang="5400000">
                  <a:pos x="wd2" y="hd2"/>
                </a:cxn>
                <a:cxn ang="10800000">
                  <a:pos x="wd2" y="hd2"/>
                </a:cxn>
                <a:cxn ang="16200000">
                  <a:pos x="wd2" y="hd2"/>
                </a:cxn>
              </a:cxnLst>
              <a:rect l="0" t="0" r="r" b="b"/>
              <a:pathLst>
                <a:path w="21455" h="20216" fill="norm" stroke="1" extrusionOk="0">
                  <a:moveTo>
                    <a:pt x="8843" y="1533"/>
                  </a:moveTo>
                  <a:cubicBezTo>
                    <a:pt x="9278" y="1533"/>
                    <a:pt x="9713" y="350"/>
                    <a:pt x="10148" y="941"/>
                  </a:cubicBezTo>
                  <a:cubicBezTo>
                    <a:pt x="9858" y="1237"/>
                    <a:pt x="9423" y="1533"/>
                    <a:pt x="9713" y="2273"/>
                  </a:cubicBezTo>
                  <a:cubicBezTo>
                    <a:pt x="11307" y="2273"/>
                    <a:pt x="10438" y="645"/>
                    <a:pt x="10293" y="202"/>
                  </a:cubicBezTo>
                  <a:cubicBezTo>
                    <a:pt x="10872" y="-390"/>
                    <a:pt x="11742" y="1237"/>
                    <a:pt x="11162" y="1977"/>
                  </a:cubicBezTo>
                  <a:cubicBezTo>
                    <a:pt x="14932" y="-982"/>
                    <a:pt x="20875" y="54"/>
                    <a:pt x="21165" y="4788"/>
                  </a:cubicBezTo>
                  <a:cubicBezTo>
                    <a:pt x="21455" y="8339"/>
                    <a:pt x="17831" y="10706"/>
                    <a:pt x="18121" y="14256"/>
                  </a:cubicBezTo>
                  <a:cubicBezTo>
                    <a:pt x="18846" y="14552"/>
                    <a:pt x="20005" y="12925"/>
                    <a:pt x="21165" y="13665"/>
                  </a:cubicBezTo>
                  <a:cubicBezTo>
                    <a:pt x="21600" y="14404"/>
                    <a:pt x="21310" y="15884"/>
                    <a:pt x="21455" y="16771"/>
                  </a:cubicBezTo>
                  <a:cubicBezTo>
                    <a:pt x="20585" y="17511"/>
                    <a:pt x="19570" y="17067"/>
                    <a:pt x="18701" y="16623"/>
                  </a:cubicBezTo>
                  <a:cubicBezTo>
                    <a:pt x="18701" y="18399"/>
                    <a:pt x="18701" y="20174"/>
                    <a:pt x="20440" y="20174"/>
                  </a:cubicBezTo>
                  <a:cubicBezTo>
                    <a:pt x="17396" y="20618"/>
                    <a:pt x="18121" y="17511"/>
                    <a:pt x="17976" y="14996"/>
                  </a:cubicBezTo>
                  <a:cubicBezTo>
                    <a:pt x="17831" y="13073"/>
                    <a:pt x="17106" y="12037"/>
                    <a:pt x="17541" y="10262"/>
                  </a:cubicBezTo>
                  <a:cubicBezTo>
                    <a:pt x="18121" y="7451"/>
                    <a:pt x="21600" y="4936"/>
                    <a:pt x="19136" y="1681"/>
                  </a:cubicBezTo>
                  <a:cubicBezTo>
                    <a:pt x="14642" y="-242"/>
                    <a:pt x="11017" y="3900"/>
                    <a:pt x="6668" y="3604"/>
                  </a:cubicBezTo>
                  <a:cubicBezTo>
                    <a:pt x="4494" y="3456"/>
                    <a:pt x="2319" y="1385"/>
                    <a:pt x="0" y="3013"/>
                  </a:cubicBezTo>
                  <a:cubicBezTo>
                    <a:pt x="2030" y="793"/>
                    <a:pt x="5364" y="2421"/>
                    <a:pt x="8698" y="2569"/>
                  </a:cubicBezTo>
                  <a:cubicBezTo>
                    <a:pt x="8988" y="2273"/>
                    <a:pt x="8408" y="1237"/>
                    <a:pt x="8408" y="645"/>
                  </a:cubicBezTo>
                  <a:cubicBezTo>
                    <a:pt x="8843" y="497"/>
                    <a:pt x="9278" y="-390"/>
                    <a:pt x="9858" y="202"/>
                  </a:cubicBezTo>
                  <a:cubicBezTo>
                    <a:pt x="9713" y="350"/>
                    <a:pt x="8553" y="350"/>
                    <a:pt x="8843" y="1533"/>
                  </a:cubicBezTo>
                  <a:close/>
                  <a:moveTo>
                    <a:pt x="8408" y="3013"/>
                  </a:moveTo>
                  <a:cubicBezTo>
                    <a:pt x="7103" y="2717"/>
                    <a:pt x="5944" y="2273"/>
                    <a:pt x="4494" y="2717"/>
                  </a:cubicBezTo>
                  <a:cubicBezTo>
                    <a:pt x="5944" y="2865"/>
                    <a:pt x="7103" y="3752"/>
                    <a:pt x="8408" y="3013"/>
                  </a:cubicBezTo>
                  <a:close/>
                  <a:moveTo>
                    <a:pt x="14642" y="645"/>
                  </a:moveTo>
                  <a:cubicBezTo>
                    <a:pt x="14207" y="1089"/>
                    <a:pt x="12322" y="1237"/>
                    <a:pt x="12757" y="1977"/>
                  </a:cubicBezTo>
                  <a:cubicBezTo>
                    <a:pt x="13047" y="1237"/>
                    <a:pt x="15077" y="1385"/>
                    <a:pt x="14642" y="645"/>
                  </a:cubicBezTo>
                  <a:close/>
                  <a:moveTo>
                    <a:pt x="20585" y="3752"/>
                  </a:moveTo>
                  <a:cubicBezTo>
                    <a:pt x="20295" y="3308"/>
                    <a:pt x="20005" y="3456"/>
                    <a:pt x="20440" y="4048"/>
                  </a:cubicBezTo>
                  <a:cubicBezTo>
                    <a:pt x="20150" y="7747"/>
                    <a:pt x="17541" y="8930"/>
                    <a:pt x="17686" y="13073"/>
                  </a:cubicBezTo>
                  <a:cubicBezTo>
                    <a:pt x="18411" y="9818"/>
                    <a:pt x="21165" y="7747"/>
                    <a:pt x="20585" y="3752"/>
                  </a:cubicBezTo>
                  <a:close/>
                  <a:moveTo>
                    <a:pt x="21020" y="16623"/>
                  </a:moveTo>
                  <a:cubicBezTo>
                    <a:pt x="21020" y="15736"/>
                    <a:pt x="21020" y="15144"/>
                    <a:pt x="20585" y="14700"/>
                  </a:cubicBezTo>
                  <a:cubicBezTo>
                    <a:pt x="20150" y="14700"/>
                    <a:pt x="19570" y="14700"/>
                    <a:pt x="19136" y="14700"/>
                  </a:cubicBezTo>
                  <a:cubicBezTo>
                    <a:pt x="18266" y="15736"/>
                    <a:pt x="19426" y="16919"/>
                    <a:pt x="21020" y="16623"/>
                  </a:cubicBezTo>
                  <a:close/>
                  <a:moveTo>
                    <a:pt x="21165" y="14256"/>
                  </a:moveTo>
                  <a:cubicBezTo>
                    <a:pt x="20585" y="13813"/>
                    <a:pt x="19860" y="13813"/>
                    <a:pt x="19426" y="14256"/>
                  </a:cubicBezTo>
                  <a:cubicBezTo>
                    <a:pt x="20150" y="13960"/>
                    <a:pt x="20875" y="14848"/>
                    <a:pt x="21165" y="14256"/>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50" name="Freeform 50"/>
            <p:cNvSpPr/>
            <p:nvPr/>
          </p:nvSpPr>
          <p:spPr>
            <a:xfrm rot="5400000">
              <a:off x="2710322" y="2790741"/>
              <a:ext cx="289556" cy="34271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9423" y="0"/>
                  </a:moveTo>
                  <a:cubicBezTo>
                    <a:pt x="9568" y="0"/>
                    <a:pt x="9858" y="157"/>
                    <a:pt x="10003" y="313"/>
                  </a:cubicBezTo>
                  <a:cubicBezTo>
                    <a:pt x="10003" y="313"/>
                    <a:pt x="10003" y="313"/>
                    <a:pt x="10003" y="313"/>
                  </a:cubicBezTo>
                  <a:cubicBezTo>
                    <a:pt x="10003" y="470"/>
                    <a:pt x="10003" y="470"/>
                    <a:pt x="10003" y="470"/>
                  </a:cubicBezTo>
                  <a:cubicBezTo>
                    <a:pt x="9858" y="470"/>
                    <a:pt x="9858" y="470"/>
                    <a:pt x="9713" y="626"/>
                  </a:cubicBezTo>
                  <a:cubicBezTo>
                    <a:pt x="9423" y="626"/>
                    <a:pt x="9133" y="626"/>
                    <a:pt x="8988" y="939"/>
                  </a:cubicBezTo>
                  <a:cubicBezTo>
                    <a:pt x="8988" y="1096"/>
                    <a:pt x="8843" y="1252"/>
                    <a:pt x="8988" y="1565"/>
                  </a:cubicBezTo>
                  <a:cubicBezTo>
                    <a:pt x="9133" y="1409"/>
                    <a:pt x="9133" y="1252"/>
                    <a:pt x="9278" y="1096"/>
                  </a:cubicBezTo>
                  <a:cubicBezTo>
                    <a:pt x="9568" y="939"/>
                    <a:pt x="9713" y="783"/>
                    <a:pt x="9858" y="783"/>
                  </a:cubicBezTo>
                  <a:cubicBezTo>
                    <a:pt x="10003" y="783"/>
                    <a:pt x="10148" y="783"/>
                    <a:pt x="10148" y="939"/>
                  </a:cubicBezTo>
                  <a:cubicBezTo>
                    <a:pt x="10293" y="939"/>
                    <a:pt x="10293" y="939"/>
                    <a:pt x="10293" y="939"/>
                  </a:cubicBezTo>
                  <a:cubicBezTo>
                    <a:pt x="10148" y="1096"/>
                    <a:pt x="10148" y="1096"/>
                    <a:pt x="10148" y="1096"/>
                  </a:cubicBezTo>
                  <a:cubicBezTo>
                    <a:pt x="10148" y="1252"/>
                    <a:pt x="10003" y="1252"/>
                    <a:pt x="10003" y="1409"/>
                  </a:cubicBezTo>
                  <a:cubicBezTo>
                    <a:pt x="9858" y="1722"/>
                    <a:pt x="9713" y="1878"/>
                    <a:pt x="9713" y="2504"/>
                  </a:cubicBezTo>
                  <a:cubicBezTo>
                    <a:pt x="10148" y="2504"/>
                    <a:pt x="10293" y="2348"/>
                    <a:pt x="10438" y="2191"/>
                  </a:cubicBezTo>
                  <a:cubicBezTo>
                    <a:pt x="10728" y="1722"/>
                    <a:pt x="10293" y="783"/>
                    <a:pt x="10148" y="470"/>
                  </a:cubicBezTo>
                  <a:cubicBezTo>
                    <a:pt x="10148" y="313"/>
                    <a:pt x="10148" y="313"/>
                    <a:pt x="10148" y="313"/>
                  </a:cubicBezTo>
                  <a:cubicBezTo>
                    <a:pt x="10293" y="313"/>
                    <a:pt x="10293" y="313"/>
                    <a:pt x="10293" y="313"/>
                  </a:cubicBezTo>
                  <a:cubicBezTo>
                    <a:pt x="10293" y="157"/>
                    <a:pt x="10438" y="157"/>
                    <a:pt x="10583" y="157"/>
                  </a:cubicBezTo>
                  <a:cubicBezTo>
                    <a:pt x="10583" y="157"/>
                    <a:pt x="10583" y="157"/>
                    <a:pt x="10583" y="157"/>
                  </a:cubicBezTo>
                  <a:cubicBezTo>
                    <a:pt x="10872" y="157"/>
                    <a:pt x="11162" y="470"/>
                    <a:pt x="11307" y="783"/>
                  </a:cubicBezTo>
                  <a:cubicBezTo>
                    <a:pt x="11452" y="1096"/>
                    <a:pt x="11452" y="1409"/>
                    <a:pt x="11452" y="1722"/>
                  </a:cubicBezTo>
                  <a:cubicBezTo>
                    <a:pt x="12757" y="783"/>
                    <a:pt x="14352" y="313"/>
                    <a:pt x="15946" y="313"/>
                  </a:cubicBezTo>
                  <a:cubicBezTo>
                    <a:pt x="18991" y="313"/>
                    <a:pt x="21020" y="2191"/>
                    <a:pt x="21310" y="5165"/>
                  </a:cubicBezTo>
                  <a:cubicBezTo>
                    <a:pt x="21455" y="7043"/>
                    <a:pt x="20585" y="8609"/>
                    <a:pt x="19860" y="10174"/>
                  </a:cubicBezTo>
                  <a:cubicBezTo>
                    <a:pt x="18991" y="11739"/>
                    <a:pt x="18121" y="13304"/>
                    <a:pt x="18266" y="15183"/>
                  </a:cubicBezTo>
                  <a:cubicBezTo>
                    <a:pt x="18411" y="15183"/>
                    <a:pt x="18846" y="15026"/>
                    <a:pt x="19136" y="14870"/>
                  </a:cubicBezTo>
                  <a:cubicBezTo>
                    <a:pt x="19570" y="14557"/>
                    <a:pt x="20005" y="14243"/>
                    <a:pt x="20585" y="14243"/>
                  </a:cubicBezTo>
                  <a:cubicBezTo>
                    <a:pt x="20875" y="14243"/>
                    <a:pt x="21020" y="14400"/>
                    <a:pt x="21310" y="14557"/>
                  </a:cubicBezTo>
                  <a:cubicBezTo>
                    <a:pt x="21310" y="14557"/>
                    <a:pt x="21310" y="14557"/>
                    <a:pt x="21310" y="14557"/>
                  </a:cubicBezTo>
                  <a:cubicBezTo>
                    <a:pt x="21600" y="15026"/>
                    <a:pt x="21600" y="15809"/>
                    <a:pt x="21600" y="16591"/>
                  </a:cubicBezTo>
                  <a:cubicBezTo>
                    <a:pt x="21455" y="17061"/>
                    <a:pt x="21455" y="17530"/>
                    <a:pt x="21600" y="17843"/>
                  </a:cubicBezTo>
                  <a:cubicBezTo>
                    <a:pt x="21600" y="18000"/>
                    <a:pt x="21600" y="18000"/>
                    <a:pt x="21600" y="18000"/>
                  </a:cubicBezTo>
                  <a:cubicBezTo>
                    <a:pt x="21455" y="18000"/>
                    <a:pt x="21455" y="18000"/>
                    <a:pt x="21455" y="18000"/>
                  </a:cubicBezTo>
                  <a:cubicBezTo>
                    <a:pt x="21165" y="18313"/>
                    <a:pt x="20730" y="18470"/>
                    <a:pt x="20440" y="18470"/>
                  </a:cubicBezTo>
                  <a:cubicBezTo>
                    <a:pt x="19860" y="18470"/>
                    <a:pt x="19426" y="18157"/>
                    <a:pt x="18846" y="17843"/>
                  </a:cubicBezTo>
                  <a:cubicBezTo>
                    <a:pt x="18846" y="18000"/>
                    <a:pt x="18846" y="18000"/>
                    <a:pt x="18846" y="18000"/>
                  </a:cubicBezTo>
                  <a:cubicBezTo>
                    <a:pt x="18846" y="19722"/>
                    <a:pt x="18846" y="21287"/>
                    <a:pt x="20440" y="21287"/>
                  </a:cubicBezTo>
                  <a:cubicBezTo>
                    <a:pt x="20440" y="21600"/>
                    <a:pt x="20440" y="21600"/>
                    <a:pt x="20440" y="21600"/>
                  </a:cubicBezTo>
                  <a:cubicBezTo>
                    <a:pt x="20150" y="21600"/>
                    <a:pt x="20005" y="21600"/>
                    <a:pt x="19860" y="21600"/>
                  </a:cubicBezTo>
                  <a:cubicBezTo>
                    <a:pt x="17831" y="21600"/>
                    <a:pt x="17831" y="19565"/>
                    <a:pt x="17831" y="17530"/>
                  </a:cubicBezTo>
                  <a:cubicBezTo>
                    <a:pt x="17831" y="16904"/>
                    <a:pt x="17831" y="16435"/>
                    <a:pt x="17831" y="15965"/>
                  </a:cubicBezTo>
                  <a:cubicBezTo>
                    <a:pt x="17831" y="15496"/>
                    <a:pt x="17686" y="15026"/>
                    <a:pt x="17686" y="14713"/>
                  </a:cubicBezTo>
                  <a:cubicBezTo>
                    <a:pt x="17686" y="14713"/>
                    <a:pt x="17686" y="14713"/>
                    <a:pt x="17686" y="14713"/>
                  </a:cubicBezTo>
                  <a:cubicBezTo>
                    <a:pt x="17686" y="14557"/>
                    <a:pt x="17686" y="14557"/>
                    <a:pt x="17686" y="14557"/>
                  </a:cubicBezTo>
                  <a:cubicBezTo>
                    <a:pt x="17541" y="14400"/>
                    <a:pt x="17541" y="14243"/>
                    <a:pt x="17541" y="14087"/>
                  </a:cubicBezTo>
                  <a:cubicBezTo>
                    <a:pt x="17396" y="13148"/>
                    <a:pt x="17106" y="12209"/>
                    <a:pt x="17396" y="10957"/>
                  </a:cubicBezTo>
                  <a:cubicBezTo>
                    <a:pt x="17686" y="10017"/>
                    <a:pt x="18121" y="8922"/>
                    <a:pt x="18701" y="7983"/>
                  </a:cubicBezTo>
                  <a:cubicBezTo>
                    <a:pt x="19715" y="6104"/>
                    <a:pt x="20730" y="4226"/>
                    <a:pt x="19136" y="2035"/>
                  </a:cubicBezTo>
                  <a:cubicBezTo>
                    <a:pt x="18266" y="1722"/>
                    <a:pt x="17541" y="1565"/>
                    <a:pt x="16671" y="1565"/>
                  </a:cubicBezTo>
                  <a:cubicBezTo>
                    <a:pt x="15077" y="1565"/>
                    <a:pt x="13482" y="2191"/>
                    <a:pt x="12032" y="2817"/>
                  </a:cubicBezTo>
                  <a:cubicBezTo>
                    <a:pt x="10438" y="3443"/>
                    <a:pt x="8843" y="4070"/>
                    <a:pt x="7103" y="4070"/>
                  </a:cubicBezTo>
                  <a:cubicBezTo>
                    <a:pt x="6958" y="4070"/>
                    <a:pt x="6813" y="4070"/>
                    <a:pt x="6523" y="4070"/>
                  </a:cubicBezTo>
                  <a:cubicBezTo>
                    <a:pt x="5799" y="3913"/>
                    <a:pt x="5074" y="3600"/>
                    <a:pt x="4349" y="3443"/>
                  </a:cubicBezTo>
                  <a:cubicBezTo>
                    <a:pt x="3624" y="2974"/>
                    <a:pt x="2754" y="2661"/>
                    <a:pt x="1885" y="2661"/>
                  </a:cubicBezTo>
                  <a:cubicBezTo>
                    <a:pt x="1305" y="2661"/>
                    <a:pt x="580" y="2974"/>
                    <a:pt x="145" y="3287"/>
                  </a:cubicBezTo>
                  <a:cubicBezTo>
                    <a:pt x="0" y="3130"/>
                    <a:pt x="0" y="3130"/>
                    <a:pt x="0" y="3130"/>
                  </a:cubicBezTo>
                  <a:cubicBezTo>
                    <a:pt x="725" y="2348"/>
                    <a:pt x="1595" y="2035"/>
                    <a:pt x="2899" y="2035"/>
                  </a:cubicBezTo>
                  <a:cubicBezTo>
                    <a:pt x="2899" y="2035"/>
                    <a:pt x="2899" y="2035"/>
                    <a:pt x="2899" y="2035"/>
                  </a:cubicBezTo>
                  <a:cubicBezTo>
                    <a:pt x="3769" y="2035"/>
                    <a:pt x="4784" y="2191"/>
                    <a:pt x="5654" y="2348"/>
                  </a:cubicBezTo>
                  <a:cubicBezTo>
                    <a:pt x="6668" y="2504"/>
                    <a:pt x="7683" y="2661"/>
                    <a:pt x="8553" y="2661"/>
                  </a:cubicBezTo>
                  <a:cubicBezTo>
                    <a:pt x="8843" y="2504"/>
                    <a:pt x="8698" y="2035"/>
                    <a:pt x="8553" y="1565"/>
                  </a:cubicBezTo>
                  <a:cubicBezTo>
                    <a:pt x="8408" y="1252"/>
                    <a:pt x="8408" y="1096"/>
                    <a:pt x="8408" y="783"/>
                  </a:cubicBezTo>
                  <a:cubicBezTo>
                    <a:pt x="8408" y="783"/>
                    <a:pt x="8408" y="783"/>
                    <a:pt x="8408" y="783"/>
                  </a:cubicBezTo>
                  <a:cubicBezTo>
                    <a:pt x="8408" y="626"/>
                    <a:pt x="8408" y="626"/>
                    <a:pt x="8408" y="626"/>
                  </a:cubicBezTo>
                  <a:cubicBezTo>
                    <a:pt x="8553" y="626"/>
                    <a:pt x="8553" y="470"/>
                    <a:pt x="8698" y="470"/>
                  </a:cubicBezTo>
                  <a:cubicBezTo>
                    <a:pt x="8988" y="157"/>
                    <a:pt x="9133" y="0"/>
                    <a:pt x="9423" y="0"/>
                  </a:cubicBezTo>
                  <a:close/>
                  <a:moveTo>
                    <a:pt x="9713" y="313"/>
                  </a:moveTo>
                  <a:cubicBezTo>
                    <a:pt x="9423" y="157"/>
                    <a:pt x="9133" y="313"/>
                    <a:pt x="8843" y="626"/>
                  </a:cubicBezTo>
                  <a:cubicBezTo>
                    <a:pt x="8698" y="626"/>
                    <a:pt x="8698" y="783"/>
                    <a:pt x="8553" y="783"/>
                  </a:cubicBezTo>
                  <a:cubicBezTo>
                    <a:pt x="8553" y="1096"/>
                    <a:pt x="8698" y="1252"/>
                    <a:pt x="8698" y="1565"/>
                  </a:cubicBezTo>
                  <a:cubicBezTo>
                    <a:pt x="8698" y="1565"/>
                    <a:pt x="8698" y="1565"/>
                    <a:pt x="8698" y="1565"/>
                  </a:cubicBezTo>
                  <a:cubicBezTo>
                    <a:pt x="8698" y="1252"/>
                    <a:pt x="8698" y="1096"/>
                    <a:pt x="8843" y="783"/>
                  </a:cubicBezTo>
                  <a:cubicBezTo>
                    <a:pt x="8988" y="470"/>
                    <a:pt x="9423" y="470"/>
                    <a:pt x="9568" y="313"/>
                  </a:cubicBezTo>
                  <a:cubicBezTo>
                    <a:pt x="9568" y="313"/>
                    <a:pt x="9713" y="313"/>
                    <a:pt x="9713" y="313"/>
                  </a:cubicBezTo>
                  <a:close/>
                  <a:moveTo>
                    <a:pt x="11162" y="2191"/>
                  </a:moveTo>
                  <a:cubicBezTo>
                    <a:pt x="11017" y="2035"/>
                    <a:pt x="11017" y="2035"/>
                    <a:pt x="11017" y="2035"/>
                  </a:cubicBezTo>
                  <a:cubicBezTo>
                    <a:pt x="11307" y="1722"/>
                    <a:pt x="11307" y="1252"/>
                    <a:pt x="11162" y="939"/>
                  </a:cubicBezTo>
                  <a:cubicBezTo>
                    <a:pt x="10872" y="470"/>
                    <a:pt x="10583" y="157"/>
                    <a:pt x="10438" y="313"/>
                  </a:cubicBezTo>
                  <a:cubicBezTo>
                    <a:pt x="10583" y="783"/>
                    <a:pt x="11017" y="1722"/>
                    <a:pt x="10583" y="2348"/>
                  </a:cubicBezTo>
                  <a:cubicBezTo>
                    <a:pt x="10438" y="2504"/>
                    <a:pt x="10148" y="2661"/>
                    <a:pt x="9713" y="2661"/>
                  </a:cubicBezTo>
                  <a:cubicBezTo>
                    <a:pt x="9568" y="2661"/>
                    <a:pt x="9568" y="2661"/>
                    <a:pt x="9568" y="2661"/>
                  </a:cubicBezTo>
                  <a:cubicBezTo>
                    <a:pt x="9568" y="2661"/>
                    <a:pt x="9568" y="2661"/>
                    <a:pt x="9568" y="2661"/>
                  </a:cubicBezTo>
                  <a:cubicBezTo>
                    <a:pt x="9423" y="1878"/>
                    <a:pt x="9568" y="1565"/>
                    <a:pt x="9858" y="1252"/>
                  </a:cubicBezTo>
                  <a:cubicBezTo>
                    <a:pt x="9858" y="1252"/>
                    <a:pt x="9858" y="1096"/>
                    <a:pt x="10003" y="1096"/>
                  </a:cubicBezTo>
                  <a:cubicBezTo>
                    <a:pt x="10003" y="939"/>
                    <a:pt x="9858" y="939"/>
                    <a:pt x="9858" y="939"/>
                  </a:cubicBezTo>
                  <a:cubicBezTo>
                    <a:pt x="9713" y="939"/>
                    <a:pt x="9568" y="1096"/>
                    <a:pt x="9423" y="1252"/>
                  </a:cubicBezTo>
                  <a:cubicBezTo>
                    <a:pt x="9278" y="1565"/>
                    <a:pt x="9133" y="1722"/>
                    <a:pt x="8843" y="1878"/>
                  </a:cubicBezTo>
                  <a:cubicBezTo>
                    <a:pt x="8843" y="1878"/>
                    <a:pt x="8843" y="1878"/>
                    <a:pt x="8843" y="1878"/>
                  </a:cubicBezTo>
                  <a:cubicBezTo>
                    <a:pt x="8843" y="2191"/>
                    <a:pt x="8988" y="2661"/>
                    <a:pt x="8698" y="2817"/>
                  </a:cubicBezTo>
                  <a:cubicBezTo>
                    <a:pt x="8698" y="2974"/>
                    <a:pt x="8698" y="2974"/>
                    <a:pt x="8698" y="2974"/>
                  </a:cubicBezTo>
                  <a:cubicBezTo>
                    <a:pt x="8698" y="2974"/>
                    <a:pt x="8698" y="2974"/>
                    <a:pt x="8698" y="2974"/>
                  </a:cubicBezTo>
                  <a:cubicBezTo>
                    <a:pt x="7683" y="2817"/>
                    <a:pt x="6668" y="2661"/>
                    <a:pt x="5654" y="2504"/>
                  </a:cubicBezTo>
                  <a:cubicBezTo>
                    <a:pt x="4639" y="2348"/>
                    <a:pt x="3769" y="2191"/>
                    <a:pt x="2899" y="2191"/>
                  </a:cubicBezTo>
                  <a:cubicBezTo>
                    <a:pt x="2899" y="2191"/>
                    <a:pt x="2899" y="2191"/>
                    <a:pt x="2899" y="2191"/>
                  </a:cubicBezTo>
                  <a:cubicBezTo>
                    <a:pt x="2174" y="2191"/>
                    <a:pt x="1595" y="2348"/>
                    <a:pt x="1015" y="2661"/>
                  </a:cubicBezTo>
                  <a:cubicBezTo>
                    <a:pt x="1305" y="2504"/>
                    <a:pt x="1595" y="2504"/>
                    <a:pt x="1885" y="2504"/>
                  </a:cubicBezTo>
                  <a:cubicBezTo>
                    <a:pt x="2609" y="2504"/>
                    <a:pt x="3479" y="2817"/>
                    <a:pt x="4204" y="2974"/>
                  </a:cubicBezTo>
                  <a:cubicBezTo>
                    <a:pt x="4494" y="2974"/>
                    <a:pt x="4494" y="2974"/>
                    <a:pt x="4494" y="2974"/>
                  </a:cubicBezTo>
                  <a:cubicBezTo>
                    <a:pt x="4929" y="2817"/>
                    <a:pt x="5364" y="2661"/>
                    <a:pt x="5799" y="2661"/>
                  </a:cubicBezTo>
                  <a:cubicBezTo>
                    <a:pt x="5799" y="2661"/>
                    <a:pt x="5799" y="2661"/>
                    <a:pt x="5799" y="2661"/>
                  </a:cubicBezTo>
                  <a:cubicBezTo>
                    <a:pt x="6523" y="2661"/>
                    <a:pt x="7103" y="2817"/>
                    <a:pt x="7828" y="2974"/>
                  </a:cubicBezTo>
                  <a:cubicBezTo>
                    <a:pt x="7973" y="2974"/>
                    <a:pt x="8263" y="3130"/>
                    <a:pt x="8408" y="3130"/>
                  </a:cubicBezTo>
                  <a:cubicBezTo>
                    <a:pt x="8698" y="3130"/>
                    <a:pt x="8698" y="3130"/>
                    <a:pt x="8698" y="3130"/>
                  </a:cubicBezTo>
                  <a:cubicBezTo>
                    <a:pt x="8553" y="3287"/>
                    <a:pt x="8553" y="3287"/>
                    <a:pt x="8553" y="3287"/>
                  </a:cubicBezTo>
                  <a:cubicBezTo>
                    <a:pt x="8118" y="3600"/>
                    <a:pt x="7683" y="3757"/>
                    <a:pt x="7248" y="3757"/>
                  </a:cubicBezTo>
                  <a:cubicBezTo>
                    <a:pt x="6813" y="3757"/>
                    <a:pt x="6234" y="3600"/>
                    <a:pt x="5799" y="3443"/>
                  </a:cubicBezTo>
                  <a:cubicBezTo>
                    <a:pt x="5364" y="3287"/>
                    <a:pt x="4929" y="3130"/>
                    <a:pt x="4494" y="3130"/>
                  </a:cubicBezTo>
                  <a:cubicBezTo>
                    <a:pt x="4349" y="3130"/>
                    <a:pt x="4349" y="3130"/>
                    <a:pt x="4349" y="3130"/>
                  </a:cubicBezTo>
                  <a:cubicBezTo>
                    <a:pt x="4349" y="3130"/>
                    <a:pt x="4494" y="3130"/>
                    <a:pt x="4494" y="3130"/>
                  </a:cubicBezTo>
                  <a:cubicBezTo>
                    <a:pt x="5219" y="3443"/>
                    <a:pt x="5944" y="3757"/>
                    <a:pt x="6668" y="3757"/>
                  </a:cubicBezTo>
                  <a:cubicBezTo>
                    <a:pt x="6813" y="3757"/>
                    <a:pt x="6958" y="3757"/>
                    <a:pt x="7103" y="3757"/>
                  </a:cubicBezTo>
                  <a:cubicBezTo>
                    <a:pt x="8843" y="3757"/>
                    <a:pt x="10438" y="3130"/>
                    <a:pt x="11887" y="2504"/>
                  </a:cubicBezTo>
                  <a:cubicBezTo>
                    <a:pt x="12177" y="2504"/>
                    <a:pt x="12467" y="2348"/>
                    <a:pt x="12757" y="2191"/>
                  </a:cubicBezTo>
                  <a:cubicBezTo>
                    <a:pt x="12757" y="2191"/>
                    <a:pt x="12757" y="2191"/>
                    <a:pt x="12757" y="2191"/>
                  </a:cubicBezTo>
                  <a:cubicBezTo>
                    <a:pt x="12612" y="2035"/>
                    <a:pt x="12612" y="1878"/>
                    <a:pt x="12612" y="1878"/>
                  </a:cubicBezTo>
                  <a:cubicBezTo>
                    <a:pt x="12757" y="1565"/>
                    <a:pt x="13192" y="1409"/>
                    <a:pt x="13627" y="1096"/>
                  </a:cubicBezTo>
                  <a:cubicBezTo>
                    <a:pt x="14062" y="1096"/>
                    <a:pt x="14352" y="939"/>
                    <a:pt x="14497" y="783"/>
                  </a:cubicBezTo>
                  <a:cubicBezTo>
                    <a:pt x="14642" y="626"/>
                    <a:pt x="14642" y="626"/>
                    <a:pt x="14642" y="626"/>
                  </a:cubicBezTo>
                  <a:cubicBezTo>
                    <a:pt x="13337" y="939"/>
                    <a:pt x="12177" y="1409"/>
                    <a:pt x="11162" y="2191"/>
                  </a:cubicBezTo>
                  <a:close/>
                  <a:moveTo>
                    <a:pt x="18266" y="15339"/>
                  </a:moveTo>
                  <a:cubicBezTo>
                    <a:pt x="18266" y="15339"/>
                    <a:pt x="18121" y="15339"/>
                    <a:pt x="18121" y="15339"/>
                  </a:cubicBezTo>
                  <a:cubicBezTo>
                    <a:pt x="17976" y="15339"/>
                    <a:pt x="17976" y="15339"/>
                    <a:pt x="17976" y="15339"/>
                  </a:cubicBezTo>
                  <a:cubicBezTo>
                    <a:pt x="17976" y="15183"/>
                    <a:pt x="17976" y="15183"/>
                    <a:pt x="17976" y="15183"/>
                  </a:cubicBezTo>
                  <a:cubicBezTo>
                    <a:pt x="17831" y="13304"/>
                    <a:pt x="18701" y="11583"/>
                    <a:pt x="19570" y="10017"/>
                  </a:cubicBezTo>
                  <a:cubicBezTo>
                    <a:pt x="20440" y="8452"/>
                    <a:pt x="21310" y="7043"/>
                    <a:pt x="21165" y="5322"/>
                  </a:cubicBezTo>
                  <a:cubicBezTo>
                    <a:pt x="20875" y="2348"/>
                    <a:pt x="18846" y="626"/>
                    <a:pt x="15946" y="626"/>
                  </a:cubicBezTo>
                  <a:cubicBezTo>
                    <a:pt x="15511" y="626"/>
                    <a:pt x="15077" y="626"/>
                    <a:pt x="14642" y="626"/>
                  </a:cubicBezTo>
                  <a:cubicBezTo>
                    <a:pt x="14787" y="783"/>
                    <a:pt x="14787" y="783"/>
                    <a:pt x="14787" y="783"/>
                  </a:cubicBezTo>
                  <a:cubicBezTo>
                    <a:pt x="14787" y="939"/>
                    <a:pt x="14787" y="939"/>
                    <a:pt x="14787" y="1096"/>
                  </a:cubicBezTo>
                  <a:cubicBezTo>
                    <a:pt x="14642" y="1409"/>
                    <a:pt x="14352" y="1565"/>
                    <a:pt x="13917" y="1722"/>
                  </a:cubicBezTo>
                  <a:cubicBezTo>
                    <a:pt x="13482" y="1722"/>
                    <a:pt x="13047" y="1878"/>
                    <a:pt x="12902" y="2191"/>
                  </a:cubicBezTo>
                  <a:cubicBezTo>
                    <a:pt x="14062" y="1722"/>
                    <a:pt x="15366" y="1252"/>
                    <a:pt x="16671" y="1252"/>
                  </a:cubicBezTo>
                  <a:cubicBezTo>
                    <a:pt x="17541" y="1252"/>
                    <a:pt x="18411" y="1409"/>
                    <a:pt x="19136" y="1878"/>
                  </a:cubicBezTo>
                  <a:cubicBezTo>
                    <a:pt x="19281" y="1878"/>
                    <a:pt x="19281" y="1878"/>
                    <a:pt x="19281" y="1878"/>
                  </a:cubicBezTo>
                  <a:cubicBezTo>
                    <a:pt x="19281" y="1878"/>
                    <a:pt x="19281" y="1878"/>
                    <a:pt x="19281" y="1878"/>
                  </a:cubicBezTo>
                  <a:cubicBezTo>
                    <a:pt x="21020" y="4226"/>
                    <a:pt x="19860" y="6261"/>
                    <a:pt x="18846" y="8139"/>
                  </a:cubicBezTo>
                  <a:cubicBezTo>
                    <a:pt x="18266" y="9078"/>
                    <a:pt x="17831" y="10017"/>
                    <a:pt x="17686" y="11113"/>
                  </a:cubicBezTo>
                  <a:cubicBezTo>
                    <a:pt x="17396" y="11896"/>
                    <a:pt x="17541" y="12522"/>
                    <a:pt x="17541" y="13148"/>
                  </a:cubicBezTo>
                  <a:cubicBezTo>
                    <a:pt x="17686" y="11270"/>
                    <a:pt x="18266" y="9861"/>
                    <a:pt x="18991" y="8609"/>
                  </a:cubicBezTo>
                  <a:cubicBezTo>
                    <a:pt x="19570" y="7357"/>
                    <a:pt x="20150" y="6104"/>
                    <a:pt x="20295" y="4383"/>
                  </a:cubicBezTo>
                  <a:cubicBezTo>
                    <a:pt x="20150" y="4226"/>
                    <a:pt x="20005" y="3913"/>
                    <a:pt x="20150" y="3757"/>
                  </a:cubicBezTo>
                  <a:cubicBezTo>
                    <a:pt x="20150" y="3757"/>
                    <a:pt x="20150" y="3757"/>
                    <a:pt x="20295" y="3757"/>
                  </a:cubicBezTo>
                  <a:cubicBezTo>
                    <a:pt x="20295" y="3757"/>
                    <a:pt x="20295" y="3757"/>
                    <a:pt x="20295" y="3757"/>
                  </a:cubicBezTo>
                  <a:cubicBezTo>
                    <a:pt x="20440" y="3757"/>
                    <a:pt x="20585" y="3757"/>
                    <a:pt x="20730" y="4070"/>
                  </a:cubicBezTo>
                  <a:cubicBezTo>
                    <a:pt x="20730" y="4070"/>
                    <a:pt x="20730" y="4070"/>
                    <a:pt x="20730" y="4070"/>
                  </a:cubicBezTo>
                  <a:cubicBezTo>
                    <a:pt x="21020" y="6730"/>
                    <a:pt x="20150" y="8609"/>
                    <a:pt x="19281" y="10330"/>
                  </a:cubicBezTo>
                  <a:cubicBezTo>
                    <a:pt x="18701" y="11426"/>
                    <a:pt x="18121" y="12678"/>
                    <a:pt x="17831" y="13930"/>
                  </a:cubicBezTo>
                  <a:cubicBezTo>
                    <a:pt x="17831" y="14087"/>
                    <a:pt x="17831" y="14087"/>
                    <a:pt x="17831" y="14087"/>
                  </a:cubicBezTo>
                  <a:cubicBezTo>
                    <a:pt x="17831" y="14713"/>
                    <a:pt x="17976" y="15183"/>
                    <a:pt x="17976" y="15965"/>
                  </a:cubicBezTo>
                  <a:cubicBezTo>
                    <a:pt x="18121" y="16435"/>
                    <a:pt x="18121" y="16904"/>
                    <a:pt x="18121" y="17530"/>
                  </a:cubicBezTo>
                  <a:cubicBezTo>
                    <a:pt x="18121" y="19409"/>
                    <a:pt x="18121" y="21130"/>
                    <a:pt x="19570" y="21443"/>
                  </a:cubicBezTo>
                  <a:cubicBezTo>
                    <a:pt x="18701" y="20817"/>
                    <a:pt x="18701" y="19409"/>
                    <a:pt x="18701" y="18000"/>
                  </a:cubicBezTo>
                  <a:cubicBezTo>
                    <a:pt x="18701" y="17530"/>
                    <a:pt x="18701" y="17530"/>
                    <a:pt x="18701" y="17530"/>
                  </a:cubicBezTo>
                  <a:cubicBezTo>
                    <a:pt x="18846" y="17530"/>
                    <a:pt x="18846" y="17530"/>
                    <a:pt x="18846" y="17530"/>
                  </a:cubicBezTo>
                  <a:cubicBezTo>
                    <a:pt x="19281" y="18000"/>
                    <a:pt x="19860" y="18157"/>
                    <a:pt x="20440" y="18157"/>
                  </a:cubicBezTo>
                  <a:cubicBezTo>
                    <a:pt x="20730" y="18157"/>
                    <a:pt x="21020" y="18000"/>
                    <a:pt x="21310" y="17843"/>
                  </a:cubicBezTo>
                  <a:cubicBezTo>
                    <a:pt x="21310" y="17530"/>
                    <a:pt x="21310" y="17061"/>
                    <a:pt x="21310" y="16591"/>
                  </a:cubicBezTo>
                  <a:cubicBezTo>
                    <a:pt x="21310" y="16122"/>
                    <a:pt x="21310" y="15652"/>
                    <a:pt x="21310" y="15339"/>
                  </a:cubicBezTo>
                  <a:cubicBezTo>
                    <a:pt x="21310" y="15339"/>
                    <a:pt x="21310" y="15339"/>
                    <a:pt x="21310" y="15339"/>
                  </a:cubicBezTo>
                  <a:cubicBezTo>
                    <a:pt x="21165" y="15496"/>
                    <a:pt x="21020" y="15496"/>
                    <a:pt x="20875" y="15496"/>
                  </a:cubicBezTo>
                  <a:cubicBezTo>
                    <a:pt x="20730" y="15496"/>
                    <a:pt x="20585" y="15496"/>
                    <a:pt x="20440" y="15496"/>
                  </a:cubicBezTo>
                  <a:cubicBezTo>
                    <a:pt x="20005" y="15339"/>
                    <a:pt x="19715" y="15183"/>
                    <a:pt x="19426" y="15339"/>
                  </a:cubicBezTo>
                  <a:cubicBezTo>
                    <a:pt x="18991" y="15496"/>
                    <a:pt x="18991" y="15496"/>
                    <a:pt x="18991" y="15496"/>
                  </a:cubicBezTo>
                  <a:cubicBezTo>
                    <a:pt x="19281" y="15183"/>
                    <a:pt x="19281" y="15183"/>
                    <a:pt x="19281" y="15183"/>
                  </a:cubicBezTo>
                  <a:cubicBezTo>
                    <a:pt x="19860" y="14557"/>
                    <a:pt x="20585" y="14557"/>
                    <a:pt x="21310" y="15183"/>
                  </a:cubicBezTo>
                  <a:cubicBezTo>
                    <a:pt x="21310" y="15183"/>
                    <a:pt x="21310" y="15183"/>
                    <a:pt x="21310" y="15183"/>
                  </a:cubicBezTo>
                  <a:cubicBezTo>
                    <a:pt x="21310" y="15026"/>
                    <a:pt x="21165" y="14870"/>
                    <a:pt x="21165" y="14713"/>
                  </a:cubicBezTo>
                  <a:cubicBezTo>
                    <a:pt x="21020" y="14557"/>
                    <a:pt x="20730" y="14557"/>
                    <a:pt x="20585" y="14557"/>
                  </a:cubicBezTo>
                  <a:cubicBezTo>
                    <a:pt x="20150" y="14557"/>
                    <a:pt x="19715" y="14713"/>
                    <a:pt x="19281" y="15026"/>
                  </a:cubicBezTo>
                  <a:cubicBezTo>
                    <a:pt x="18846" y="15183"/>
                    <a:pt x="18556" y="15339"/>
                    <a:pt x="18266" y="15339"/>
                  </a:cubicBezTo>
                  <a:close/>
                  <a:moveTo>
                    <a:pt x="12757" y="1878"/>
                  </a:moveTo>
                  <a:cubicBezTo>
                    <a:pt x="13047" y="1722"/>
                    <a:pt x="13482" y="1565"/>
                    <a:pt x="13772" y="1409"/>
                  </a:cubicBezTo>
                  <a:cubicBezTo>
                    <a:pt x="14207" y="1252"/>
                    <a:pt x="14497" y="1252"/>
                    <a:pt x="14642" y="1096"/>
                  </a:cubicBezTo>
                  <a:cubicBezTo>
                    <a:pt x="14642" y="1096"/>
                    <a:pt x="14642" y="939"/>
                    <a:pt x="14642" y="939"/>
                  </a:cubicBezTo>
                  <a:cubicBezTo>
                    <a:pt x="14352" y="1096"/>
                    <a:pt x="14062" y="1252"/>
                    <a:pt x="13772" y="1409"/>
                  </a:cubicBezTo>
                  <a:cubicBezTo>
                    <a:pt x="13337" y="1565"/>
                    <a:pt x="12902" y="1722"/>
                    <a:pt x="12757" y="1878"/>
                  </a:cubicBezTo>
                  <a:close/>
                  <a:moveTo>
                    <a:pt x="8118" y="3287"/>
                  </a:moveTo>
                  <a:cubicBezTo>
                    <a:pt x="7973" y="3287"/>
                    <a:pt x="7828" y="3287"/>
                    <a:pt x="7683" y="3130"/>
                  </a:cubicBezTo>
                  <a:cubicBezTo>
                    <a:pt x="7103" y="2974"/>
                    <a:pt x="6523" y="2974"/>
                    <a:pt x="5799" y="2974"/>
                  </a:cubicBezTo>
                  <a:cubicBezTo>
                    <a:pt x="5654" y="2974"/>
                    <a:pt x="5364" y="2974"/>
                    <a:pt x="5074" y="2974"/>
                  </a:cubicBezTo>
                  <a:cubicBezTo>
                    <a:pt x="5364" y="3130"/>
                    <a:pt x="5509" y="3130"/>
                    <a:pt x="5799" y="3130"/>
                  </a:cubicBezTo>
                  <a:cubicBezTo>
                    <a:pt x="6379" y="3287"/>
                    <a:pt x="6813" y="3443"/>
                    <a:pt x="7248" y="3443"/>
                  </a:cubicBezTo>
                  <a:cubicBezTo>
                    <a:pt x="7538" y="3443"/>
                    <a:pt x="7828" y="3443"/>
                    <a:pt x="8118" y="3287"/>
                  </a:cubicBezTo>
                  <a:close/>
                  <a:moveTo>
                    <a:pt x="20440" y="4226"/>
                  </a:moveTo>
                  <a:cubicBezTo>
                    <a:pt x="20440" y="4070"/>
                    <a:pt x="20440" y="4070"/>
                    <a:pt x="20295" y="3913"/>
                  </a:cubicBezTo>
                  <a:cubicBezTo>
                    <a:pt x="20440" y="4070"/>
                    <a:pt x="20440" y="4226"/>
                    <a:pt x="20440" y="4226"/>
                  </a:cubicBezTo>
                  <a:cubicBezTo>
                    <a:pt x="20440" y="4383"/>
                    <a:pt x="20440" y="4383"/>
                    <a:pt x="20440" y="4383"/>
                  </a:cubicBezTo>
                  <a:cubicBezTo>
                    <a:pt x="20440" y="4383"/>
                    <a:pt x="20440" y="4383"/>
                    <a:pt x="20440" y="4383"/>
                  </a:cubicBezTo>
                  <a:cubicBezTo>
                    <a:pt x="20440" y="6261"/>
                    <a:pt x="19715" y="7513"/>
                    <a:pt x="19136" y="8765"/>
                  </a:cubicBezTo>
                  <a:cubicBezTo>
                    <a:pt x="18556" y="10017"/>
                    <a:pt x="17831" y="11270"/>
                    <a:pt x="17831" y="13148"/>
                  </a:cubicBezTo>
                  <a:cubicBezTo>
                    <a:pt x="18121" y="12052"/>
                    <a:pt x="18556" y="11113"/>
                    <a:pt x="18991" y="10330"/>
                  </a:cubicBezTo>
                  <a:cubicBezTo>
                    <a:pt x="20005" y="8452"/>
                    <a:pt x="20875" y="6730"/>
                    <a:pt x="20440" y="4226"/>
                  </a:cubicBezTo>
                  <a:close/>
                  <a:moveTo>
                    <a:pt x="21020" y="15339"/>
                  </a:moveTo>
                  <a:cubicBezTo>
                    <a:pt x="20585" y="14870"/>
                    <a:pt x="20150" y="14870"/>
                    <a:pt x="19715" y="15026"/>
                  </a:cubicBezTo>
                  <a:cubicBezTo>
                    <a:pt x="20005" y="15026"/>
                    <a:pt x="20295" y="15183"/>
                    <a:pt x="20440" y="15183"/>
                  </a:cubicBezTo>
                  <a:cubicBezTo>
                    <a:pt x="20730" y="15339"/>
                    <a:pt x="20875" y="15339"/>
                    <a:pt x="21020" y="15339"/>
                  </a:cubicBezTo>
                  <a:close/>
                  <a:moveTo>
                    <a:pt x="19136" y="15652"/>
                  </a:moveTo>
                  <a:cubicBezTo>
                    <a:pt x="20585" y="15652"/>
                    <a:pt x="20585" y="15652"/>
                    <a:pt x="20585" y="15652"/>
                  </a:cubicBezTo>
                  <a:cubicBezTo>
                    <a:pt x="20730" y="15652"/>
                    <a:pt x="20730" y="15652"/>
                    <a:pt x="20730" y="15652"/>
                  </a:cubicBezTo>
                  <a:cubicBezTo>
                    <a:pt x="21165" y="15965"/>
                    <a:pt x="21165" y="16904"/>
                    <a:pt x="21165" y="17687"/>
                  </a:cubicBezTo>
                  <a:cubicBezTo>
                    <a:pt x="21165" y="17843"/>
                    <a:pt x="21165" y="17843"/>
                    <a:pt x="21165" y="17843"/>
                  </a:cubicBezTo>
                  <a:cubicBezTo>
                    <a:pt x="21020" y="17843"/>
                    <a:pt x="21020" y="17843"/>
                    <a:pt x="21020" y="17843"/>
                  </a:cubicBezTo>
                  <a:cubicBezTo>
                    <a:pt x="20005" y="18000"/>
                    <a:pt x="19136" y="17530"/>
                    <a:pt x="18846" y="16904"/>
                  </a:cubicBezTo>
                  <a:cubicBezTo>
                    <a:pt x="18701" y="16435"/>
                    <a:pt x="18701" y="15965"/>
                    <a:pt x="19136" y="15652"/>
                  </a:cubicBezTo>
                  <a:close/>
                  <a:moveTo>
                    <a:pt x="20585" y="15809"/>
                  </a:moveTo>
                  <a:cubicBezTo>
                    <a:pt x="19281" y="15809"/>
                    <a:pt x="19281" y="15809"/>
                    <a:pt x="19281" y="15809"/>
                  </a:cubicBezTo>
                  <a:cubicBezTo>
                    <a:pt x="18991" y="16122"/>
                    <a:pt x="18846" y="16435"/>
                    <a:pt x="18991" y="16748"/>
                  </a:cubicBezTo>
                  <a:cubicBezTo>
                    <a:pt x="19281" y="17374"/>
                    <a:pt x="20005" y="17687"/>
                    <a:pt x="20875" y="17530"/>
                  </a:cubicBezTo>
                  <a:cubicBezTo>
                    <a:pt x="21020" y="16591"/>
                    <a:pt x="20875" y="16122"/>
                    <a:pt x="20585" y="15809"/>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51" name="Freeform 51"/>
            <p:cNvSpPr/>
            <p:nvPr/>
          </p:nvSpPr>
          <p:spPr>
            <a:xfrm rot="5400000">
              <a:off x="65844" y="2813040"/>
              <a:ext cx="256788" cy="339458"/>
            </a:xfrm>
            <a:custGeom>
              <a:avLst/>
              <a:gdLst/>
              <a:ahLst/>
              <a:cxnLst>
                <a:cxn ang="0">
                  <a:pos x="wd2" y="hd2"/>
                </a:cxn>
                <a:cxn ang="5400000">
                  <a:pos x="wd2" y="hd2"/>
                </a:cxn>
                <a:cxn ang="10800000">
                  <a:pos x="wd2" y="hd2"/>
                </a:cxn>
                <a:cxn ang="16200000">
                  <a:pos x="wd2" y="hd2"/>
                </a:cxn>
              </a:cxnLst>
              <a:rect l="0" t="0" r="r" b="b"/>
              <a:pathLst>
                <a:path w="21161" h="19225" fill="norm" stroke="1" extrusionOk="0">
                  <a:moveTo>
                    <a:pt x="7520" y="18088"/>
                  </a:moveTo>
                  <a:cubicBezTo>
                    <a:pt x="9920" y="18088"/>
                    <a:pt x="12160" y="16112"/>
                    <a:pt x="14560" y="15406"/>
                  </a:cubicBezTo>
                  <a:cubicBezTo>
                    <a:pt x="13120" y="16253"/>
                    <a:pt x="10080" y="18230"/>
                    <a:pt x="7520" y="18794"/>
                  </a:cubicBezTo>
                  <a:cubicBezTo>
                    <a:pt x="4480" y="19500"/>
                    <a:pt x="0" y="19641"/>
                    <a:pt x="0" y="16818"/>
                  </a:cubicBezTo>
                  <a:cubicBezTo>
                    <a:pt x="960" y="16677"/>
                    <a:pt x="160" y="17947"/>
                    <a:pt x="640" y="18088"/>
                  </a:cubicBezTo>
                  <a:cubicBezTo>
                    <a:pt x="6080" y="20206"/>
                    <a:pt x="10400" y="15265"/>
                    <a:pt x="15520" y="14700"/>
                  </a:cubicBezTo>
                  <a:cubicBezTo>
                    <a:pt x="15680" y="13994"/>
                    <a:pt x="16000" y="13430"/>
                    <a:pt x="16000" y="12583"/>
                  </a:cubicBezTo>
                  <a:cubicBezTo>
                    <a:pt x="17440" y="11312"/>
                    <a:pt x="20960" y="5806"/>
                    <a:pt x="20000" y="2418"/>
                  </a:cubicBezTo>
                  <a:cubicBezTo>
                    <a:pt x="19680" y="1006"/>
                    <a:pt x="17440" y="-688"/>
                    <a:pt x="16160" y="1430"/>
                  </a:cubicBezTo>
                  <a:cubicBezTo>
                    <a:pt x="15520" y="583"/>
                    <a:pt x="17120" y="-123"/>
                    <a:pt x="18240" y="18"/>
                  </a:cubicBezTo>
                  <a:cubicBezTo>
                    <a:pt x="20000" y="159"/>
                    <a:pt x="20960" y="1853"/>
                    <a:pt x="21120" y="3547"/>
                  </a:cubicBezTo>
                  <a:cubicBezTo>
                    <a:pt x="21600" y="7218"/>
                    <a:pt x="17760" y="12018"/>
                    <a:pt x="17120" y="14277"/>
                  </a:cubicBezTo>
                  <a:cubicBezTo>
                    <a:pt x="21280" y="14136"/>
                    <a:pt x="20160" y="20912"/>
                    <a:pt x="16000" y="18653"/>
                  </a:cubicBezTo>
                  <a:cubicBezTo>
                    <a:pt x="15520" y="17665"/>
                    <a:pt x="15680" y="16253"/>
                    <a:pt x="15200" y="15265"/>
                  </a:cubicBezTo>
                  <a:cubicBezTo>
                    <a:pt x="12480" y="15265"/>
                    <a:pt x="10080" y="17241"/>
                    <a:pt x="7520" y="18088"/>
                  </a:cubicBezTo>
                  <a:close/>
                  <a:moveTo>
                    <a:pt x="16320" y="14418"/>
                  </a:moveTo>
                  <a:cubicBezTo>
                    <a:pt x="17920" y="11171"/>
                    <a:pt x="20800" y="8206"/>
                    <a:pt x="20480" y="4394"/>
                  </a:cubicBezTo>
                  <a:cubicBezTo>
                    <a:pt x="20160" y="8488"/>
                    <a:pt x="16800" y="11030"/>
                    <a:pt x="16320" y="14418"/>
                  </a:cubicBezTo>
                  <a:close/>
                  <a:moveTo>
                    <a:pt x="18240" y="14841"/>
                  </a:moveTo>
                  <a:cubicBezTo>
                    <a:pt x="18720" y="15971"/>
                    <a:pt x="19360" y="16394"/>
                    <a:pt x="18880" y="17383"/>
                  </a:cubicBezTo>
                  <a:cubicBezTo>
                    <a:pt x="20480" y="16959"/>
                    <a:pt x="19040" y="15124"/>
                    <a:pt x="18240" y="14841"/>
                  </a:cubicBezTo>
                  <a:close/>
                  <a:moveTo>
                    <a:pt x="16640" y="14841"/>
                  </a:moveTo>
                  <a:cubicBezTo>
                    <a:pt x="16000" y="15406"/>
                    <a:pt x="16000" y="16959"/>
                    <a:pt x="16320" y="17806"/>
                  </a:cubicBezTo>
                  <a:cubicBezTo>
                    <a:pt x="17280" y="17947"/>
                    <a:pt x="17600" y="18371"/>
                    <a:pt x="18400" y="18088"/>
                  </a:cubicBezTo>
                  <a:cubicBezTo>
                    <a:pt x="19200" y="16394"/>
                    <a:pt x="18240" y="14983"/>
                    <a:pt x="16640" y="14841"/>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sp>
          <p:nvSpPr>
            <p:cNvPr id="152" name="Freeform 52"/>
            <p:cNvSpPr/>
            <p:nvPr/>
          </p:nvSpPr>
          <p:spPr>
            <a:xfrm rot="5400000">
              <a:off x="62616" y="2810105"/>
              <a:ext cx="261424" cy="344476"/>
            </a:xfrm>
            <a:custGeom>
              <a:avLst/>
              <a:gdLst/>
              <a:ahLst/>
              <a:cxnLst>
                <a:cxn ang="0">
                  <a:pos x="wd2" y="hd2"/>
                </a:cxn>
                <a:cxn ang="5400000">
                  <a:pos x="wd2" y="hd2"/>
                </a:cxn>
                <a:cxn ang="10800000">
                  <a:pos x="wd2" y="hd2"/>
                </a:cxn>
                <a:cxn ang="16200000">
                  <a:pos x="wd2" y="hd2"/>
                </a:cxn>
              </a:cxnLst>
              <a:rect l="0" t="0" r="r" b="b"/>
              <a:pathLst>
                <a:path w="21320" h="21600" fill="norm" stroke="1" extrusionOk="0">
                  <a:moveTo>
                    <a:pt x="4129" y="21600"/>
                  </a:moveTo>
                  <a:cubicBezTo>
                    <a:pt x="2541" y="21600"/>
                    <a:pt x="1429" y="21287"/>
                    <a:pt x="794" y="20504"/>
                  </a:cubicBezTo>
                  <a:cubicBezTo>
                    <a:pt x="318" y="20191"/>
                    <a:pt x="0" y="19565"/>
                    <a:pt x="0" y="18783"/>
                  </a:cubicBezTo>
                  <a:cubicBezTo>
                    <a:pt x="0" y="18783"/>
                    <a:pt x="0" y="18783"/>
                    <a:pt x="0" y="18783"/>
                  </a:cubicBezTo>
                  <a:cubicBezTo>
                    <a:pt x="159" y="18626"/>
                    <a:pt x="159" y="18626"/>
                    <a:pt x="159" y="18626"/>
                  </a:cubicBezTo>
                  <a:cubicBezTo>
                    <a:pt x="318" y="18626"/>
                    <a:pt x="476" y="18626"/>
                    <a:pt x="635" y="18783"/>
                  </a:cubicBezTo>
                  <a:cubicBezTo>
                    <a:pt x="794" y="18939"/>
                    <a:pt x="794" y="19252"/>
                    <a:pt x="794" y="19409"/>
                  </a:cubicBezTo>
                  <a:cubicBezTo>
                    <a:pt x="794" y="19722"/>
                    <a:pt x="794" y="20035"/>
                    <a:pt x="953" y="20035"/>
                  </a:cubicBezTo>
                  <a:cubicBezTo>
                    <a:pt x="1747" y="20504"/>
                    <a:pt x="2700" y="20661"/>
                    <a:pt x="3653" y="20661"/>
                  </a:cubicBezTo>
                  <a:cubicBezTo>
                    <a:pt x="5876" y="20661"/>
                    <a:pt x="7782" y="19565"/>
                    <a:pt x="10006" y="18470"/>
                  </a:cubicBezTo>
                  <a:cubicBezTo>
                    <a:pt x="11753" y="17530"/>
                    <a:pt x="13500" y="16591"/>
                    <a:pt x="15406" y="16278"/>
                  </a:cubicBezTo>
                  <a:cubicBezTo>
                    <a:pt x="15406" y="16278"/>
                    <a:pt x="15406" y="16278"/>
                    <a:pt x="15406" y="16278"/>
                  </a:cubicBezTo>
                  <a:cubicBezTo>
                    <a:pt x="15724" y="15652"/>
                    <a:pt x="15882" y="15026"/>
                    <a:pt x="15882" y="14087"/>
                  </a:cubicBezTo>
                  <a:cubicBezTo>
                    <a:pt x="15882" y="14087"/>
                    <a:pt x="15882" y="14087"/>
                    <a:pt x="15882" y="14087"/>
                  </a:cubicBezTo>
                  <a:cubicBezTo>
                    <a:pt x="15882" y="14087"/>
                    <a:pt x="15882" y="14087"/>
                    <a:pt x="15882" y="14087"/>
                  </a:cubicBezTo>
                  <a:cubicBezTo>
                    <a:pt x="17312" y="12678"/>
                    <a:pt x="20965" y="6574"/>
                    <a:pt x="19853" y="2817"/>
                  </a:cubicBezTo>
                  <a:cubicBezTo>
                    <a:pt x="19694" y="1878"/>
                    <a:pt x="18582" y="626"/>
                    <a:pt x="17629" y="626"/>
                  </a:cubicBezTo>
                  <a:cubicBezTo>
                    <a:pt x="17153" y="626"/>
                    <a:pt x="16676" y="1096"/>
                    <a:pt x="16359" y="1722"/>
                  </a:cubicBezTo>
                  <a:cubicBezTo>
                    <a:pt x="16200" y="1878"/>
                    <a:pt x="16200" y="1878"/>
                    <a:pt x="16200" y="1878"/>
                  </a:cubicBezTo>
                  <a:cubicBezTo>
                    <a:pt x="16041" y="1722"/>
                    <a:pt x="16041" y="1722"/>
                    <a:pt x="16041" y="1722"/>
                  </a:cubicBezTo>
                  <a:cubicBezTo>
                    <a:pt x="15882" y="1409"/>
                    <a:pt x="15882" y="1252"/>
                    <a:pt x="16041" y="939"/>
                  </a:cubicBezTo>
                  <a:cubicBezTo>
                    <a:pt x="16359" y="313"/>
                    <a:pt x="17312" y="0"/>
                    <a:pt x="18106" y="0"/>
                  </a:cubicBezTo>
                  <a:cubicBezTo>
                    <a:pt x="18106" y="0"/>
                    <a:pt x="18106" y="0"/>
                    <a:pt x="18265" y="0"/>
                  </a:cubicBezTo>
                  <a:cubicBezTo>
                    <a:pt x="20171" y="157"/>
                    <a:pt x="21124" y="2191"/>
                    <a:pt x="21282" y="4070"/>
                  </a:cubicBezTo>
                  <a:cubicBezTo>
                    <a:pt x="21600" y="6887"/>
                    <a:pt x="19853" y="10330"/>
                    <a:pt x="18582" y="12991"/>
                  </a:cubicBezTo>
                  <a:cubicBezTo>
                    <a:pt x="17947" y="14087"/>
                    <a:pt x="17471" y="15026"/>
                    <a:pt x="17312" y="15809"/>
                  </a:cubicBezTo>
                  <a:cubicBezTo>
                    <a:pt x="19059" y="15809"/>
                    <a:pt x="19853" y="17217"/>
                    <a:pt x="19853" y="18626"/>
                  </a:cubicBezTo>
                  <a:cubicBezTo>
                    <a:pt x="19853" y="20035"/>
                    <a:pt x="19059" y="21443"/>
                    <a:pt x="17629" y="21443"/>
                  </a:cubicBezTo>
                  <a:cubicBezTo>
                    <a:pt x="16994" y="21443"/>
                    <a:pt x="16518" y="21287"/>
                    <a:pt x="15882" y="20974"/>
                  </a:cubicBezTo>
                  <a:cubicBezTo>
                    <a:pt x="15882" y="20817"/>
                    <a:pt x="15882" y="20817"/>
                    <a:pt x="15882" y="20817"/>
                  </a:cubicBezTo>
                  <a:cubicBezTo>
                    <a:pt x="15882" y="20817"/>
                    <a:pt x="15882" y="20817"/>
                    <a:pt x="15882" y="20817"/>
                  </a:cubicBezTo>
                  <a:cubicBezTo>
                    <a:pt x="15565" y="20348"/>
                    <a:pt x="15565" y="19565"/>
                    <a:pt x="15406" y="18783"/>
                  </a:cubicBezTo>
                  <a:cubicBezTo>
                    <a:pt x="15406" y="18157"/>
                    <a:pt x="15406" y="17687"/>
                    <a:pt x="15247" y="17217"/>
                  </a:cubicBezTo>
                  <a:cubicBezTo>
                    <a:pt x="15088" y="17217"/>
                    <a:pt x="15088" y="17217"/>
                    <a:pt x="14929" y="17217"/>
                  </a:cubicBezTo>
                  <a:cubicBezTo>
                    <a:pt x="14612" y="17374"/>
                    <a:pt x="14612" y="17374"/>
                    <a:pt x="14612" y="17374"/>
                  </a:cubicBezTo>
                  <a:cubicBezTo>
                    <a:pt x="14453" y="17530"/>
                    <a:pt x="14135" y="17687"/>
                    <a:pt x="13818" y="18000"/>
                  </a:cubicBezTo>
                  <a:cubicBezTo>
                    <a:pt x="12229" y="18939"/>
                    <a:pt x="9688" y="20661"/>
                    <a:pt x="7624" y="21130"/>
                  </a:cubicBezTo>
                  <a:cubicBezTo>
                    <a:pt x="6512" y="21443"/>
                    <a:pt x="5241" y="21600"/>
                    <a:pt x="4129" y="21600"/>
                  </a:cubicBezTo>
                  <a:close/>
                  <a:moveTo>
                    <a:pt x="794" y="20191"/>
                  </a:moveTo>
                  <a:cubicBezTo>
                    <a:pt x="794" y="20348"/>
                    <a:pt x="794" y="20348"/>
                    <a:pt x="953" y="20348"/>
                  </a:cubicBezTo>
                  <a:cubicBezTo>
                    <a:pt x="1588" y="20974"/>
                    <a:pt x="2700" y="21443"/>
                    <a:pt x="4129" y="21443"/>
                  </a:cubicBezTo>
                  <a:cubicBezTo>
                    <a:pt x="5241" y="21443"/>
                    <a:pt x="6512" y="21130"/>
                    <a:pt x="7624" y="20974"/>
                  </a:cubicBezTo>
                  <a:cubicBezTo>
                    <a:pt x="9688" y="20348"/>
                    <a:pt x="12071" y="18783"/>
                    <a:pt x="13659" y="17843"/>
                  </a:cubicBezTo>
                  <a:cubicBezTo>
                    <a:pt x="13024" y="18000"/>
                    <a:pt x="12388" y="18313"/>
                    <a:pt x="11912" y="18626"/>
                  </a:cubicBezTo>
                  <a:cubicBezTo>
                    <a:pt x="10482" y="19409"/>
                    <a:pt x="9053" y="20191"/>
                    <a:pt x="7624" y="20191"/>
                  </a:cubicBezTo>
                  <a:cubicBezTo>
                    <a:pt x="6988" y="20191"/>
                    <a:pt x="6988" y="20191"/>
                    <a:pt x="6988" y="20191"/>
                  </a:cubicBezTo>
                  <a:cubicBezTo>
                    <a:pt x="7624" y="20035"/>
                    <a:pt x="7624" y="20035"/>
                    <a:pt x="7624" y="20035"/>
                  </a:cubicBezTo>
                  <a:cubicBezTo>
                    <a:pt x="8576" y="19722"/>
                    <a:pt x="9371" y="19252"/>
                    <a:pt x="10324" y="18783"/>
                  </a:cubicBezTo>
                  <a:cubicBezTo>
                    <a:pt x="11912" y="17843"/>
                    <a:pt x="13500" y="16904"/>
                    <a:pt x="15247" y="16904"/>
                  </a:cubicBezTo>
                  <a:cubicBezTo>
                    <a:pt x="15247" y="16904"/>
                    <a:pt x="15247" y="16904"/>
                    <a:pt x="15247" y="16904"/>
                  </a:cubicBezTo>
                  <a:cubicBezTo>
                    <a:pt x="15406" y="16904"/>
                    <a:pt x="15406" y="16904"/>
                    <a:pt x="15406" y="16904"/>
                  </a:cubicBezTo>
                  <a:cubicBezTo>
                    <a:pt x="15406" y="16904"/>
                    <a:pt x="15406" y="16904"/>
                    <a:pt x="15406" y="16904"/>
                  </a:cubicBezTo>
                  <a:cubicBezTo>
                    <a:pt x="15406" y="16904"/>
                    <a:pt x="15406" y="16904"/>
                    <a:pt x="15406" y="16904"/>
                  </a:cubicBezTo>
                  <a:cubicBezTo>
                    <a:pt x="15406" y="17061"/>
                    <a:pt x="15406" y="17061"/>
                    <a:pt x="15406" y="17061"/>
                  </a:cubicBezTo>
                  <a:cubicBezTo>
                    <a:pt x="15565" y="17530"/>
                    <a:pt x="15724" y="18157"/>
                    <a:pt x="15724" y="18783"/>
                  </a:cubicBezTo>
                  <a:cubicBezTo>
                    <a:pt x="15724" y="19409"/>
                    <a:pt x="15882" y="20191"/>
                    <a:pt x="16041" y="20661"/>
                  </a:cubicBezTo>
                  <a:cubicBezTo>
                    <a:pt x="16518" y="20974"/>
                    <a:pt x="17153" y="21130"/>
                    <a:pt x="17629" y="21130"/>
                  </a:cubicBezTo>
                  <a:cubicBezTo>
                    <a:pt x="18741" y="21130"/>
                    <a:pt x="19376" y="20191"/>
                    <a:pt x="19535" y="19252"/>
                  </a:cubicBezTo>
                  <a:cubicBezTo>
                    <a:pt x="19376" y="19409"/>
                    <a:pt x="19218" y="19565"/>
                    <a:pt x="18900" y="19565"/>
                  </a:cubicBezTo>
                  <a:cubicBezTo>
                    <a:pt x="18741" y="19565"/>
                    <a:pt x="18741" y="19565"/>
                    <a:pt x="18741" y="19565"/>
                  </a:cubicBezTo>
                  <a:cubicBezTo>
                    <a:pt x="18741" y="19878"/>
                    <a:pt x="18582" y="20035"/>
                    <a:pt x="18582" y="20191"/>
                  </a:cubicBezTo>
                  <a:cubicBezTo>
                    <a:pt x="18582" y="20191"/>
                    <a:pt x="18582" y="20191"/>
                    <a:pt x="18582" y="20191"/>
                  </a:cubicBezTo>
                  <a:cubicBezTo>
                    <a:pt x="18582" y="20191"/>
                    <a:pt x="18582" y="20191"/>
                    <a:pt x="18582" y="20191"/>
                  </a:cubicBezTo>
                  <a:cubicBezTo>
                    <a:pt x="18265" y="20348"/>
                    <a:pt x="18106" y="20348"/>
                    <a:pt x="17947" y="20348"/>
                  </a:cubicBezTo>
                  <a:cubicBezTo>
                    <a:pt x="17947" y="20348"/>
                    <a:pt x="17947" y="20348"/>
                    <a:pt x="17947" y="20348"/>
                  </a:cubicBezTo>
                  <a:cubicBezTo>
                    <a:pt x="17629" y="20348"/>
                    <a:pt x="17312" y="20348"/>
                    <a:pt x="17153" y="20191"/>
                  </a:cubicBezTo>
                  <a:cubicBezTo>
                    <a:pt x="16835" y="20191"/>
                    <a:pt x="16676" y="20035"/>
                    <a:pt x="16359" y="20035"/>
                  </a:cubicBezTo>
                  <a:cubicBezTo>
                    <a:pt x="16359" y="20035"/>
                    <a:pt x="16359" y="20035"/>
                    <a:pt x="16359" y="20035"/>
                  </a:cubicBezTo>
                  <a:cubicBezTo>
                    <a:pt x="16359" y="20035"/>
                    <a:pt x="16359" y="20035"/>
                    <a:pt x="16359" y="20035"/>
                  </a:cubicBezTo>
                  <a:cubicBezTo>
                    <a:pt x="15882" y="19096"/>
                    <a:pt x="15882" y="17217"/>
                    <a:pt x="16518" y="16435"/>
                  </a:cubicBezTo>
                  <a:cubicBezTo>
                    <a:pt x="16676" y="16435"/>
                    <a:pt x="16676" y="16435"/>
                    <a:pt x="16676" y="16435"/>
                  </a:cubicBezTo>
                  <a:cubicBezTo>
                    <a:pt x="16676" y="16435"/>
                    <a:pt x="16676" y="16435"/>
                    <a:pt x="16676" y="16435"/>
                  </a:cubicBezTo>
                  <a:cubicBezTo>
                    <a:pt x="17471" y="16591"/>
                    <a:pt x="18106" y="16904"/>
                    <a:pt x="18424" y="17530"/>
                  </a:cubicBezTo>
                  <a:cubicBezTo>
                    <a:pt x="18741" y="18157"/>
                    <a:pt x="18900" y="18783"/>
                    <a:pt x="18741" y="19409"/>
                  </a:cubicBezTo>
                  <a:cubicBezTo>
                    <a:pt x="18741" y="19409"/>
                    <a:pt x="18741" y="19409"/>
                    <a:pt x="18741" y="19409"/>
                  </a:cubicBezTo>
                  <a:cubicBezTo>
                    <a:pt x="19218" y="18626"/>
                    <a:pt x="18900" y="18157"/>
                    <a:pt x="18582" y="17530"/>
                  </a:cubicBezTo>
                  <a:cubicBezTo>
                    <a:pt x="18424" y="17217"/>
                    <a:pt x="18265" y="17061"/>
                    <a:pt x="18106" y="16591"/>
                  </a:cubicBezTo>
                  <a:cubicBezTo>
                    <a:pt x="18106" y="16435"/>
                    <a:pt x="18106" y="16435"/>
                    <a:pt x="18106" y="16435"/>
                  </a:cubicBezTo>
                  <a:cubicBezTo>
                    <a:pt x="18265" y="16435"/>
                    <a:pt x="18265" y="16435"/>
                    <a:pt x="18265" y="16435"/>
                  </a:cubicBezTo>
                  <a:cubicBezTo>
                    <a:pt x="18582" y="16591"/>
                    <a:pt x="19218" y="17061"/>
                    <a:pt x="19535" y="17687"/>
                  </a:cubicBezTo>
                  <a:cubicBezTo>
                    <a:pt x="19218" y="16748"/>
                    <a:pt x="18424" y="15965"/>
                    <a:pt x="17153" y="15965"/>
                  </a:cubicBezTo>
                  <a:cubicBezTo>
                    <a:pt x="16994" y="15965"/>
                    <a:pt x="16994" y="15965"/>
                    <a:pt x="16994" y="15965"/>
                  </a:cubicBezTo>
                  <a:cubicBezTo>
                    <a:pt x="16994" y="15809"/>
                    <a:pt x="16994" y="15809"/>
                    <a:pt x="16994" y="15809"/>
                  </a:cubicBezTo>
                  <a:cubicBezTo>
                    <a:pt x="17153" y="15183"/>
                    <a:pt x="17788" y="14087"/>
                    <a:pt x="18265" y="12835"/>
                  </a:cubicBezTo>
                  <a:cubicBezTo>
                    <a:pt x="19694" y="10174"/>
                    <a:pt x="21282" y="6887"/>
                    <a:pt x="21124" y="4070"/>
                  </a:cubicBezTo>
                  <a:cubicBezTo>
                    <a:pt x="20806" y="2348"/>
                    <a:pt x="20012" y="470"/>
                    <a:pt x="18265" y="313"/>
                  </a:cubicBezTo>
                  <a:cubicBezTo>
                    <a:pt x="17471" y="157"/>
                    <a:pt x="16518" y="626"/>
                    <a:pt x="16200" y="1096"/>
                  </a:cubicBezTo>
                  <a:cubicBezTo>
                    <a:pt x="16200" y="1096"/>
                    <a:pt x="16200" y="1252"/>
                    <a:pt x="16200" y="1409"/>
                  </a:cubicBezTo>
                  <a:cubicBezTo>
                    <a:pt x="16676" y="626"/>
                    <a:pt x="17312" y="470"/>
                    <a:pt x="17629" y="470"/>
                  </a:cubicBezTo>
                  <a:cubicBezTo>
                    <a:pt x="18741" y="470"/>
                    <a:pt x="19853" y="1722"/>
                    <a:pt x="20171" y="2817"/>
                  </a:cubicBezTo>
                  <a:cubicBezTo>
                    <a:pt x="21124" y="6574"/>
                    <a:pt x="17471" y="12678"/>
                    <a:pt x="16041" y="14243"/>
                  </a:cubicBezTo>
                  <a:cubicBezTo>
                    <a:pt x="16200" y="15026"/>
                    <a:pt x="15882" y="15652"/>
                    <a:pt x="15724" y="16278"/>
                  </a:cubicBezTo>
                  <a:cubicBezTo>
                    <a:pt x="15565" y="16435"/>
                    <a:pt x="15565" y="16435"/>
                    <a:pt x="15565" y="16435"/>
                  </a:cubicBezTo>
                  <a:cubicBezTo>
                    <a:pt x="15565" y="16435"/>
                    <a:pt x="15565" y="16435"/>
                    <a:pt x="15565" y="16435"/>
                  </a:cubicBezTo>
                  <a:cubicBezTo>
                    <a:pt x="13659" y="16748"/>
                    <a:pt x="11912" y="17687"/>
                    <a:pt x="10165" y="18626"/>
                  </a:cubicBezTo>
                  <a:cubicBezTo>
                    <a:pt x="8100" y="19722"/>
                    <a:pt x="5876" y="20817"/>
                    <a:pt x="3653" y="20817"/>
                  </a:cubicBezTo>
                  <a:cubicBezTo>
                    <a:pt x="2700" y="20817"/>
                    <a:pt x="1747" y="20661"/>
                    <a:pt x="794" y="20191"/>
                  </a:cubicBezTo>
                  <a:cubicBezTo>
                    <a:pt x="794" y="20191"/>
                    <a:pt x="794" y="20191"/>
                    <a:pt x="794" y="20191"/>
                  </a:cubicBezTo>
                  <a:close/>
                  <a:moveTo>
                    <a:pt x="16518" y="19878"/>
                  </a:moveTo>
                  <a:cubicBezTo>
                    <a:pt x="16835" y="19878"/>
                    <a:pt x="16994" y="19878"/>
                    <a:pt x="17153" y="20035"/>
                  </a:cubicBezTo>
                  <a:cubicBezTo>
                    <a:pt x="17629" y="20191"/>
                    <a:pt x="17947" y="20191"/>
                    <a:pt x="18424" y="20035"/>
                  </a:cubicBezTo>
                  <a:cubicBezTo>
                    <a:pt x="18741" y="19252"/>
                    <a:pt x="18741" y="18313"/>
                    <a:pt x="18265" y="17687"/>
                  </a:cubicBezTo>
                  <a:cubicBezTo>
                    <a:pt x="17947" y="17217"/>
                    <a:pt x="17312" y="16748"/>
                    <a:pt x="16676" y="16748"/>
                  </a:cubicBezTo>
                  <a:cubicBezTo>
                    <a:pt x="16200" y="17374"/>
                    <a:pt x="16200" y="18939"/>
                    <a:pt x="16518" y="19878"/>
                  </a:cubicBezTo>
                  <a:close/>
                  <a:moveTo>
                    <a:pt x="14135" y="17217"/>
                  </a:moveTo>
                  <a:cubicBezTo>
                    <a:pt x="12865" y="17530"/>
                    <a:pt x="11594" y="18313"/>
                    <a:pt x="10324" y="18939"/>
                  </a:cubicBezTo>
                  <a:cubicBezTo>
                    <a:pt x="9688" y="19252"/>
                    <a:pt x="9053" y="19565"/>
                    <a:pt x="8418" y="19878"/>
                  </a:cubicBezTo>
                  <a:cubicBezTo>
                    <a:pt x="9529" y="19722"/>
                    <a:pt x="10641" y="19096"/>
                    <a:pt x="11753" y="18470"/>
                  </a:cubicBezTo>
                  <a:cubicBezTo>
                    <a:pt x="12547" y="18000"/>
                    <a:pt x="13341" y="17530"/>
                    <a:pt x="14135" y="17217"/>
                  </a:cubicBezTo>
                  <a:close/>
                  <a:moveTo>
                    <a:pt x="318" y="18939"/>
                  </a:moveTo>
                  <a:cubicBezTo>
                    <a:pt x="318" y="19252"/>
                    <a:pt x="476" y="19565"/>
                    <a:pt x="635" y="19878"/>
                  </a:cubicBezTo>
                  <a:cubicBezTo>
                    <a:pt x="476" y="19878"/>
                    <a:pt x="476" y="19565"/>
                    <a:pt x="476" y="19409"/>
                  </a:cubicBezTo>
                  <a:cubicBezTo>
                    <a:pt x="476" y="19252"/>
                    <a:pt x="635" y="19096"/>
                    <a:pt x="476" y="18939"/>
                  </a:cubicBezTo>
                  <a:cubicBezTo>
                    <a:pt x="476" y="18939"/>
                    <a:pt x="476" y="18939"/>
                    <a:pt x="318" y="18939"/>
                  </a:cubicBezTo>
                  <a:close/>
                  <a:moveTo>
                    <a:pt x="18424" y="16904"/>
                  </a:moveTo>
                  <a:cubicBezTo>
                    <a:pt x="18582" y="17061"/>
                    <a:pt x="18741" y="17217"/>
                    <a:pt x="18741" y="17374"/>
                  </a:cubicBezTo>
                  <a:cubicBezTo>
                    <a:pt x="19059" y="18000"/>
                    <a:pt x="19376" y="18470"/>
                    <a:pt x="19059" y="19252"/>
                  </a:cubicBezTo>
                  <a:cubicBezTo>
                    <a:pt x="19376" y="19096"/>
                    <a:pt x="19535" y="18939"/>
                    <a:pt x="19535" y="18626"/>
                  </a:cubicBezTo>
                  <a:cubicBezTo>
                    <a:pt x="19535" y="18000"/>
                    <a:pt x="18900" y="17217"/>
                    <a:pt x="18424" y="16904"/>
                  </a:cubicBezTo>
                  <a:close/>
                  <a:moveTo>
                    <a:pt x="16200" y="16904"/>
                  </a:moveTo>
                  <a:cubicBezTo>
                    <a:pt x="16359" y="16122"/>
                    <a:pt x="16359" y="16122"/>
                    <a:pt x="16359" y="16122"/>
                  </a:cubicBezTo>
                  <a:cubicBezTo>
                    <a:pt x="16518" y="14400"/>
                    <a:pt x="17312" y="12835"/>
                    <a:pt x="18106" y="11270"/>
                  </a:cubicBezTo>
                  <a:cubicBezTo>
                    <a:pt x="19218" y="9391"/>
                    <a:pt x="20171" y="7357"/>
                    <a:pt x="20329" y="5009"/>
                  </a:cubicBezTo>
                  <a:cubicBezTo>
                    <a:pt x="20647" y="5009"/>
                    <a:pt x="20647" y="5009"/>
                    <a:pt x="20647" y="5009"/>
                  </a:cubicBezTo>
                  <a:cubicBezTo>
                    <a:pt x="20806" y="7983"/>
                    <a:pt x="19376" y="10643"/>
                    <a:pt x="18106" y="13148"/>
                  </a:cubicBezTo>
                  <a:cubicBezTo>
                    <a:pt x="17471" y="14087"/>
                    <a:pt x="16994" y="15183"/>
                    <a:pt x="16518" y="16122"/>
                  </a:cubicBezTo>
                  <a:lnTo>
                    <a:pt x="16200" y="16904"/>
                  </a:lnTo>
                  <a:close/>
                  <a:moveTo>
                    <a:pt x="20329" y="6887"/>
                  </a:moveTo>
                  <a:cubicBezTo>
                    <a:pt x="19853" y="8452"/>
                    <a:pt x="19059" y="9861"/>
                    <a:pt x="18424" y="11270"/>
                  </a:cubicBezTo>
                  <a:cubicBezTo>
                    <a:pt x="17629" y="12678"/>
                    <a:pt x="16994" y="13930"/>
                    <a:pt x="16676" y="15183"/>
                  </a:cubicBezTo>
                  <a:cubicBezTo>
                    <a:pt x="17153" y="14400"/>
                    <a:pt x="17471" y="13774"/>
                    <a:pt x="17788" y="12991"/>
                  </a:cubicBezTo>
                  <a:cubicBezTo>
                    <a:pt x="18900" y="11113"/>
                    <a:pt x="20012" y="9078"/>
                    <a:pt x="20329" y="6887"/>
                  </a:cubicBezTo>
                  <a:close/>
                </a:path>
              </a:pathLst>
            </a:custGeom>
            <a:solidFill>
              <a:srgbClr val="4D2A0A"/>
            </a:solidFill>
            <a:ln w="12700" cap="flat">
              <a:noFill/>
              <a:miter lim="400000"/>
            </a:ln>
            <a:effectLst/>
          </p:spPr>
          <p:txBody>
            <a:bodyPr wrap="square" lIns="45719" tIns="45719" rIns="45719" bIns="45719" numCol="1" anchor="t">
              <a:noAutofit/>
            </a:bodyPr>
            <a:lstStyle/>
            <a:p>
              <a:pPr/>
            </a:p>
          </p:txBody>
        </p:sp>
      </p:grpSp>
      <p:sp>
        <p:nvSpPr>
          <p:cNvPr id="154" name="Picture Placeholder 33"/>
          <p:cNvSpPr/>
          <p:nvPr>
            <p:ph type="pic" sz="quarter" idx="24"/>
          </p:nvPr>
        </p:nvSpPr>
        <p:spPr>
          <a:xfrm>
            <a:off x="8222798" y="1824284"/>
            <a:ext cx="2715769" cy="2776310"/>
          </a:xfrm>
          <a:prstGeom prst="rect">
            <a:avLst/>
          </a:prstGeom>
          <a:ln w="38100">
            <a:solidFill>
              <a:srgbClr val="FFFFFF"/>
            </a:solidFill>
            <a:round/>
          </a:ln>
        </p:spPr>
        <p:txBody>
          <a:bodyPr lIns="91439" rIns="91439">
            <a:noAutofit/>
          </a:bodyPr>
          <a:lstStyle/>
          <a:p>
            <a:pPr/>
          </a:p>
        </p:txBody>
      </p:sp>
      <p:sp>
        <p:nvSpPr>
          <p:cNvPr id="155" name="Text Placeholder 3"/>
          <p:cNvSpPr/>
          <p:nvPr>
            <p:ph type="body" sz="quarter" idx="25"/>
          </p:nvPr>
        </p:nvSpPr>
        <p:spPr>
          <a:xfrm>
            <a:off x="8209081" y="4947404"/>
            <a:ext cx="2743201" cy="914401"/>
          </a:xfrm>
          <a:prstGeom prst="rect">
            <a:avLst/>
          </a:prstGeom>
        </p:spPr>
        <p:txBody>
          <a:bodyPr/>
          <a:lstStyle/>
          <a:p>
            <a:pPr marL="0" indent="0">
              <a:spcBef>
                <a:spcPts val="1600"/>
              </a:spcBef>
              <a:buSzTx/>
              <a:buFontTx/>
              <a:buNone/>
              <a:defRPr sz="1600"/>
            </a:pPr>
          </a:p>
        </p:txBody>
      </p:sp>
      <p:sp>
        <p:nvSpPr>
          <p:cNvPr id="15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1065212" y="304800"/>
            <a:ext cx="10058403" cy="1219200"/>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Title Text</a:t>
            </a:r>
          </a:p>
        </p:txBody>
      </p:sp>
      <p:sp>
        <p:nvSpPr>
          <p:cNvPr id="3" name="Body Level One…"/>
          <p:cNvSpPr txBox="1"/>
          <p:nvPr>
            <p:ph type="body" idx="1"/>
          </p:nvPr>
        </p:nvSpPr>
        <p:spPr>
          <a:xfrm>
            <a:off x="1065213" y="1752600"/>
            <a:ext cx="10058401" cy="42291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065212" y="5975128"/>
            <a:ext cx="231094" cy="317946"/>
          </a:xfrm>
          <a:prstGeom prst="rect">
            <a:avLst/>
          </a:prstGeom>
          <a:ln w="12700">
            <a:miter lim="400000"/>
          </a:ln>
        </p:spPr>
        <p:txBody>
          <a:bodyPr wrap="none" lIns="45719" rIns="45719" anchor="ctr">
            <a:spAutoFit/>
          </a:bodyPr>
          <a:lstStyle>
            <a:lvl1pPr>
              <a:defRPr sz="11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transition xmlns:p14="http://schemas.microsoft.com/office/powerpoint/2010/main" spd="med" advClick="1"/>
  <p:txStyles>
    <p:titleStyle>
      <a:lvl1pPr marL="0" marR="0" indent="0" algn="l" defTabSz="914400" rtl="0" latinLnBrk="0">
        <a:lnSpc>
          <a:spcPct val="90000"/>
        </a:lnSpc>
        <a:spcBef>
          <a:spcPts val="0"/>
        </a:spcBef>
        <a:spcAft>
          <a:spcPts val="0"/>
        </a:spcAft>
        <a:buClrTx/>
        <a:buSzTx/>
        <a:buFontTx/>
        <a:buNone/>
        <a:tabLst/>
        <a:defRPr b="0" baseline="0" cap="none" i="0" spc="0" strike="noStrike" sz="3600" u="none">
          <a:solidFill>
            <a:srgbClr val="4D2A0A"/>
          </a:solidFill>
          <a:uFillTx/>
          <a:latin typeface="+mn-lt"/>
          <a:ea typeface="+mn-ea"/>
          <a:cs typeface="+mn-cs"/>
          <a:sym typeface="Segoe Print"/>
        </a:defRPr>
      </a:lvl1pPr>
      <a:lvl2pPr marL="0" marR="0" indent="0" algn="l" defTabSz="914400" rtl="0" latinLnBrk="0">
        <a:lnSpc>
          <a:spcPct val="90000"/>
        </a:lnSpc>
        <a:spcBef>
          <a:spcPts val="0"/>
        </a:spcBef>
        <a:spcAft>
          <a:spcPts val="0"/>
        </a:spcAft>
        <a:buClrTx/>
        <a:buSzTx/>
        <a:buFontTx/>
        <a:buNone/>
        <a:tabLst/>
        <a:defRPr b="0" baseline="0" cap="none" i="0" spc="0" strike="noStrike" sz="3600" u="none">
          <a:solidFill>
            <a:srgbClr val="4D2A0A"/>
          </a:solidFill>
          <a:uFillTx/>
          <a:latin typeface="+mn-lt"/>
          <a:ea typeface="+mn-ea"/>
          <a:cs typeface="+mn-cs"/>
          <a:sym typeface="Segoe Print"/>
        </a:defRPr>
      </a:lvl2pPr>
      <a:lvl3pPr marL="0" marR="0" indent="0" algn="l" defTabSz="914400" rtl="0" latinLnBrk="0">
        <a:lnSpc>
          <a:spcPct val="90000"/>
        </a:lnSpc>
        <a:spcBef>
          <a:spcPts val="0"/>
        </a:spcBef>
        <a:spcAft>
          <a:spcPts val="0"/>
        </a:spcAft>
        <a:buClrTx/>
        <a:buSzTx/>
        <a:buFontTx/>
        <a:buNone/>
        <a:tabLst/>
        <a:defRPr b="0" baseline="0" cap="none" i="0" spc="0" strike="noStrike" sz="3600" u="none">
          <a:solidFill>
            <a:srgbClr val="4D2A0A"/>
          </a:solidFill>
          <a:uFillTx/>
          <a:latin typeface="+mn-lt"/>
          <a:ea typeface="+mn-ea"/>
          <a:cs typeface="+mn-cs"/>
          <a:sym typeface="Segoe Print"/>
        </a:defRPr>
      </a:lvl3pPr>
      <a:lvl4pPr marL="0" marR="0" indent="0" algn="l" defTabSz="914400" rtl="0" latinLnBrk="0">
        <a:lnSpc>
          <a:spcPct val="90000"/>
        </a:lnSpc>
        <a:spcBef>
          <a:spcPts val="0"/>
        </a:spcBef>
        <a:spcAft>
          <a:spcPts val="0"/>
        </a:spcAft>
        <a:buClrTx/>
        <a:buSzTx/>
        <a:buFontTx/>
        <a:buNone/>
        <a:tabLst/>
        <a:defRPr b="0" baseline="0" cap="none" i="0" spc="0" strike="noStrike" sz="3600" u="none">
          <a:solidFill>
            <a:srgbClr val="4D2A0A"/>
          </a:solidFill>
          <a:uFillTx/>
          <a:latin typeface="+mn-lt"/>
          <a:ea typeface="+mn-ea"/>
          <a:cs typeface="+mn-cs"/>
          <a:sym typeface="Segoe Print"/>
        </a:defRPr>
      </a:lvl4pPr>
      <a:lvl5pPr marL="0" marR="0" indent="0" algn="l" defTabSz="914400" rtl="0" latinLnBrk="0">
        <a:lnSpc>
          <a:spcPct val="90000"/>
        </a:lnSpc>
        <a:spcBef>
          <a:spcPts val="0"/>
        </a:spcBef>
        <a:spcAft>
          <a:spcPts val="0"/>
        </a:spcAft>
        <a:buClrTx/>
        <a:buSzTx/>
        <a:buFontTx/>
        <a:buNone/>
        <a:tabLst/>
        <a:defRPr b="0" baseline="0" cap="none" i="0" spc="0" strike="noStrike" sz="3600" u="none">
          <a:solidFill>
            <a:srgbClr val="4D2A0A"/>
          </a:solidFill>
          <a:uFillTx/>
          <a:latin typeface="+mn-lt"/>
          <a:ea typeface="+mn-ea"/>
          <a:cs typeface="+mn-cs"/>
          <a:sym typeface="Segoe Print"/>
        </a:defRPr>
      </a:lvl5pPr>
      <a:lvl6pPr marL="0" marR="0" indent="0" algn="l" defTabSz="914400" rtl="0" latinLnBrk="0">
        <a:lnSpc>
          <a:spcPct val="90000"/>
        </a:lnSpc>
        <a:spcBef>
          <a:spcPts val="0"/>
        </a:spcBef>
        <a:spcAft>
          <a:spcPts val="0"/>
        </a:spcAft>
        <a:buClrTx/>
        <a:buSzTx/>
        <a:buFontTx/>
        <a:buNone/>
        <a:tabLst/>
        <a:defRPr b="0" baseline="0" cap="none" i="0" spc="0" strike="noStrike" sz="3600" u="none">
          <a:solidFill>
            <a:srgbClr val="4D2A0A"/>
          </a:solidFill>
          <a:uFillTx/>
          <a:latin typeface="+mn-lt"/>
          <a:ea typeface="+mn-ea"/>
          <a:cs typeface="+mn-cs"/>
          <a:sym typeface="Segoe Print"/>
        </a:defRPr>
      </a:lvl6pPr>
      <a:lvl7pPr marL="0" marR="0" indent="0" algn="l" defTabSz="914400" rtl="0" latinLnBrk="0">
        <a:lnSpc>
          <a:spcPct val="90000"/>
        </a:lnSpc>
        <a:spcBef>
          <a:spcPts val="0"/>
        </a:spcBef>
        <a:spcAft>
          <a:spcPts val="0"/>
        </a:spcAft>
        <a:buClrTx/>
        <a:buSzTx/>
        <a:buFontTx/>
        <a:buNone/>
        <a:tabLst/>
        <a:defRPr b="0" baseline="0" cap="none" i="0" spc="0" strike="noStrike" sz="3600" u="none">
          <a:solidFill>
            <a:srgbClr val="4D2A0A"/>
          </a:solidFill>
          <a:uFillTx/>
          <a:latin typeface="+mn-lt"/>
          <a:ea typeface="+mn-ea"/>
          <a:cs typeface="+mn-cs"/>
          <a:sym typeface="Segoe Print"/>
        </a:defRPr>
      </a:lvl7pPr>
      <a:lvl8pPr marL="0" marR="0" indent="0" algn="l" defTabSz="914400" rtl="0" latinLnBrk="0">
        <a:lnSpc>
          <a:spcPct val="90000"/>
        </a:lnSpc>
        <a:spcBef>
          <a:spcPts val="0"/>
        </a:spcBef>
        <a:spcAft>
          <a:spcPts val="0"/>
        </a:spcAft>
        <a:buClrTx/>
        <a:buSzTx/>
        <a:buFontTx/>
        <a:buNone/>
        <a:tabLst/>
        <a:defRPr b="0" baseline="0" cap="none" i="0" spc="0" strike="noStrike" sz="3600" u="none">
          <a:solidFill>
            <a:srgbClr val="4D2A0A"/>
          </a:solidFill>
          <a:uFillTx/>
          <a:latin typeface="+mn-lt"/>
          <a:ea typeface="+mn-ea"/>
          <a:cs typeface="+mn-cs"/>
          <a:sym typeface="Segoe Print"/>
        </a:defRPr>
      </a:lvl8pPr>
      <a:lvl9pPr marL="0" marR="0" indent="0" algn="l" defTabSz="914400" rtl="0" latinLnBrk="0">
        <a:lnSpc>
          <a:spcPct val="90000"/>
        </a:lnSpc>
        <a:spcBef>
          <a:spcPts val="0"/>
        </a:spcBef>
        <a:spcAft>
          <a:spcPts val="0"/>
        </a:spcAft>
        <a:buClrTx/>
        <a:buSzTx/>
        <a:buFontTx/>
        <a:buNone/>
        <a:tabLst/>
        <a:defRPr b="0" baseline="0" cap="none" i="0" spc="0" strike="noStrike" sz="3600" u="none">
          <a:solidFill>
            <a:srgbClr val="4D2A0A"/>
          </a:solidFill>
          <a:uFillTx/>
          <a:latin typeface="+mn-lt"/>
          <a:ea typeface="+mn-ea"/>
          <a:cs typeface="+mn-cs"/>
          <a:sym typeface="Segoe Print"/>
        </a:defRPr>
      </a:lvl9pPr>
    </p:titleStyle>
    <p:bodyStyle>
      <a:lvl1pPr marL="347472" marR="0" indent="-347472" algn="l" defTabSz="914400" rtl="0" latinLnBrk="0">
        <a:lnSpc>
          <a:spcPct val="100000"/>
        </a:lnSpc>
        <a:spcBef>
          <a:spcPts val="1800"/>
        </a:spcBef>
        <a:spcAft>
          <a:spcPts val="0"/>
        </a:spcAft>
        <a:buClrTx/>
        <a:buSzPct val="100000"/>
        <a:buFont typeface="Arial"/>
        <a:buChar char="•"/>
        <a:tabLst/>
        <a:defRPr b="0" baseline="0" cap="none" i="0" spc="0" strike="noStrike" sz="2400" u="none">
          <a:solidFill>
            <a:schemeClr val="accent4"/>
          </a:solidFill>
          <a:uFillTx/>
          <a:latin typeface="+mn-lt"/>
          <a:ea typeface="+mn-ea"/>
          <a:cs typeface="+mn-cs"/>
          <a:sym typeface="Segoe Print"/>
        </a:defRPr>
      </a:lvl1pPr>
      <a:lvl2pPr marL="797356" marR="0" indent="-340156" algn="l" defTabSz="914400" rtl="0" latinLnBrk="0">
        <a:lnSpc>
          <a:spcPct val="100000"/>
        </a:lnSpc>
        <a:spcBef>
          <a:spcPts val="1800"/>
        </a:spcBef>
        <a:spcAft>
          <a:spcPts val="0"/>
        </a:spcAft>
        <a:buClrTx/>
        <a:buSzPct val="100000"/>
        <a:buFont typeface="Arial"/>
        <a:buChar char="•"/>
        <a:tabLst/>
        <a:defRPr b="0" baseline="0" cap="none" i="0" spc="0" strike="noStrike" sz="2400" u="none">
          <a:solidFill>
            <a:schemeClr val="accent4"/>
          </a:solidFill>
          <a:uFillTx/>
          <a:latin typeface="+mn-lt"/>
          <a:ea typeface="+mn-ea"/>
          <a:cs typeface="+mn-cs"/>
          <a:sym typeface="Segoe Print"/>
        </a:defRPr>
      </a:lvl2pPr>
      <a:lvl3pPr marL="1219200" marR="0" indent="-304800" algn="l" defTabSz="914400" rtl="0" latinLnBrk="0">
        <a:lnSpc>
          <a:spcPct val="100000"/>
        </a:lnSpc>
        <a:spcBef>
          <a:spcPts val="1800"/>
        </a:spcBef>
        <a:spcAft>
          <a:spcPts val="0"/>
        </a:spcAft>
        <a:buClrTx/>
        <a:buSzPct val="100000"/>
        <a:buFont typeface="Arial"/>
        <a:buChar char="•"/>
        <a:tabLst/>
        <a:defRPr b="0" baseline="0" cap="none" i="0" spc="0" strike="noStrike" sz="2400" u="none">
          <a:solidFill>
            <a:schemeClr val="accent4"/>
          </a:solidFill>
          <a:uFillTx/>
          <a:latin typeface="+mn-lt"/>
          <a:ea typeface="+mn-ea"/>
          <a:cs typeface="+mn-cs"/>
          <a:sym typeface="Segoe Print"/>
        </a:defRPr>
      </a:lvl3pPr>
      <a:lvl4pPr marL="1714500" marR="0" indent="-342900" algn="l" defTabSz="914400" rtl="0" latinLnBrk="0">
        <a:lnSpc>
          <a:spcPct val="100000"/>
        </a:lnSpc>
        <a:spcBef>
          <a:spcPts val="1800"/>
        </a:spcBef>
        <a:spcAft>
          <a:spcPts val="0"/>
        </a:spcAft>
        <a:buClrTx/>
        <a:buSzPct val="100000"/>
        <a:buFont typeface="Arial"/>
        <a:buChar char="•"/>
        <a:tabLst/>
        <a:defRPr b="0" baseline="0" cap="none" i="0" spc="0" strike="noStrike" sz="2400" u="none">
          <a:solidFill>
            <a:schemeClr val="accent4"/>
          </a:solidFill>
          <a:uFillTx/>
          <a:latin typeface="+mn-lt"/>
          <a:ea typeface="+mn-ea"/>
          <a:cs typeface="+mn-cs"/>
          <a:sym typeface="Segoe Print"/>
        </a:defRPr>
      </a:lvl4pPr>
      <a:lvl5pPr marL="2171700" marR="0" indent="-342900" algn="l" defTabSz="914400" rtl="0" latinLnBrk="0">
        <a:lnSpc>
          <a:spcPct val="100000"/>
        </a:lnSpc>
        <a:spcBef>
          <a:spcPts val="1800"/>
        </a:spcBef>
        <a:spcAft>
          <a:spcPts val="0"/>
        </a:spcAft>
        <a:buClrTx/>
        <a:buSzPct val="100000"/>
        <a:buFont typeface="Arial"/>
        <a:buChar char="•"/>
        <a:tabLst/>
        <a:defRPr b="0" baseline="0" cap="none" i="0" spc="0" strike="noStrike" sz="2400" u="none">
          <a:solidFill>
            <a:schemeClr val="accent4"/>
          </a:solidFill>
          <a:uFillTx/>
          <a:latin typeface="+mn-lt"/>
          <a:ea typeface="+mn-ea"/>
          <a:cs typeface="+mn-cs"/>
          <a:sym typeface="Segoe Print"/>
        </a:defRPr>
      </a:lvl5pPr>
      <a:lvl6pPr marL="2628900" marR="0" indent="-342900" algn="l" defTabSz="914400" rtl="0" latinLnBrk="0">
        <a:lnSpc>
          <a:spcPct val="100000"/>
        </a:lnSpc>
        <a:spcBef>
          <a:spcPts val="1800"/>
        </a:spcBef>
        <a:spcAft>
          <a:spcPts val="0"/>
        </a:spcAft>
        <a:buClrTx/>
        <a:buSzPct val="100000"/>
        <a:buFont typeface="Arial"/>
        <a:buChar char="•"/>
        <a:tabLst/>
        <a:defRPr b="0" baseline="0" cap="none" i="0" spc="0" strike="noStrike" sz="2400" u="none">
          <a:solidFill>
            <a:schemeClr val="accent4"/>
          </a:solidFill>
          <a:uFillTx/>
          <a:latin typeface="+mn-lt"/>
          <a:ea typeface="+mn-ea"/>
          <a:cs typeface="+mn-cs"/>
          <a:sym typeface="Segoe Print"/>
        </a:defRPr>
      </a:lvl6pPr>
      <a:lvl7pPr marL="3086100" marR="0" indent="-342900" algn="l" defTabSz="914400" rtl="0" latinLnBrk="0">
        <a:lnSpc>
          <a:spcPct val="100000"/>
        </a:lnSpc>
        <a:spcBef>
          <a:spcPts val="1800"/>
        </a:spcBef>
        <a:spcAft>
          <a:spcPts val="0"/>
        </a:spcAft>
        <a:buClrTx/>
        <a:buSzPct val="100000"/>
        <a:buFont typeface="Arial"/>
        <a:buChar char="•"/>
        <a:tabLst/>
        <a:defRPr b="0" baseline="0" cap="none" i="0" spc="0" strike="noStrike" sz="2400" u="none">
          <a:solidFill>
            <a:schemeClr val="accent4"/>
          </a:solidFill>
          <a:uFillTx/>
          <a:latin typeface="+mn-lt"/>
          <a:ea typeface="+mn-ea"/>
          <a:cs typeface="+mn-cs"/>
          <a:sym typeface="Segoe Print"/>
        </a:defRPr>
      </a:lvl7pPr>
      <a:lvl8pPr marL="3543300" marR="0" indent="-342900" algn="l" defTabSz="914400" rtl="0" latinLnBrk="0">
        <a:lnSpc>
          <a:spcPct val="100000"/>
        </a:lnSpc>
        <a:spcBef>
          <a:spcPts val="1800"/>
        </a:spcBef>
        <a:spcAft>
          <a:spcPts val="0"/>
        </a:spcAft>
        <a:buClrTx/>
        <a:buSzPct val="100000"/>
        <a:buFont typeface="Arial"/>
        <a:buChar char="•"/>
        <a:tabLst/>
        <a:defRPr b="0" baseline="0" cap="none" i="0" spc="0" strike="noStrike" sz="2400" u="none">
          <a:solidFill>
            <a:schemeClr val="accent4"/>
          </a:solidFill>
          <a:uFillTx/>
          <a:latin typeface="+mn-lt"/>
          <a:ea typeface="+mn-ea"/>
          <a:cs typeface="+mn-cs"/>
          <a:sym typeface="Segoe Print"/>
        </a:defRPr>
      </a:lvl8pPr>
      <a:lvl9pPr marL="4000500" marR="0" indent="-342900" algn="l" defTabSz="914400" rtl="0" latinLnBrk="0">
        <a:lnSpc>
          <a:spcPct val="100000"/>
        </a:lnSpc>
        <a:spcBef>
          <a:spcPts val="1800"/>
        </a:spcBef>
        <a:spcAft>
          <a:spcPts val="0"/>
        </a:spcAft>
        <a:buClrTx/>
        <a:buSzPct val="100000"/>
        <a:buFont typeface="Arial"/>
        <a:buChar char="•"/>
        <a:tabLst/>
        <a:defRPr b="0" baseline="0" cap="none" i="0" spc="0" strike="noStrike" sz="2400" u="none">
          <a:solidFill>
            <a:schemeClr val="accent4"/>
          </a:solidFill>
          <a:uFillTx/>
          <a:latin typeface="+mn-lt"/>
          <a:ea typeface="+mn-ea"/>
          <a:cs typeface="+mn-cs"/>
          <a:sym typeface="Segoe Print"/>
        </a:defRPr>
      </a:lvl9pPr>
    </p:bodyStyle>
    <p:otherStyle>
      <a:lvl1pPr marL="0" marR="0" indent="0" algn="l" defTabSz="914400" rtl="0" latinLnBrk="0">
        <a:lnSpc>
          <a:spcPct val="100000"/>
        </a:lnSpc>
        <a:spcBef>
          <a:spcPts val="0"/>
        </a:spcBef>
        <a:spcAft>
          <a:spcPts val="0"/>
        </a:spcAft>
        <a:buClrTx/>
        <a:buSzTx/>
        <a:buFontTx/>
        <a:buNone/>
        <a:tabLst/>
        <a:defRPr b="0" baseline="0" cap="none" i="0" spc="0" strike="noStrike" sz="1100" u="none">
          <a:solidFill>
            <a:schemeClr val="tx1"/>
          </a:solidFill>
          <a:uFillTx/>
          <a:latin typeface="+mn-lt"/>
          <a:ea typeface="+mn-ea"/>
          <a:cs typeface="+mn-cs"/>
          <a:sym typeface="Segoe Print"/>
        </a:defRPr>
      </a:lvl1pPr>
      <a:lvl2pPr marL="0" marR="0" indent="457200" algn="l" defTabSz="914400" rtl="0" latinLnBrk="0">
        <a:lnSpc>
          <a:spcPct val="100000"/>
        </a:lnSpc>
        <a:spcBef>
          <a:spcPts val="0"/>
        </a:spcBef>
        <a:spcAft>
          <a:spcPts val="0"/>
        </a:spcAft>
        <a:buClrTx/>
        <a:buSzTx/>
        <a:buFontTx/>
        <a:buNone/>
        <a:tabLst/>
        <a:defRPr b="0" baseline="0" cap="none" i="0" spc="0" strike="noStrike" sz="1100" u="none">
          <a:solidFill>
            <a:schemeClr val="tx1"/>
          </a:solidFill>
          <a:uFillTx/>
          <a:latin typeface="+mn-lt"/>
          <a:ea typeface="+mn-ea"/>
          <a:cs typeface="+mn-cs"/>
          <a:sym typeface="Segoe Print"/>
        </a:defRPr>
      </a:lvl2pPr>
      <a:lvl3pPr marL="0" marR="0" indent="914400" algn="l" defTabSz="914400" rtl="0" latinLnBrk="0">
        <a:lnSpc>
          <a:spcPct val="100000"/>
        </a:lnSpc>
        <a:spcBef>
          <a:spcPts val="0"/>
        </a:spcBef>
        <a:spcAft>
          <a:spcPts val="0"/>
        </a:spcAft>
        <a:buClrTx/>
        <a:buSzTx/>
        <a:buFontTx/>
        <a:buNone/>
        <a:tabLst/>
        <a:defRPr b="0" baseline="0" cap="none" i="0" spc="0" strike="noStrike" sz="1100" u="none">
          <a:solidFill>
            <a:schemeClr val="tx1"/>
          </a:solidFill>
          <a:uFillTx/>
          <a:latin typeface="+mn-lt"/>
          <a:ea typeface="+mn-ea"/>
          <a:cs typeface="+mn-cs"/>
          <a:sym typeface="Segoe Print"/>
        </a:defRPr>
      </a:lvl3pPr>
      <a:lvl4pPr marL="0" marR="0" indent="1371600" algn="l" defTabSz="914400" rtl="0" latinLnBrk="0">
        <a:lnSpc>
          <a:spcPct val="100000"/>
        </a:lnSpc>
        <a:spcBef>
          <a:spcPts val="0"/>
        </a:spcBef>
        <a:spcAft>
          <a:spcPts val="0"/>
        </a:spcAft>
        <a:buClrTx/>
        <a:buSzTx/>
        <a:buFontTx/>
        <a:buNone/>
        <a:tabLst/>
        <a:defRPr b="0" baseline="0" cap="none" i="0" spc="0" strike="noStrike" sz="1100" u="none">
          <a:solidFill>
            <a:schemeClr val="tx1"/>
          </a:solidFill>
          <a:uFillTx/>
          <a:latin typeface="+mn-lt"/>
          <a:ea typeface="+mn-ea"/>
          <a:cs typeface="+mn-cs"/>
          <a:sym typeface="Segoe Print"/>
        </a:defRPr>
      </a:lvl4pPr>
      <a:lvl5pPr marL="0" marR="0" indent="1828800" algn="l" defTabSz="914400" rtl="0" latinLnBrk="0">
        <a:lnSpc>
          <a:spcPct val="100000"/>
        </a:lnSpc>
        <a:spcBef>
          <a:spcPts val="0"/>
        </a:spcBef>
        <a:spcAft>
          <a:spcPts val="0"/>
        </a:spcAft>
        <a:buClrTx/>
        <a:buSzTx/>
        <a:buFontTx/>
        <a:buNone/>
        <a:tabLst/>
        <a:defRPr b="0" baseline="0" cap="none" i="0" spc="0" strike="noStrike" sz="1100" u="none">
          <a:solidFill>
            <a:schemeClr val="tx1"/>
          </a:solidFill>
          <a:uFillTx/>
          <a:latin typeface="+mn-lt"/>
          <a:ea typeface="+mn-ea"/>
          <a:cs typeface="+mn-cs"/>
          <a:sym typeface="Segoe Print"/>
        </a:defRPr>
      </a:lvl5pPr>
      <a:lvl6pPr marL="0" marR="0" indent="2286000" algn="l" defTabSz="914400" rtl="0" latinLnBrk="0">
        <a:lnSpc>
          <a:spcPct val="100000"/>
        </a:lnSpc>
        <a:spcBef>
          <a:spcPts val="0"/>
        </a:spcBef>
        <a:spcAft>
          <a:spcPts val="0"/>
        </a:spcAft>
        <a:buClrTx/>
        <a:buSzTx/>
        <a:buFontTx/>
        <a:buNone/>
        <a:tabLst/>
        <a:defRPr b="0" baseline="0" cap="none" i="0" spc="0" strike="noStrike" sz="1100" u="none">
          <a:solidFill>
            <a:schemeClr val="tx1"/>
          </a:solidFill>
          <a:uFillTx/>
          <a:latin typeface="+mn-lt"/>
          <a:ea typeface="+mn-ea"/>
          <a:cs typeface="+mn-cs"/>
          <a:sym typeface="Segoe Print"/>
        </a:defRPr>
      </a:lvl6pPr>
      <a:lvl7pPr marL="0" marR="0" indent="2743200" algn="l" defTabSz="914400" rtl="0" latinLnBrk="0">
        <a:lnSpc>
          <a:spcPct val="100000"/>
        </a:lnSpc>
        <a:spcBef>
          <a:spcPts val="0"/>
        </a:spcBef>
        <a:spcAft>
          <a:spcPts val="0"/>
        </a:spcAft>
        <a:buClrTx/>
        <a:buSzTx/>
        <a:buFontTx/>
        <a:buNone/>
        <a:tabLst/>
        <a:defRPr b="0" baseline="0" cap="none" i="0" spc="0" strike="noStrike" sz="1100" u="none">
          <a:solidFill>
            <a:schemeClr val="tx1"/>
          </a:solidFill>
          <a:uFillTx/>
          <a:latin typeface="+mn-lt"/>
          <a:ea typeface="+mn-ea"/>
          <a:cs typeface="+mn-cs"/>
          <a:sym typeface="Segoe Print"/>
        </a:defRPr>
      </a:lvl7pPr>
      <a:lvl8pPr marL="0" marR="0" indent="3200400" algn="l" defTabSz="914400" rtl="0" latinLnBrk="0">
        <a:lnSpc>
          <a:spcPct val="100000"/>
        </a:lnSpc>
        <a:spcBef>
          <a:spcPts val="0"/>
        </a:spcBef>
        <a:spcAft>
          <a:spcPts val="0"/>
        </a:spcAft>
        <a:buClrTx/>
        <a:buSzTx/>
        <a:buFontTx/>
        <a:buNone/>
        <a:tabLst/>
        <a:defRPr b="0" baseline="0" cap="none" i="0" spc="0" strike="noStrike" sz="1100" u="none">
          <a:solidFill>
            <a:schemeClr val="tx1"/>
          </a:solidFill>
          <a:uFillTx/>
          <a:latin typeface="+mn-lt"/>
          <a:ea typeface="+mn-ea"/>
          <a:cs typeface="+mn-cs"/>
          <a:sym typeface="Segoe Print"/>
        </a:defRPr>
      </a:lvl8pPr>
      <a:lvl9pPr marL="0" marR="0" indent="3657600" algn="l" defTabSz="914400" rtl="0" latinLnBrk="0">
        <a:lnSpc>
          <a:spcPct val="100000"/>
        </a:lnSpc>
        <a:spcBef>
          <a:spcPts val="0"/>
        </a:spcBef>
        <a:spcAft>
          <a:spcPts val="0"/>
        </a:spcAft>
        <a:buClrTx/>
        <a:buSzTx/>
        <a:buFontTx/>
        <a:buNone/>
        <a:tabLst/>
        <a:defRPr b="0" baseline="0" cap="none" i="0" spc="0" strike="noStrike" sz="1100" u="none">
          <a:solidFill>
            <a:schemeClr val="tx1"/>
          </a:solidFill>
          <a:uFillTx/>
          <a:latin typeface="+mn-lt"/>
          <a:ea typeface="+mn-ea"/>
          <a:cs typeface="+mn-cs"/>
          <a:sym typeface="Segoe Prin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3.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0" name="Title 1"/>
          <p:cNvSpPr txBox="1"/>
          <p:nvPr>
            <p:ph type="ctrTitle"/>
          </p:nvPr>
        </p:nvSpPr>
        <p:spPr>
          <a:xfrm>
            <a:off x="2818613" y="1752600"/>
            <a:ext cx="8305001" cy="1828800"/>
          </a:xfrm>
          <a:prstGeom prst="rect">
            <a:avLst/>
          </a:prstGeom>
        </p:spPr>
        <p:txBody>
          <a:bodyPr/>
          <a:lstStyle/>
          <a:p>
            <a:pPr/>
            <a:r>
              <a:t>Kid’s Prophecy Corner</a:t>
            </a:r>
          </a:p>
        </p:txBody>
      </p:sp>
      <p:sp>
        <p:nvSpPr>
          <p:cNvPr id="251" name="Subtitle 2"/>
          <p:cNvSpPr txBox="1"/>
          <p:nvPr>
            <p:ph type="subTitle" sz="quarter" idx="1"/>
          </p:nvPr>
        </p:nvSpPr>
        <p:spPr>
          <a:xfrm>
            <a:off x="4265610" y="3733800"/>
            <a:ext cx="6858003" cy="914400"/>
          </a:xfrm>
          <a:prstGeom prst="rect">
            <a:avLst/>
          </a:prstGeom>
        </p:spPr>
        <p:txBody>
          <a:bodyPr/>
          <a:lstStyle/>
          <a:p>
            <a:pPr/>
            <a:r>
              <a:t>The Waymarks – Lesson 2</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2" name="Content Placeholder 2"/>
          <p:cNvSpPr txBox="1"/>
          <p:nvPr>
            <p:ph type="body" sz="half" idx="1"/>
          </p:nvPr>
        </p:nvSpPr>
        <p:spPr>
          <a:xfrm>
            <a:off x="1065212" y="1825624"/>
            <a:ext cx="4954588" cy="4187954"/>
          </a:xfrm>
          <a:prstGeom prst="rect">
            <a:avLst/>
          </a:prstGeom>
        </p:spPr>
        <p:txBody>
          <a:bodyPr/>
          <a:lstStyle/>
          <a:p>
            <a:pPr marL="0" indent="0">
              <a:lnSpc>
                <a:spcPct val="80000"/>
              </a:lnSpc>
              <a:buSzTx/>
              <a:buNone/>
              <a:defRPr sz="900"/>
            </a:pPr>
            <a:r>
              <a:t>Alison, Annabelle, Tiffiny and Jonathon ran across the field as fast as they could. They ran and ran and ran. They began to sweat and their chests began to hurt.</a:t>
            </a:r>
            <a:endParaRPr sz="1300"/>
          </a:p>
          <a:p>
            <a:pPr marL="0" indent="0">
              <a:lnSpc>
                <a:spcPct val="80000"/>
              </a:lnSpc>
              <a:buSzTx/>
              <a:buNone/>
              <a:defRPr sz="900"/>
            </a:pPr>
            <a:r>
              <a:t>“I don’t think I can make it.” Annabelle said.</a:t>
            </a:r>
            <a:endParaRPr sz="1800"/>
          </a:p>
          <a:p>
            <a:pPr marL="0" indent="0">
              <a:lnSpc>
                <a:spcPct val="80000"/>
              </a:lnSpc>
              <a:buSzTx/>
              <a:buNone/>
              <a:defRPr sz="900"/>
            </a:pPr>
            <a:r>
              <a:t>“But I can see the gate!” she added with a sense of relief. That gave her  strength to reach the gate.</a:t>
            </a:r>
            <a:endParaRPr sz="1300"/>
          </a:p>
          <a:p>
            <a:pPr marL="0" indent="0">
              <a:lnSpc>
                <a:spcPct val="80000"/>
              </a:lnSpc>
              <a:buSzTx/>
              <a:buNone/>
              <a:defRPr sz="900"/>
            </a:pPr>
            <a:r>
              <a:t>The four ran until they reached the gate. They ran through the gate and they fell down to the bright green grass as they took a rest.</a:t>
            </a:r>
            <a:endParaRPr sz="1800"/>
          </a:p>
          <a:p>
            <a:pPr marL="0" marR="25400" indent="0">
              <a:lnSpc>
                <a:spcPct val="92800"/>
              </a:lnSpc>
              <a:buSzTx/>
              <a:buNone/>
              <a:defRPr sz="900"/>
            </a:pPr>
            <a:r>
              <a:t>What a wonder it was! The city was covered with beautiful flowers more beautiful than the ones they had seen in the field, large fruit trees, fountains and pools.</a:t>
            </a:r>
            <a:endParaRPr sz="1800"/>
          </a:p>
          <a:p>
            <a:pPr marL="0" marR="469900" indent="0">
              <a:lnSpc>
                <a:spcPct val="92800"/>
              </a:lnSpc>
              <a:buSzTx/>
              <a:buNone/>
              <a:defRPr sz="900"/>
            </a:pPr>
            <a:r>
              <a:t>The journey was short but the servants themselves made the journey longer by not following the instructions that they were given by the Queen.</a:t>
            </a:r>
            <a:endParaRPr sz="1800"/>
          </a:p>
          <a:p>
            <a:pPr marL="0" marR="469900" indent="0">
              <a:lnSpc>
                <a:spcPct val="92800"/>
              </a:lnSpc>
              <a:buSzTx/>
              <a:buNone/>
              <a:defRPr sz="900"/>
            </a:pPr>
            <a:r>
              <a:t>Six of the servants did not reach the gate because they did not pay attention to the Queen’s instructions.</a:t>
            </a:r>
            <a:endParaRPr sz="1800"/>
          </a:p>
          <a:p>
            <a:pPr marL="0" marR="558800" indent="347472">
              <a:lnSpc>
                <a:spcPct val="92800"/>
              </a:lnSpc>
              <a:buSzTx/>
              <a:buNone/>
              <a:defRPr sz="900"/>
            </a:pPr>
            <a:r>
              <a:t>THE END !</a:t>
            </a:r>
          </a:p>
        </p:txBody>
      </p:sp>
      <p:pic>
        <p:nvPicPr>
          <p:cNvPr id="283" name="Picture 4" descr="Picture 4"/>
          <p:cNvPicPr>
            <a:picLocks noChangeAspect="1"/>
          </p:cNvPicPr>
          <p:nvPr/>
        </p:nvPicPr>
        <p:blipFill>
          <a:blip r:embed="rId2">
            <a:extLst/>
          </a:blip>
          <a:stretch>
            <a:fillRect/>
          </a:stretch>
        </p:blipFill>
        <p:spPr>
          <a:xfrm>
            <a:off x="6169026" y="1838226"/>
            <a:ext cx="4954589" cy="4260917"/>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5" name="Title 1"/>
          <p:cNvSpPr txBox="1"/>
          <p:nvPr>
            <p:ph type="title"/>
          </p:nvPr>
        </p:nvSpPr>
        <p:spPr>
          <a:xfrm>
            <a:off x="1065211" y="257666"/>
            <a:ext cx="10058404" cy="1219201"/>
          </a:xfrm>
          <a:prstGeom prst="rect">
            <a:avLst/>
          </a:prstGeom>
        </p:spPr>
        <p:txBody>
          <a:bodyPr/>
          <a:lstStyle/>
          <a:p>
            <a:pPr/>
            <a:r>
              <a:t>Defining the Waymarks</a:t>
            </a:r>
          </a:p>
        </p:txBody>
      </p:sp>
      <p:sp>
        <p:nvSpPr>
          <p:cNvPr id="286" name="Content Placeholder 2"/>
          <p:cNvSpPr txBox="1"/>
          <p:nvPr>
            <p:ph type="body" sz="half" idx="1"/>
          </p:nvPr>
        </p:nvSpPr>
        <p:spPr>
          <a:xfrm>
            <a:off x="1065212" y="1825624"/>
            <a:ext cx="4954588" cy="4187954"/>
          </a:xfrm>
          <a:prstGeom prst="rect">
            <a:avLst/>
          </a:prstGeom>
        </p:spPr>
        <p:txBody>
          <a:bodyPr/>
          <a:lstStyle/>
          <a:p>
            <a:pPr>
              <a:defRPr sz="1800"/>
            </a:pPr>
            <a:r>
              <a:t>The word </a:t>
            </a:r>
            <a:r>
              <a:rPr u="sng"/>
              <a:t>waymark</a:t>
            </a:r>
            <a:r>
              <a:t> can be separated to make two parts way – mark</a:t>
            </a:r>
          </a:p>
          <a:p>
            <a:pPr marR="177800">
              <a:lnSpc>
                <a:spcPct val="115000"/>
              </a:lnSpc>
              <a:defRPr sz="1800"/>
            </a:pPr>
            <a:r>
              <a:t>It is a mark along the way. We can see in this picture the marks along the way that the servants had to get to in order for them to reach the gate</a:t>
            </a:r>
          </a:p>
          <a:p>
            <a:pPr>
              <a:lnSpc>
                <a:spcPct val="58999"/>
              </a:lnSpc>
              <a:defRPr sz="1800"/>
            </a:pPr>
            <a:r>
              <a:t>The first waymark is the Queen who gave them the secrets to reaching the gate. </a:t>
            </a:r>
          </a:p>
          <a:p>
            <a:pPr>
              <a:lnSpc>
                <a:spcPct val="58999"/>
              </a:lnSpc>
              <a:defRPr sz="1800"/>
            </a:pPr>
            <a:r>
              <a:t>The next waymark is the tree, followed by the pool of water, field of flowers and the gate. waymarks are like these checkpoints.</a:t>
            </a:r>
          </a:p>
        </p:txBody>
      </p:sp>
      <p:pic>
        <p:nvPicPr>
          <p:cNvPr id="287" name="image10.png" descr="image10.png"/>
          <p:cNvPicPr>
            <a:picLocks noChangeAspect="1"/>
          </p:cNvPicPr>
          <p:nvPr/>
        </p:nvPicPr>
        <p:blipFill>
          <a:blip r:embed="rId2">
            <a:extLst/>
          </a:blip>
          <a:stretch>
            <a:fillRect/>
          </a:stretch>
        </p:blipFill>
        <p:spPr>
          <a:xfrm>
            <a:off x="6172201" y="2656251"/>
            <a:ext cx="5828124" cy="240594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9" name="Title 1"/>
          <p:cNvSpPr txBox="1"/>
          <p:nvPr>
            <p:ph type="title"/>
          </p:nvPr>
        </p:nvSpPr>
        <p:spPr>
          <a:xfrm>
            <a:off x="1065211" y="304800"/>
            <a:ext cx="10058404" cy="1219200"/>
          </a:xfrm>
          <a:prstGeom prst="rect">
            <a:avLst/>
          </a:prstGeom>
        </p:spPr>
        <p:txBody>
          <a:bodyPr/>
          <a:lstStyle/>
          <a:p>
            <a:pPr/>
            <a:r>
              <a:t>A Reform Line</a:t>
            </a:r>
          </a:p>
        </p:txBody>
      </p:sp>
      <p:sp>
        <p:nvSpPr>
          <p:cNvPr id="290" name="Content Placeholder 2"/>
          <p:cNvSpPr txBox="1"/>
          <p:nvPr>
            <p:ph type="body" sz="half" idx="1"/>
          </p:nvPr>
        </p:nvSpPr>
        <p:spPr>
          <a:xfrm>
            <a:off x="1065212" y="1825624"/>
            <a:ext cx="4954588" cy="4187954"/>
          </a:xfrm>
          <a:prstGeom prst="rect">
            <a:avLst/>
          </a:prstGeom>
        </p:spPr>
        <p:txBody>
          <a:bodyPr/>
          <a:lstStyle/>
          <a:p>
            <a:pPr marR="101600">
              <a:lnSpc>
                <a:spcPct val="104399"/>
              </a:lnSpc>
              <a:defRPr sz="1600"/>
            </a:pPr>
            <a:r>
              <a:t>A reform like is also like a journey, God is leading us on this journey. God sends His messengers because we cannot see Him. He sends His messengers to give us secret messages of how to get out of darkness just like how the Queen gave her servants a map to help them remember the way to the hidden city. </a:t>
            </a:r>
            <a:endParaRPr sz="2200"/>
          </a:p>
          <a:p>
            <a:pPr>
              <a:lnSpc>
                <a:spcPct val="90000"/>
              </a:lnSpc>
              <a:defRPr sz="1600"/>
            </a:pPr>
            <a:r>
              <a:t>Here is a REFORM LINE with CHECKPOINTS OR WAYMARKS</a:t>
            </a:r>
            <a:endParaRPr sz="1800"/>
          </a:p>
          <a:p>
            <a:pPr>
              <a:lnSpc>
                <a:spcPct val="74700"/>
              </a:lnSpc>
              <a:defRPr sz="1600"/>
            </a:pPr>
            <a:r>
              <a:t> This Reform line is called the reform line of the 144 000.</a:t>
            </a:r>
          </a:p>
        </p:txBody>
      </p:sp>
      <p:pic>
        <p:nvPicPr>
          <p:cNvPr id="291" name="image11.png" descr="image11.png"/>
          <p:cNvPicPr>
            <a:picLocks noChangeAspect="1"/>
          </p:cNvPicPr>
          <p:nvPr/>
        </p:nvPicPr>
        <p:blipFill>
          <a:blip r:embed="rId2">
            <a:extLst/>
          </a:blip>
          <a:stretch>
            <a:fillRect/>
          </a:stretch>
        </p:blipFill>
        <p:spPr>
          <a:xfrm>
            <a:off x="5816338" y="2650773"/>
            <a:ext cx="6202839" cy="173269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3" name="Title 1"/>
          <p:cNvSpPr txBox="1"/>
          <p:nvPr>
            <p:ph type="title"/>
          </p:nvPr>
        </p:nvSpPr>
        <p:spPr>
          <a:xfrm>
            <a:off x="1065211" y="304800"/>
            <a:ext cx="10058404" cy="1219200"/>
          </a:xfrm>
          <a:prstGeom prst="rect">
            <a:avLst/>
          </a:prstGeom>
        </p:spPr>
        <p:txBody>
          <a:bodyPr/>
          <a:lstStyle/>
          <a:p>
            <a:pPr/>
            <a:r>
              <a:t>Waymarks in a Reform Line</a:t>
            </a:r>
          </a:p>
        </p:txBody>
      </p:sp>
      <p:sp>
        <p:nvSpPr>
          <p:cNvPr id="294" name="Content Placeholder 2"/>
          <p:cNvSpPr txBox="1"/>
          <p:nvPr>
            <p:ph type="body" sz="half" idx="1"/>
          </p:nvPr>
        </p:nvSpPr>
        <p:spPr>
          <a:xfrm>
            <a:off x="131974" y="1825625"/>
            <a:ext cx="6457363" cy="4377212"/>
          </a:xfrm>
          <a:prstGeom prst="rect">
            <a:avLst/>
          </a:prstGeom>
        </p:spPr>
        <p:txBody>
          <a:bodyPr/>
          <a:lstStyle/>
          <a:p>
            <a:pPr marR="419100">
              <a:lnSpc>
                <a:spcPct val="100800"/>
              </a:lnSpc>
              <a:defRPr sz="1200"/>
            </a:pPr>
            <a:r>
              <a:t>The first waymark on this journey is 1989. In 1989 Elder Jeff Pippenger understood a message from the book of Daniel 11:40-45. This was the beginning of the journey.</a:t>
            </a:r>
            <a:endParaRPr sz="4800"/>
          </a:p>
          <a:p>
            <a:pPr marR="2387600">
              <a:lnSpc>
                <a:spcPct val="136000"/>
              </a:lnSpc>
              <a:defRPr sz="1200"/>
            </a:pPr>
            <a:r>
              <a:t>The second waymark on the journey is called 9/11 or 2001. </a:t>
            </a:r>
            <a:endParaRPr sz="600"/>
          </a:p>
          <a:p>
            <a:pPr marR="2387600">
              <a:lnSpc>
                <a:spcPct val="136000"/>
              </a:lnSpc>
              <a:defRPr sz="1200"/>
            </a:pPr>
            <a:r>
              <a:t>The middle waymark is called the Sunday Law.</a:t>
            </a:r>
            <a:endParaRPr sz="4800"/>
          </a:p>
          <a:p>
            <a:pPr marR="1257300">
              <a:lnSpc>
                <a:spcPct val="148000"/>
              </a:lnSpc>
              <a:defRPr sz="1200"/>
            </a:pPr>
            <a:r>
              <a:t>The fourth waymark is called C.O.P which stands for Close of Probation. </a:t>
            </a:r>
            <a:endParaRPr sz="600"/>
          </a:p>
          <a:p>
            <a:pPr marR="1257300">
              <a:lnSpc>
                <a:spcPct val="148000"/>
              </a:lnSpc>
              <a:defRPr sz="1200"/>
            </a:pPr>
            <a:r>
              <a:t>The fifth waymark is the 2nd Advent. This is the end of our journey.</a:t>
            </a:r>
            <a:endParaRPr sz="4800"/>
          </a:p>
          <a:p>
            <a:pPr marR="114300">
              <a:lnSpc>
                <a:spcPct val="91200"/>
              </a:lnSpc>
              <a:defRPr sz="1200"/>
            </a:pPr>
            <a:r>
              <a:t>If we follow God’s instructions and obey Him we will pass all the tests that come at every Waymark. By the time we get to the last waymark we will be changed to be what God wants us to be. Remember that God is our helper. He is leading us with His right hand out of the dark and scary world.</a:t>
            </a:r>
          </a:p>
        </p:txBody>
      </p:sp>
      <p:pic>
        <p:nvPicPr>
          <p:cNvPr id="295" name="image11.png" descr="image11.png"/>
          <p:cNvPicPr>
            <a:picLocks noChangeAspect="1"/>
          </p:cNvPicPr>
          <p:nvPr/>
        </p:nvPicPr>
        <p:blipFill>
          <a:blip r:embed="rId2">
            <a:extLst/>
          </a:blip>
          <a:stretch>
            <a:fillRect/>
          </a:stretch>
        </p:blipFill>
        <p:spPr>
          <a:xfrm>
            <a:off x="6589335" y="2567367"/>
            <a:ext cx="5391347" cy="198577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7" name="Content Placeholder 2"/>
          <p:cNvSpPr txBox="1"/>
          <p:nvPr>
            <p:ph type="title"/>
          </p:nvPr>
        </p:nvSpPr>
        <p:spPr>
          <a:xfrm>
            <a:off x="862457" y="352506"/>
            <a:ext cx="10058403" cy="1219201"/>
          </a:xfrm>
          <a:prstGeom prst="rect">
            <a:avLst/>
          </a:prstGeom>
        </p:spPr>
        <p:txBody>
          <a:bodyPr/>
          <a:lstStyle>
            <a:lvl1pPr defTabSz="740663">
              <a:defRPr sz="2025"/>
            </a:lvl1pPr>
          </a:lstStyle>
          <a:p>
            <a:pPr/>
            <a:r>
              <a:t>Here is a simple way to remember the waymarks. You can use your hand and pretend it is GOD’s hand that leads His people.</a:t>
            </a:r>
          </a:p>
        </p:txBody>
      </p:sp>
      <p:pic>
        <p:nvPicPr>
          <p:cNvPr id="298" name="image4.png" descr="image4.png"/>
          <p:cNvPicPr>
            <a:picLocks noChangeAspect="1"/>
          </p:cNvPicPr>
          <p:nvPr/>
        </p:nvPicPr>
        <p:blipFill>
          <a:blip r:embed="rId2">
            <a:extLst/>
          </a:blip>
          <a:stretch>
            <a:fillRect/>
          </a:stretch>
        </p:blipFill>
        <p:spPr>
          <a:xfrm>
            <a:off x="3412380" y="1752600"/>
            <a:ext cx="5364067" cy="42291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0" name="Title 1"/>
          <p:cNvSpPr txBox="1"/>
          <p:nvPr>
            <p:ph type="title"/>
          </p:nvPr>
        </p:nvSpPr>
        <p:spPr>
          <a:xfrm>
            <a:off x="1065211" y="304800"/>
            <a:ext cx="10058404" cy="1219200"/>
          </a:xfrm>
          <a:prstGeom prst="rect">
            <a:avLst/>
          </a:prstGeom>
        </p:spPr>
        <p:txBody>
          <a:bodyPr/>
          <a:lstStyle>
            <a:lvl1pPr algn="ctr"/>
          </a:lstStyle>
          <a:p>
            <a:pPr/>
            <a:r>
              <a:t>The waymarks Song</a:t>
            </a:r>
          </a:p>
        </p:txBody>
      </p:sp>
      <p:sp>
        <p:nvSpPr>
          <p:cNvPr id="301" name="Content Placeholder 2"/>
          <p:cNvSpPr txBox="1"/>
          <p:nvPr>
            <p:ph type="body" sz="half" idx="1"/>
          </p:nvPr>
        </p:nvSpPr>
        <p:spPr>
          <a:xfrm>
            <a:off x="1065213" y="1752600"/>
            <a:ext cx="4458894" cy="4229100"/>
          </a:xfrm>
          <a:prstGeom prst="rect">
            <a:avLst/>
          </a:prstGeom>
        </p:spPr>
        <p:txBody>
          <a:bodyPr/>
          <a:lstStyle/>
          <a:p>
            <a:pPr marL="0" indent="0" defTabSz="777240">
              <a:lnSpc>
                <a:spcPct val="80000"/>
              </a:lnSpc>
              <a:spcBef>
                <a:spcPts val="1500"/>
              </a:spcBef>
              <a:buSzTx/>
              <a:buNone/>
              <a:defRPr sz="1700"/>
            </a:pPr>
            <a:r>
              <a:t>Waymarks x3</a:t>
            </a:r>
          </a:p>
          <a:p>
            <a:pPr marL="0" indent="0" defTabSz="777240">
              <a:lnSpc>
                <a:spcPct val="80000"/>
              </a:lnSpc>
              <a:spcBef>
                <a:spcPts val="1500"/>
              </a:spcBef>
              <a:buSzTx/>
              <a:buNone/>
              <a:defRPr sz="1700"/>
            </a:pPr>
            <a:r>
              <a:t>5 in a Reform line.</a:t>
            </a:r>
          </a:p>
          <a:p>
            <a:pPr marL="0" indent="0" defTabSz="777240">
              <a:lnSpc>
                <a:spcPct val="80000"/>
              </a:lnSpc>
              <a:spcBef>
                <a:spcPts val="1500"/>
              </a:spcBef>
              <a:buSzTx/>
              <a:buNone/>
              <a:defRPr sz="1700"/>
            </a:pPr>
            <a:r>
              <a:t>Waymarks are the checkpoints</a:t>
            </a:r>
          </a:p>
          <a:p>
            <a:pPr marL="0" indent="0" defTabSz="777240">
              <a:lnSpc>
                <a:spcPct val="80000"/>
              </a:lnSpc>
              <a:spcBef>
                <a:spcPts val="1500"/>
              </a:spcBef>
              <a:buSzTx/>
              <a:buNone/>
              <a:defRPr sz="1700"/>
            </a:pPr>
            <a:r>
              <a:t>Testing my obedience.</a:t>
            </a:r>
          </a:p>
          <a:p>
            <a:pPr marL="0" indent="0" defTabSz="777240">
              <a:lnSpc>
                <a:spcPct val="80000"/>
              </a:lnSpc>
              <a:spcBef>
                <a:spcPts val="1500"/>
              </a:spcBef>
              <a:buSzTx/>
              <a:buNone/>
              <a:defRPr sz="1700"/>
            </a:pPr>
            <a:r>
              <a:t>God’s hand is leading,</a:t>
            </a:r>
          </a:p>
          <a:p>
            <a:pPr marL="0" indent="0" defTabSz="777240">
              <a:lnSpc>
                <a:spcPct val="80000"/>
              </a:lnSpc>
              <a:spcBef>
                <a:spcPts val="1500"/>
              </a:spcBef>
              <a:buSzTx/>
              <a:buNone/>
              <a:defRPr sz="1700"/>
            </a:pPr>
            <a:r>
              <a:t>I’ll show you with my own hand</a:t>
            </a:r>
          </a:p>
          <a:p>
            <a:pPr marL="0" indent="0" defTabSz="777240">
              <a:lnSpc>
                <a:spcPct val="80000"/>
              </a:lnSpc>
              <a:spcBef>
                <a:spcPts val="1500"/>
              </a:spcBef>
              <a:buSzTx/>
              <a:buNone/>
              <a:defRPr sz="1700"/>
            </a:pPr>
            <a:r>
              <a:t>Starting with 1989.</a:t>
            </a:r>
          </a:p>
          <a:p>
            <a:pPr marL="0" indent="0" defTabSz="777240">
              <a:lnSpc>
                <a:spcPct val="80000"/>
              </a:lnSpc>
              <a:spcBef>
                <a:spcPts val="1500"/>
              </a:spcBef>
              <a:buSzTx/>
              <a:buNone/>
              <a:defRPr sz="1700"/>
            </a:pPr>
            <a:r>
              <a:t>The Time of The End</a:t>
            </a:r>
          </a:p>
          <a:p>
            <a:pPr marL="0" indent="0" defTabSz="777240">
              <a:lnSpc>
                <a:spcPct val="80000"/>
              </a:lnSpc>
              <a:spcBef>
                <a:spcPts val="1500"/>
              </a:spcBef>
              <a:buSzTx/>
              <a:buNone/>
              <a:defRPr sz="1700"/>
            </a:pPr>
            <a:r>
              <a:t>The journey begins.</a:t>
            </a:r>
          </a:p>
        </p:txBody>
      </p:sp>
      <p:sp>
        <p:nvSpPr>
          <p:cNvPr id="302" name="TextBox 3"/>
          <p:cNvSpPr txBox="1"/>
          <p:nvPr/>
        </p:nvSpPr>
        <p:spPr>
          <a:xfrm>
            <a:off x="6295690" y="1799733"/>
            <a:ext cx="5190715" cy="598081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r>
              <a:t>My thumb is the time of the End</a:t>
            </a:r>
          </a:p>
          <a:p>
            <a:pPr/>
          </a:p>
          <a:p>
            <a:pPr/>
            <a:r>
              <a:t>Followed by my index,</a:t>
            </a:r>
          </a:p>
          <a:p>
            <a:pPr/>
          </a:p>
          <a:p>
            <a:pPr/>
            <a:r>
              <a:t>This one’s 9/11,</a:t>
            </a:r>
          </a:p>
          <a:p>
            <a:pPr/>
          </a:p>
          <a:p>
            <a:pPr/>
            <a:r>
              <a:t>The middle one is Sunday Law,</a:t>
            </a:r>
          </a:p>
          <a:p>
            <a:pPr/>
          </a:p>
          <a:p>
            <a:pPr/>
            <a:r>
              <a:t>Mr. ring is COP which means close of Probation,</a:t>
            </a:r>
          </a:p>
          <a:p>
            <a:pPr/>
          </a:p>
          <a:p>
            <a:pPr/>
            <a:r>
              <a:t>My Pinkie is the Second Advent.</a:t>
            </a:r>
          </a:p>
          <a:p>
            <a:pPr/>
          </a:p>
          <a:p>
            <a:pPr/>
            <a:r>
              <a:t>The journey ends.</a:t>
            </a:r>
          </a:p>
          <a:p>
            <a:pPr/>
          </a:p>
          <a:p>
            <a:pPr/>
            <a:r>
              <a:t>We have arrived.</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4" name="Title 1"/>
          <p:cNvSpPr txBox="1"/>
          <p:nvPr>
            <p:ph type="title"/>
          </p:nvPr>
        </p:nvSpPr>
        <p:spPr>
          <a:xfrm>
            <a:off x="1065211" y="304800"/>
            <a:ext cx="10058404" cy="1219200"/>
          </a:xfrm>
          <a:prstGeom prst="rect">
            <a:avLst/>
          </a:prstGeom>
        </p:spPr>
        <p:txBody>
          <a:bodyPr/>
          <a:lstStyle/>
          <a:p>
            <a:pPr/>
            <a:r>
              <a:t>Answer these</a:t>
            </a:r>
            <a:r>
              <a:t> Questions</a:t>
            </a:r>
          </a:p>
        </p:txBody>
      </p:sp>
      <p:sp>
        <p:nvSpPr>
          <p:cNvPr id="305" name="Content Placeholder 3"/>
          <p:cNvSpPr txBox="1"/>
          <p:nvPr>
            <p:ph type="body" sz="half" idx="1"/>
          </p:nvPr>
        </p:nvSpPr>
        <p:spPr>
          <a:xfrm>
            <a:off x="1065212" y="1825624"/>
            <a:ext cx="4954588" cy="4187954"/>
          </a:xfrm>
          <a:prstGeom prst="rect">
            <a:avLst/>
          </a:prstGeom>
        </p:spPr>
        <p:txBody>
          <a:bodyPr/>
          <a:lstStyle/>
          <a:p>
            <a:pPr>
              <a:lnSpc>
                <a:spcPct val="90000"/>
              </a:lnSpc>
              <a:defRPr sz="2200"/>
            </a:pPr>
            <a:r>
              <a:t>What is a waymark?</a:t>
            </a:r>
          </a:p>
          <a:p>
            <a:pPr marL="0" indent="0">
              <a:lnSpc>
                <a:spcPct val="90000"/>
              </a:lnSpc>
              <a:buSzTx/>
              <a:buNone/>
              <a:defRPr sz="2200"/>
            </a:pPr>
          </a:p>
          <a:p>
            <a:pPr>
              <a:lnSpc>
                <a:spcPct val="90000"/>
              </a:lnSpc>
              <a:defRPr sz="2200"/>
            </a:pPr>
          </a:p>
          <a:p>
            <a:pPr>
              <a:lnSpc>
                <a:spcPct val="90000"/>
              </a:lnSpc>
              <a:defRPr sz="2200"/>
            </a:pPr>
            <a:r>
              <a:t>What do we find at each waymark?</a:t>
            </a:r>
          </a:p>
          <a:p>
            <a:pPr>
              <a:lnSpc>
                <a:spcPct val="90000"/>
              </a:lnSpc>
              <a:defRPr sz="2200"/>
            </a:pPr>
          </a:p>
          <a:p>
            <a:pPr>
              <a:lnSpc>
                <a:spcPct val="90000"/>
              </a:lnSpc>
              <a:defRPr sz="2200"/>
            </a:pPr>
            <a:r>
              <a:t>What can happen when God’s people do not obey and follow God’s instructions?</a:t>
            </a:r>
          </a:p>
        </p:txBody>
      </p:sp>
      <p:grpSp>
        <p:nvGrpSpPr>
          <p:cNvPr id="324" name="Content Placeholder 8"/>
          <p:cNvGrpSpPr/>
          <p:nvPr/>
        </p:nvGrpSpPr>
        <p:grpSpPr>
          <a:xfrm>
            <a:off x="6449507" y="1825824"/>
            <a:ext cx="4396797" cy="4187426"/>
            <a:chOff x="0" y="0"/>
            <a:chExt cx="4396795" cy="4187425"/>
          </a:xfrm>
        </p:grpSpPr>
        <p:grpSp>
          <p:nvGrpSpPr>
            <p:cNvPr id="308" name="Group"/>
            <p:cNvGrpSpPr/>
            <p:nvPr/>
          </p:nvGrpSpPr>
          <p:grpSpPr>
            <a:xfrm>
              <a:off x="0" y="0"/>
              <a:ext cx="2093712" cy="1256228"/>
              <a:chOff x="0" y="0"/>
              <a:chExt cx="2093711" cy="1256227"/>
            </a:xfrm>
          </p:grpSpPr>
          <p:sp>
            <p:nvSpPr>
              <p:cNvPr id="306" name="Rectangle"/>
              <p:cNvSpPr/>
              <p:nvPr/>
            </p:nvSpPr>
            <p:spPr>
              <a:xfrm>
                <a:off x="0" y="-1"/>
                <a:ext cx="2093711" cy="1256229"/>
              </a:xfrm>
              <a:prstGeom prst="rect">
                <a:avLst/>
              </a:prstGeom>
              <a:solidFill>
                <a:srgbClr val="801F08"/>
              </a:solidFill>
              <a:ln w="12700" cap="flat">
                <a:solidFill>
                  <a:srgbClr val="FFFFFF"/>
                </a:solidFill>
                <a:prstDash val="solid"/>
                <a:miter lim="800000"/>
              </a:ln>
              <a:effectLst/>
            </p:spPr>
            <p:txBody>
              <a:bodyPr wrap="square" lIns="45719" tIns="45719" rIns="45719" bIns="45719" numCol="1" anchor="ctr">
                <a:noAutofit/>
              </a:bodyPr>
              <a:lstStyle/>
              <a:p>
                <a:pPr algn="ctr" defTabSz="1111250">
                  <a:lnSpc>
                    <a:spcPct val="90000"/>
                  </a:lnSpc>
                  <a:spcBef>
                    <a:spcPts val="1000"/>
                  </a:spcBef>
                  <a:defRPr sz="2400">
                    <a:solidFill>
                      <a:srgbClr val="FFFFFF"/>
                    </a:solidFill>
                  </a:defRPr>
                </a:pPr>
              </a:p>
            </p:txBody>
          </p:sp>
          <p:sp>
            <p:nvSpPr>
              <p:cNvPr id="307" name="A checkpoint"/>
              <p:cNvSpPr txBox="1"/>
              <p:nvPr/>
            </p:nvSpPr>
            <p:spPr>
              <a:xfrm>
                <a:off x="0" y="281244"/>
                <a:ext cx="2093712" cy="6937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5250" tIns="95250" rIns="95250" bIns="95250" numCol="1" anchor="ctr">
                <a:spAutoFit/>
              </a:bodyPr>
              <a:lstStyle>
                <a:lvl1pPr algn="ctr" defTabSz="1111250">
                  <a:lnSpc>
                    <a:spcPct val="90000"/>
                  </a:lnSpc>
                  <a:spcBef>
                    <a:spcPts val="1000"/>
                  </a:spcBef>
                  <a:defRPr sz="2500">
                    <a:solidFill>
                      <a:srgbClr val="FFFFFF"/>
                    </a:solidFill>
                  </a:defRPr>
                </a:lvl1pPr>
              </a:lstStyle>
              <a:p>
                <a:pPr/>
                <a:r>
                  <a:t>A checkpoint</a:t>
                </a:r>
              </a:p>
            </p:txBody>
          </p:sp>
        </p:grpSp>
        <p:grpSp>
          <p:nvGrpSpPr>
            <p:cNvPr id="311" name="Group"/>
            <p:cNvGrpSpPr/>
            <p:nvPr/>
          </p:nvGrpSpPr>
          <p:grpSpPr>
            <a:xfrm>
              <a:off x="2303083" y="0"/>
              <a:ext cx="2093713" cy="1256228"/>
              <a:chOff x="0" y="0"/>
              <a:chExt cx="2093711" cy="1256227"/>
            </a:xfrm>
          </p:grpSpPr>
          <p:sp>
            <p:nvSpPr>
              <p:cNvPr id="309" name="Rectangle"/>
              <p:cNvSpPr/>
              <p:nvPr/>
            </p:nvSpPr>
            <p:spPr>
              <a:xfrm>
                <a:off x="0" y="-1"/>
                <a:ext cx="2093711" cy="1256229"/>
              </a:xfrm>
              <a:prstGeom prst="rect">
                <a:avLst/>
              </a:prstGeom>
              <a:solidFill>
                <a:srgbClr val="366012"/>
              </a:solidFill>
              <a:ln w="12700" cap="flat">
                <a:solidFill>
                  <a:srgbClr val="FFFFFF"/>
                </a:solidFill>
                <a:prstDash val="solid"/>
                <a:miter lim="800000"/>
              </a:ln>
              <a:effectLst/>
            </p:spPr>
            <p:txBody>
              <a:bodyPr wrap="square" lIns="45719" tIns="45719" rIns="45719" bIns="45719" numCol="1" anchor="ctr">
                <a:noAutofit/>
              </a:bodyPr>
              <a:lstStyle/>
              <a:p>
                <a:pPr algn="ctr" defTabSz="1111250">
                  <a:lnSpc>
                    <a:spcPct val="90000"/>
                  </a:lnSpc>
                  <a:spcBef>
                    <a:spcPts val="1000"/>
                  </a:spcBef>
                  <a:defRPr sz="2400">
                    <a:solidFill>
                      <a:srgbClr val="FFFFFF"/>
                    </a:solidFill>
                  </a:defRPr>
                </a:pPr>
              </a:p>
            </p:txBody>
          </p:sp>
          <p:sp>
            <p:nvSpPr>
              <p:cNvPr id="310" name="A sign"/>
              <p:cNvSpPr txBox="1"/>
              <p:nvPr/>
            </p:nvSpPr>
            <p:spPr>
              <a:xfrm>
                <a:off x="0" y="281244"/>
                <a:ext cx="2093712" cy="6937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5250" tIns="95250" rIns="95250" bIns="95250" numCol="1" anchor="ctr">
                <a:spAutoFit/>
              </a:bodyPr>
              <a:lstStyle>
                <a:lvl1pPr algn="ctr" defTabSz="1111250">
                  <a:lnSpc>
                    <a:spcPct val="90000"/>
                  </a:lnSpc>
                  <a:spcBef>
                    <a:spcPts val="1000"/>
                  </a:spcBef>
                  <a:defRPr sz="2500">
                    <a:solidFill>
                      <a:srgbClr val="FFFFFF"/>
                    </a:solidFill>
                  </a:defRPr>
                </a:lvl1pPr>
              </a:lstStyle>
              <a:p>
                <a:pPr/>
                <a:r>
                  <a:t>A sign</a:t>
                </a:r>
              </a:p>
            </p:txBody>
          </p:sp>
        </p:grpSp>
        <p:grpSp>
          <p:nvGrpSpPr>
            <p:cNvPr id="314" name="Group"/>
            <p:cNvGrpSpPr/>
            <p:nvPr/>
          </p:nvGrpSpPr>
          <p:grpSpPr>
            <a:xfrm>
              <a:off x="0" y="1465599"/>
              <a:ext cx="2093712" cy="1256228"/>
              <a:chOff x="0" y="0"/>
              <a:chExt cx="2093711" cy="1256227"/>
            </a:xfrm>
          </p:grpSpPr>
          <p:sp>
            <p:nvSpPr>
              <p:cNvPr id="312" name="Rectangle"/>
              <p:cNvSpPr/>
              <p:nvPr/>
            </p:nvSpPr>
            <p:spPr>
              <a:xfrm>
                <a:off x="0" y="-1"/>
                <a:ext cx="2093711" cy="1256229"/>
              </a:xfrm>
              <a:prstGeom prst="rect">
                <a:avLst/>
              </a:prstGeom>
              <a:solidFill>
                <a:schemeClr val="accent4"/>
              </a:solidFill>
              <a:ln w="12700" cap="flat">
                <a:solidFill>
                  <a:srgbClr val="FFFFFF"/>
                </a:solidFill>
                <a:prstDash val="solid"/>
                <a:miter lim="800000"/>
              </a:ln>
              <a:effectLst/>
            </p:spPr>
            <p:txBody>
              <a:bodyPr wrap="square" lIns="45719" tIns="45719" rIns="45719" bIns="45719" numCol="1" anchor="ctr">
                <a:noAutofit/>
              </a:bodyPr>
              <a:lstStyle/>
              <a:p>
                <a:pPr algn="ctr" defTabSz="1111250">
                  <a:lnSpc>
                    <a:spcPct val="90000"/>
                  </a:lnSpc>
                  <a:spcBef>
                    <a:spcPts val="1000"/>
                  </a:spcBef>
                  <a:defRPr sz="2400">
                    <a:solidFill>
                      <a:srgbClr val="FFFFFF"/>
                    </a:solidFill>
                  </a:defRPr>
                </a:pPr>
              </a:p>
            </p:txBody>
          </p:sp>
          <p:sp>
            <p:nvSpPr>
              <p:cNvPr id="313" name="An event"/>
              <p:cNvSpPr txBox="1"/>
              <p:nvPr/>
            </p:nvSpPr>
            <p:spPr>
              <a:xfrm>
                <a:off x="0" y="281244"/>
                <a:ext cx="2093712" cy="6937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5250" tIns="95250" rIns="95250" bIns="95250" numCol="1" anchor="ctr">
                <a:spAutoFit/>
              </a:bodyPr>
              <a:lstStyle>
                <a:lvl1pPr algn="ctr" defTabSz="1111250">
                  <a:lnSpc>
                    <a:spcPct val="90000"/>
                  </a:lnSpc>
                  <a:spcBef>
                    <a:spcPts val="1000"/>
                  </a:spcBef>
                  <a:defRPr sz="2500">
                    <a:solidFill>
                      <a:srgbClr val="FFFFFF"/>
                    </a:solidFill>
                  </a:defRPr>
                </a:lvl1pPr>
              </a:lstStyle>
              <a:p>
                <a:pPr/>
                <a:r>
                  <a:t>An event</a:t>
                </a:r>
              </a:p>
            </p:txBody>
          </p:sp>
        </p:grpSp>
        <p:grpSp>
          <p:nvGrpSpPr>
            <p:cNvPr id="317" name="Group"/>
            <p:cNvGrpSpPr/>
            <p:nvPr/>
          </p:nvGrpSpPr>
          <p:grpSpPr>
            <a:xfrm>
              <a:off x="2303083" y="1465599"/>
              <a:ext cx="2093713" cy="1256228"/>
              <a:chOff x="0" y="0"/>
              <a:chExt cx="2093711" cy="1256227"/>
            </a:xfrm>
          </p:grpSpPr>
          <p:sp>
            <p:nvSpPr>
              <p:cNvPr id="315" name="Rectangle"/>
              <p:cNvSpPr/>
              <p:nvPr/>
            </p:nvSpPr>
            <p:spPr>
              <a:xfrm>
                <a:off x="0" y="-1"/>
                <a:ext cx="2093711" cy="1256229"/>
              </a:xfrm>
              <a:prstGeom prst="rect">
                <a:avLst/>
              </a:prstGeom>
              <a:solidFill>
                <a:srgbClr val="C02E0C"/>
              </a:solidFill>
              <a:ln w="12700" cap="flat">
                <a:solidFill>
                  <a:srgbClr val="FFFFFF"/>
                </a:solidFill>
                <a:prstDash val="solid"/>
                <a:miter lim="800000"/>
              </a:ln>
              <a:effectLst/>
            </p:spPr>
            <p:txBody>
              <a:bodyPr wrap="square" lIns="45719" tIns="45719" rIns="45719" bIns="45719" numCol="1" anchor="ctr">
                <a:noAutofit/>
              </a:bodyPr>
              <a:lstStyle/>
              <a:p>
                <a:pPr algn="ctr" defTabSz="1111250">
                  <a:lnSpc>
                    <a:spcPct val="90000"/>
                  </a:lnSpc>
                  <a:spcBef>
                    <a:spcPts val="1000"/>
                  </a:spcBef>
                  <a:defRPr sz="2400">
                    <a:solidFill>
                      <a:srgbClr val="FFFFFF"/>
                    </a:solidFill>
                  </a:defRPr>
                </a:pPr>
              </a:p>
            </p:txBody>
          </p:sp>
          <p:sp>
            <p:nvSpPr>
              <p:cNvPr id="316" name="A map"/>
              <p:cNvSpPr txBox="1"/>
              <p:nvPr/>
            </p:nvSpPr>
            <p:spPr>
              <a:xfrm>
                <a:off x="0" y="281244"/>
                <a:ext cx="2093712" cy="6937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5250" tIns="95250" rIns="95250" bIns="95250" numCol="1" anchor="ctr">
                <a:spAutoFit/>
              </a:bodyPr>
              <a:lstStyle>
                <a:lvl1pPr algn="ctr" defTabSz="1111250">
                  <a:lnSpc>
                    <a:spcPct val="90000"/>
                  </a:lnSpc>
                  <a:spcBef>
                    <a:spcPts val="1000"/>
                  </a:spcBef>
                  <a:defRPr sz="2500">
                    <a:solidFill>
                      <a:srgbClr val="FFFFFF"/>
                    </a:solidFill>
                  </a:defRPr>
                </a:lvl1pPr>
              </a:lstStyle>
              <a:p>
                <a:pPr/>
                <a:r>
                  <a:t>A map</a:t>
                </a:r>
              </a:p>
            </p:txBody>
          </p:sp>
        </p:grpSp>
        <p:grpSp>
          <p:nvGrpSpPr>
            <p:cNvPr id="320" name="Group"/>
            <p:cNvGrpSpPr/>
            <p:nvPr/>
          </p:nvGrpSpPr>
          <p:grpSpPr>
            <a:xfrm>
              <a:off x="0" y="2931198"/>
              <a:ext cx="2093712" cy="1256228"/>
              <a:chOff x="0" y="0"/>
              <a:chExt cx="2093711" cy="1256227"/>
            </a:xfrm>
          </p:grpSpPr>
          <p:sp>
            <p:nvSpPr>
              <p:cNvPr id="318" name="Rectangle"/>
              <p:cNvSpPr/>
              <p:nvPr/>
            </p:nvSpPr>
            <p:spPr>
              <a:xfrm>
                <a:off x="0" y="-1"/>
                <a:ext cx="2093711" cy="1256229"/>
              </a:xfrm>
              <a:prstGeom prst="rect">
                <a:avLst/>
              </a:prstGeom>
              <a:solidFill>
                <a:srgbClr val="841E89"/>
              </a:solidFill>
              <a:ln w="12700" cap="flat">
                <a:solidFill>
                  <a:srgbClr val="FFFFFF"/>
                </a:solidFill>
                <a:prstDash val="solid"/>
                <a:miter lim="800000"/>
              </a:ln>
              <a:effectLst/>
            </p:spPr>
            <p:txBody>
              <a:bodyPr wrap="square" lIns="45719" tIns="45719" rIns="45719" bIns="45719" numCol="1" anchor="ctr">
                <a:noAutofit/>
              </a:bodyPr>
              <a:lstStyle/>
              <a:p>
                <a:pPr algn="ctr" defTabSz="1111250">
                  <a:lnSpc>
                    <a:spcPct val="90000"/>
                  </a:lnSpc>
                  <a:spcBef>
                    <a:spcPts val="1000"/>
                  </a:spcBef>
                  <a:defRPr sz="2400">
                    <a:solidFill>
                      <a:srgbClr val="FFFFFF"/>
                    </a:solidFill>
                  </a:defRPr>
                </a:pPr>
              </a:p>
            </p:txBody>
          </p:sp>
          <p:sp>
            <p:nvSpPr>
              <p:cNvPr id="319" name="God will help them"/>
              <p:cNvSpPr txBox="1"/>
              <p:nvPr/>
            </p:nvSpPr>
            <p:spPr>
              <a:xfrm>
                <a:off x="0" y="52406"/>
                <a:ext cx="2093712" cy="11514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5250" tIns="95250" rIns="95250" bIns="95250" numCol="1" anchor="ctr">
                <a:spAutoFit/>
              </a:bodyPr>
              <a:lstStyle>
                <a:lvl1pPr algn="ctr" defTabSz="1111250">
                  <a:lnSpc>
                    <a:spcPct val="90000"/>
                  </a:lnSpc>
                  <a:spcBef>
                    <a:spcPts val="1000"/>
                  </a:spcBef>
                  <a:defRPr sz="2500">
                    <a:solidFill>
                      <a:srgbClr val="FFFFFF"/>
                    </a:solidFill>
                  </a:defRPr>
                </a:lvl1pPr>
              </a:lstStyle>
              <a:p>
                <a:pPr/>
                <a:r>
                  <a:t>God will help them</a:t>
                </a:r>
              </a:p>
            </p:txBody>
          </p:sp>
        </p:grpSp>
        <p:grpSp>
          <p:nvGrpSpPr>
            <p:cNvPr id="323" name="Group"/>
            <p:cNvGrpSpPr/>
            <p:nvPr/>
          </p:nvGrpSpPr>
          <p:grpSpPr>
            <a:xfrm>
              <a:off x="2303083" y="2931198"/>
              <a:ext cx="2093713" cy="1256228"/>
              <a:chOff x="0" y="0"/>
              <a:chExt cx="2093711" cy="1256227"/>
            </a:xfrm>
          </p:grpSpPr>
          <p:sp>
            <p:nvSpPr>
              <p:cNvPr id="321" name="Rectangle"/>
              <p:cNvSpPr/>
              <p:nvPr/>
            </p:nvSpPr>
            <p:spPr>
              <a:xfrm>
                <a:off x="0" y="-1"/>
                <a:ext cx="2093711" cy="1256229"/>
              </a:xfrm>
              <a:prstGeom prst="rect">
                <a:avLst/>
              </a:prstGeom>
              <a:solidFill>
                <a:srgbClr val="145FAA"/>
              </a:solidFill>
              <a:ln w="12700" cap="flat">
                <a:solidFill>
                  <a:srgbClr val="FFFFFF"/>
                </a:solidFill>
                <a:prstDash val="solid"/>
                <a:miter lim="800000"/>
              </a:ln>
              <a:effectLst/>
            </p:spPr>
            <p:txBody>
              <a:bodyPr wrap="square" lIns="45719" tIns="45719" rIns="45719" bIns="45719" numCol="1" anchor="ctr">
                <a:noAutofit/>
              </a:bodyPr>
              <a:lstStyle/>
              <a:p>
                <a:pPr algn="ctr" defTabSz="1111250">
                  <a:lnSpc>
                    <a:spcPct val="90000"/>
                  </a:lnSpc>
                  <a:spcBef>
                    <a:spcPts val="1000"/>
                  </a:spcBef>
                  <a:defRPr sz="2400">
                    <a:solidFill>
                      <a:srgbClr val="FFFFFF"/>
                    </a:solidFill>
                  </a:defRPr>
                </a:pPr>
              </a:p>
            </p:txBody>
          </p:sp>
          <p:sp>
            <p:nvSpPr>
              <p:cNvPr id="322" name="They can be lost"/>
              <p:cNvSpPr txBox="1"/>
              <p:nvPr/>
            </p:nvSpPr>
            <p:spPr>
              <a:xfrm>
                <a:off x="0" y="52406"/>
                <a:ext cx="2093712" cy="115141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95250" tIns="95250" rIns="95250" bIns="95250" numCol="1" anchor="ctr">
                <a:spAutoFit/>
              </a:bodyPr>
              <a:lstStyle>
                <a:lvl1pPr algn="ctr" defTabSz="1111250">
                  <a:lnSpc>
                    <a:spcPct val="90000"/>
                  </a:lnSpc>
                  <a:spcBef>
                    <a:spcPts val="1000"/>
                  </a:spcBef>
                  <a:defRPr sz="2500">
                    <a:solidFill>
                      <a:srgbClr val="FFFFFF"/>
                    </a:solidFill>
                  </a:defRPr>
                </a:lvl1pPr>
              </a:lstStyle>
              <a:p>
                <a:pPr/>
                <a:r>
                  <a:t>They can be lost</a:t>
                </a:r>
              </a:p>
            </p:txBody>
          </p:sp>
        </p:grpSp>
      </p:gr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6" name="Title 1"/>
          <p:cNvSpPr txBox="1"/>
          <p:nvPr>
            <p:ph type="title"/>
          </p:nvPr>
        </p:nvSpPr>
        <p:spPr>
          <a:xfrm>
            <a:off x="1065211" y="304800"/>
            <a:ext cx="10058404" cy="1219200"/>
          </a:xfrm>
          <a:prstGeom prst="rect">
            <a:avLst/>
          </a:prstGeom>
        </p:spPr>
        <p:txBody>
          <a:bodyPr/>
          <a:lstStyle/>
          <a:p>
            <a:pPr/>
            <a:r>
              <a:t>Answer These </a:t>
            </a:r>
            <a:r>
              <a:t>Questions</a:t>
            </a:r>
          </a:p>
        </p:txBody>
      </p:sp>
      <p:sp>
        <p:nvSpPr>
          <p:cNvPr id="327" name="Content Placeholder 3"/>
          <p:cNvSpPr txBox="1"/>
          <p:nvPr>
            <p:ph type="body" sz="half" idx="1"/>
          </p:nvPr>
        </p:nvSpPr>
        <p:spPr>
          <a:xfrm>
            <a:off x="1065212" y="1825624"/>
            <a:ext cx="4954588" cy="4187954"/>
          </a:xfrm>
          <a:prstGeom prst="rect">
            <a:avLst/>
          </a:prstGeom>
        </p:spPr>
        <p:txBody>
          <a:bodyPr/>
          <a:lstStyle/>
          <a:p>
            <a:pPr marL="343997" indent="-343997" defTabSz="905255">
              <a:spcBef>
                <a:spcPts val="1700"/>
              </a:spcBef>
              <a:defRPr sz="2376"/>
            </a:pPr>
            <a:r>
              <a:t>Name the 5 waymarks in the line of the 144 000</a:t>
            </a:r>
            <a:r>
              <a:t>.</a:t>
            </a:r>
          </a:p>
          <a:p>
            <a:pPr marL="343997" indent="-343997" defTabSz="905255">
              <a:spcBef>
                <a:spcPts val="1700"/>
              </a:spcBef>
              <a:defRPr sz="2376"/>
            </a:pPr>
          </a:p>
          <a:p>
            <a:pPr marL="343997" indent="-343997" defTabSz="905255">
              <a:spcBef>
                <a:spcPts val="1700"/>
              </a:spcBef>
              <a:defRPr sz="2376"/>
            </a:pPr>
            <a:r>
              <a:t>What is the name of the first messenger in the line of the 144 000</a:t>
            </a:r>
            <a:r>
              <a:t>?</a:t>
            </a:r>
          </a:p>
          <a:p>
            <a:pPr marL="343997" indent="-343997" defTabSz="905255">
              <a:spcBef>
                <a:spcPts val="1700"/>
              </a:spcBef>
              <a:defRPr sz="2376"/>
            </a:pPr>
            <a:r>
              <a:t>How can I represent these waymarks?</a:t>
            </a:r>
          </a:p>
        </p:txBody>
      </p:sp>
      <p:grpSp>
        <p:nvGrpSpPr>
          <p:cNvPr id="346" name="Content Placeholder 8"/>
          <p:cNvGrpSpPr/>
          <p:nvPr/>
        </p:nvGrpSpPr>
        <p:grpSpPr>
          <a:xfrm>
            <a:off x="6449507" y="1825824"/>
            <a:ext cx="4396797" cy="4187426"/>
            <a:chOff x="0" y="0"/>
            <a:chExt cx="4396795" cy="4187425"/>
          </a:xfrm>
        </p:grpSpPr>
        <p:grpSp>
          <p:nvGrpSpPr>
            <p:cNvPr id="330" name="Group"/>
            <p:cNvGrpSpPr/>
            <p:nvPr/>
          </p:nvGrpSpPr>
          <p:grpSpPr>
            <a:xfrm>
              <a:off x="0" y="0"/>
              <a:ext cx="2093712" cy="1256228"/>
              <a:chOff x="0" y="0"/>
              <a:chExt cx="2093711" cy="1256227"/>
            </a:xfrm>
          </p:grpSpPr>
          <p:sp>
            <p:nvSpPr>
              <p:cNvPr id="328" name="Rectangle"/>
              <p:cNvSpPr/>
              <p:nvPr/>
            </p:nvSpPr>
            <p:spPr>
              <a:xfrm>
                <a:off x="0" y="-1"/>
                <a:ext cx="2093711" cy="1256229"/>
              </a:xfrm>
              <a:prstGeom prst="rect">
                <a:avLst/>
              </a:prstGeom>
              <a:solidFill>
                <a:srgbClr val="801F08"/>
              </a:solidFill>
              <a:ln w="12700" cap="flat">
                <a:solidFill>
                  <a:srgbClr val="FFFFFF"/>
                </a:solidFill>
                <a:prstDash val="solid"/>
                <a:miter lim="800000"/>
              </a:ln>
              <a:effectLst/>
            </p:spPr>
            <p:txBody>
              <a:bodyPr wrap="square" lIns="45719" tIns="45719" rIns="45719" bIns="45719" numCol="1" anchor="ctr">
                <a:noAutofit/>
              </a:bodyPr>
              <a:lstStyle/>
              <a:p>
                <a:pPr algn="ctr" defTabSz="800100">
                  <a:lnSpc>
                    <a:spcPct val="90000"/>
                  </a:lnSpc>
                  <a:spcBef>
                    <a:spcPts val="1000"/>
                  </a:spcBef>
                  <a:defRPr sz="2400">
                    <a:solidFill>
                      <a:srgbClr val="FFFFFF"/>
                    </a:solidFill>
                  </a:defRPr>
                </a:pPr>
              </a:p>
            </p:txBody>
          </p:sp>
          <p:sp>
            <p:nvSpPr>
              <p:cNvPr id="329" name="1989, 9/11, SL, COP,2nd Advent"/>
              <p:cNvSpPr txBox="1"/>
              <p:nvPr/>
            </p:nvSpPr>
            <p:spPr>
              <a:xfrm>
                <a:off x="0" y="211191"/>
                <a:ext cx="2093712" cy="83384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8580" tIns="68580" rIns="68580" bIns="68580" numCol="1" anchor="ctr">
                <a:spAutoFit/>
              </a:bodyPr>
              <a:lstStyle/>
              <a:p>
                <a:pPr algn="ctr" defTabSz="800100">
                  <a:lnSpc>
                    <a:spcPct val="90000"/>
                  </a:lnSpc>
                  <a:spcBef>
                    <a:spcPts val="700"/>
                  </a:spcBef>
                  <a:defRPr>
                    <a:solidFill>
                      <a:srgbClr val="FFFFFF"/>
                    </a:solidFill>
                  </a:defRPr>
                </a:pPr>
                <a:r>
                  <a:t>1989, 9/11, SL, COP,2</a:t>
                </a:r>
                <a:r>
                  <a:rPr baseline="30000"/>
                  <a:t>nd</a:t>
                </a:r>
                <a:r>
                  <a:t> Advent</a:t>
                </a:r>
              </a:p>
            </p:txBody>
          </p:sp>
        </p:grpSp>
        <p:grpSp>
          <p:nvGrpSpPr>
            <p:cNvPr id="333" name="Group"/>
            <p:cNvGrpSpPr/>
            <p:nvPr/>
          </p:nvGrpSpPr>
          <p:grpSpPr>
            <a:xfrm>
              <a:off x="2303083" y="0"/>
              <a:ext cx="2093713" cy="1256228"/>
              <a:chOff x="0" y="0"/>
              <a:chExt cx="2093711" cy="1256227"/>
            </a:xfrm>
          </p:grpSpPr>
          <p:sp>
            <p:nvSpPr>
              <p:cNvPr id="331" name="Rectangle"/>
              <p:cNvSpPr/>
              <p:nvPr/>
            </p:nvSpPr>
            <p:spPr>
              <a:xfrm>
                <a:off x="0" y="-1"/>
                <a:ext cx="2093711" cy="1256229"/>
              </a:xfrm>
              <a:prstGeom prst="rect">
                <a:avLst/>
              </a:prstGeom>
              <a:solidFill>
                <a:srgbClr val="366012"/>
              </a:solidFill>
              <a:ln w="12700" cap="flat">
                <a:solidFill>
                  <a:srgbClr val="FFFFFF"/>
                </a:solidFill>
                <a:prstDash val="solid"/>
                <a:miter lim="800000"/>
              </a:ln>
              <a:effectLst/>
            </p:spPr>
            <p:txBody>
              <a:bodyPr wrap="square" lIns="45719" tIns="45719" rIns="45719" bIns="45719" numCol="1" anchor="ctr">
                <a:noAutofit/>
              </a:bodyPr>
              <a:lstStyle/>
              <a:p>
                <a:pPr algn="ctr" defTabSz="800100">
                  <a:lnSpc>
                    <a:spcPct val="90000"/>
                  </a:lnSpc>
                  <a:spcBef>
                    <a:spcPts val="1000"/>
                  </a:spcBef>
                  <a:defRPr sz="2400">
                    <a:solidFill>
                      <a:srgbClr val="FFFFFF"/>
                    </a:solidFill>
                  </a:defRPr>
                </a:pPr>
              </a:p>
            </p:txBody>
          </p:sp>
          <p:sp>
            <p:nvSpPr>
              <p:cNvPr id="332" name="1989, 9/11, 2014, 2019, 2021"/>
              <p:cNvSpPr txBox="1"/>
              <p:nvPr/>
            </p:nvSpPr>
            <p:spPr>
              <a:xfrm>
                <a:off x="0" y="211191"/>
                <a:ext cx="2093712" cy="83384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8580" tIns="68580" rIns="68580" bIns="68580" numCol="1" anchor="ctr">
                <a:spAutoFit/>
              </a:bodyPr>
              <a:lstStyle>
                <a:lvl1pPr algn="ctr" defTabSz="800100">
                  <a:lnSpc>
                    <a:spcPct val="90000"/>
                  </a:lnSpc>
                  <a:spcBef>
                    <a:spcPts val="700"/>
                  </a:spcBef>
                  <a:defRPr>
                    <a:solidFill>
                      <a:srgbClr val="FFFFFF"/>
                    </a:solidFill>
                  </a:defRPr>
                </a:lvl1pPr>
              </a:lstStyle>
              <a:p>
                <a:pPr/>
                <a:r>
                  <a:t>1989, 9/11, 2014, 2019, 2021</a:t>
                </a:r>
              </a:p>
            </p:txBody>
          </p:sp>
        </p:grpSp>
        <p:grpSp>
          <p:nvGrpSpPr>
            <p:cNvPr id="336" name="Group"/>
            <p:cNvGrpSpPr/>
            <p:nvPr/>
          </p:nvGrpSpPr>
          <p:grpSpPr>
            <a:xfrm>
              <a:off x="0" y="1465599"/>
              <a:ext cx="2093712" cy="1256228"/>
              <a:chOff x="0" y="0"/>
              <a:chExt cx="2093711" cy="1256227"/>
            </a:xfrm>
          </p:grpSpPr>
          <p:sp>
            <p:nvSpPr>
              <p:cNvPr id="334" name="Rectangle"/>
              <p:cNvSpPr/>
              <p:nvPr/>
            </p:nvSpPr>
            <p:spPr>
              <a:xfrm>
                <a:off x="0" y="-1"/>
                <a:ext cx="2093711" cy="1256229"/>
              </a:xfrm>
              <a:prstGeom prst="rect">
                <a:avLst/>
              </a:prstGeom>
              <a:solidFill>
                <a:schemeClr val="accent4"/>
              </a:solidFill>
              <a:ln w="12700" cap="flat">
                <a:solidFill>
                  <a:srgbClr val="FFFFFF"/>
                </a:solidFill>
                <a:prstDash val="solid"/>
                <a:miter lim="800000"/>
              </a:ln>
              <a:effectLst/>
            </p:spPr>
            <p:txBody>
              <a:bodyPr wrap="square" lIns="45719" tIns="45719" rIns="45719" bIns="45719" numCol="1" anchor="ctr">
                <a:noAutofit/>
              </a:bodyPr>
              <a:lstStyle/>
              <a:p>
                <a:pPr algn="ctr" defTabSz="800100">
                  <a:lnSpc>
                    <a:spcPct val="90000"/>
                  </a:lnSpc>
                  <a:spcBef>
                    <a:spcPts val="1000"/>
                  </a:spcBef>
                  <a:defRPr sz="2400">
                    <a:solidFill>
                      <a:srgbClr val="FFFFFF"/>
                    </a:solidFill>
                  </a:defRPr>
                </a:pPr>
              </a:p>
            </p:txBody>
          </p:sp>
          <p:sp>
            <p:nvSpPr>
              <p:cNvPr id="335" name="Elder Jeff"/>
              <p:cNvSpPr txBox="1"/>
              <p:nvPr/>
            </p:nvSpPr>
            <p:spPr>
              <a:xfrm>
                <a:off x="0" y="377097"/>
                <a:ext cx="2093712" cy="5020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8580" tIns="68580" rIns="68580" bIns="68580" numCol="1" anchor="ctr">
                <a:spAutoFit/>
              </a:bodyPr>
              <a:lstStyle>
                <a:lvl1pPr algn="ctr" defTabSz="800100">
                  <a:lnSpc>
                    <a:spcPct val="90000"/>
                  </a:lnSpc>
                  <a:spcBef>
                    <a:spcPts val="700"/>
                  </a:spcBef>
                  <a:defRPr>
                    <a:solidFill>
                      <a:srgbClr val="FFFFFF"/>
                    </a:solidFill>
                  </a:defRPr>
                </a:lvl1pPr>
              </a:lstStyle>
              <a:p>
                <a:pPr/>
                <a:r>
                  <a:t>Elder Jeff</a:t>
                </a:r>
              </a:p>
            </p:txBody>
          </p:sp>
        </p:grpSp>
        <p:grpSp>
          <p:nvGrpSpPr>
            <p:cNvPr id="339" name="Group"/>
            <p:cNvGrpSpPr/>
            <p:nvPr/>
          </p:nvGrpSpPr>
          <p:grpSpPr>
            <a:xfrm>
              <a:off x="2303083" y="1465599"/>
              <a:ext cx="2093713" cy="1256228"/>
              <a:chOff x="0" y="0"/>
              <a:chExt cx="2093711" cy="1256227"/>
            </a:xfrm>
          </p:grpSpPr>
          <p:sp>
            <p:nvSpPr>
              <p:cNvPr id="337" name="Rectangle"/>
              <p:cNvSpPr/>
              <p:nvPr/>
            </p:nvSpPr>
            <p:spPr>
              <a:xfrm>
                <a:off x="0" y="-1"/>
                <a:ext cx="2093711" cy="1256229"/>
              </a:xfrm>
              <a:prstGeom prst="rect">
                <a:avLst/>
              </a:prstGeom>
              <a:solidFill>
                <a:srgbClr val="C02E0C"/>
              </a:solidFill>
              <a:ln w="12700" cap="flat">
                <a:solidFill>
                  <a:srgbClr val="FFFFFF"/>
                </a:solidFill>
                <a:prstDash val="solid"/>
                <a:miter lim="800000"/>
              </a:ln>
              <a:effectLst/>
            </p:spPr>
            <p:txBody>
              <a:bodyPr wrap="square" lIns="45719" tIns="45719" rIns="45719" bIns="45719" numCol="1" anchor="ctr">
                <a:noAutofit/>
              </a:bodyPr>
              <a:lstStyle/>
              <a:p>
                <a:pPr algn="ctr" defTabSz="800100">
                  <a:lnSpc>
                    <a:spcPct val="90000"/>
                  </a:lnSpc>
                  <a:spcBef>
                    <a:spcPts val="1000"/>
                  </a:spcBef>
                  <a:defRPr sz="2400">
                    <a:solidFill>
                      <a:srgbClr val="FFFFFF"/>
                    </a:solidFill>
                  </a:defRPr>
                </a:pPr>
              </a:p>
            </p:txBody>
          </p:sp>
          <p:sp>
            <p:nvSpPr>
              <p:cNvPr id="338" name="Elder Parminder"/>
              <p:cNvSpPr txBox="1"/>
              <p:nvPr/>
            </p:nvSpPr>
            <p:spPr>
              <a:xfrm>
                <a:off x="0" y="377097"/>
                <a:ext cx="2093712" cy="5020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8580" tIns="68580" rIns="68580" bIns="68580" numCol="1" anchor="ctr">
                <a:spAutoFit/>
              </a:bodyPr>
              <a:lstStyle>
                <a:lvl1pPr algn="ctr" defTabSz="800100">
                  <a:lnSpc>
                    <a:spcPct val="90000"/>
                  </a:lnSpc>
                  <a:spcBef>
                    <a:spcPts val="700"/>
                  </a:spcBef>
                  <a:defRPr>
                    <a:solidFill>
                      <a:srgbClr val="FFFFFF"/>
                    </a:solidFill>
                  </a:defRPr>
                </a:lvl1pPr>
              </a:lstStyle>
              <a:p>
                <a:pPr/>
                <a:r>
                  <a:t>Elder Parminder</a:t>
                </a:r>
              </a:p>
            </p:txBody>
          </p:sp>
        </p:grpSp>
        <p:grpSp>
          <p:nvGrpSpPr>
            <p:cNvPr id="342" name="Group"/>
            <p:cNvGrpSpPr/>
            <p:nvPr/>
          </p:nvGrpSpPr>
          <p:grpSpPr>
            <a:xfrm>
              <a:off x="0" y="2931198"/>
              <a:ext cx="2093712" cy="1256228"/>
              <a:chOff x="0" y="0"/>
              <a:chExt cx="2093711" cy="1256227"/>
            </a:xfrm>
          </p:grpSpPr>
          <p:sp>
            <p:nvSpPr>
              <p:cNvPr id="340" name="Rectangle"/>
              <p:cNvSpPr/>
              <p:nvPr/>
            </p:nvSpPr>
            <p:spPr>
              <a:xfrm>
                <a:off x="0" y="-1"/>
                <a:ext cx="2093711" cy="1256229"/>
              </a:xfrm>
              <a:prstGeom prst="rect">
                <a:avLst/>
              </a:prstGeom>
              <a:solidFill>
                <a:srgbClr val="841E89"/>
              </a:solidFill>
              <a:ln w="12700" cap="flat">
                <a:solidFill>
                  <a:srgbClr val="FFFFFF"/>
                </a:solidFill>
                <a:prstDash val="solid"/>
                <a:miter lim="800000"/>
              </a:ln>
              <a:effectLst/>
            </p:spPr>
            <p:txBody>
              <a:bodyPr wrap="square" lIns="45719" tIns="45719" rIns="45719" bIns="45719" numCol="1" anchor="ctr">
                <a:noAutofit/>
              </a:bodyPr>
              <a:lstStyle/>
              <a:p>
                <a:pPr algn="ctr" defTabSz="800100">
                  <a:lnSpc>
                    <a:spcPct val="90000"/>
                  </a:lnSpc>
                  <a:spcBef>
                    <a:spcPts val="1000"/>
                  </a:spcBef>
                  <a:defRPr>
                    <a:solidFill>
                      <a:srgbClr val="FFFFFF"/>
                    </a:solidFill>
                  </a:defRPr>
                </a:pPr>
              </a:p>
            </p:txBody>
          </p:sp>
          <p:sp>
            <p:nvSpPr>
              <p:cNvPr id="341" name="With my right hand"/>
              <p:cNvSpPr txBox="1"/>
              <p:nvPr/>
            </p:nvSpPr>
            <p:spPr>
              <a:xfrm>
                <a:off x="0" y="377097"/>
                <a:ext cx="2093712" cy="5020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8580" tIns="68580" rIns="68580" bIns="68580" numCol="1" anchor="ctr">
                <a:spAutoFit/>
              </a:bodyPr>
              <a:lstStyle>
                <a:lvl1pPr algn="ctr" defTabSz="800100">
                  <a:lnSpc>
                    <a:spcPct val="90000"/>
                  </a:lnSpc>
                  <a:spcBef>
                    <a:spcPts val="700"/>
                  </a:spcBef>
                  <a:defRPr>
                    <a:solidFill>
                      <a:srgbClr val="FFFFFF"/>
                    </a:solidFill>
                  </a:defRPr>
                </a:lvl1pPr>
              </a:lstStyle>
              <a:p>
                <a:pPr/>
                <a:r>
                  <a:t>With my right hand</a:t>
                </a:r>
              </a:p>
            </p:txBody>
          </p:sp>
        </p:grpSp>
        <p:grpSp>
          <p:nvGrpSpPr>
            <p:cNvPr id="345" name="Group"/>
            <p:cNvGrpSpPr/>
            <p:nvPr/>
          </p:nvGrpSpPr>
          <p:grpSpPr>
            <a:xfrm>
              <a:off x="2303083" y="2931198"/>
              <a:ext cx="2093713" cy="1256228"/>
              <a:chOff x="0" y="0"/>
              <a:chExt cx="2093711" cy="1256227"/>
            </a:xfrm>
          </p:grpSpPr>
          <p:sp>
            <p:nvSpPr>
              <p:cNvPr id="343" name="Rectangle"/>
              <p:cNvSpPr/>
              <p:nvPr/>
            </p:nvSpPr>
            <p:spPr>
              <a:xfrm>
                <a:off x="0" y="-1"/>
                <a:ext cx="2093711" cy="1256229"/>
              </a:xfrm>
              <a:prstGeom prst="rect">
                <a:avLst/>
              </a:prstGeom>
              <a:solidFill>
                <a:srgbClr val="145FAA"/>
              </a:solidFill>
              <a:ln w="12700" cap="flat">
                <a:solidFill>
                  <a:srgbClr val="FFFFFF"/>
                </a:solidFill>
                <a:prstDash val="solid"/>
                <a:miter lim="800000"/>
              </a:ln>
              <a:effectLst/>
            </p:spPr>
            <p:txBody>
              <a:bodyPr wrap="square" lIns="45719" tIns="45719" rIns="45719" bIns="45719" numCol="1" anchor="ctr">
                <a:noAutofit/>
              </a:bodyPr>
              <a:lstStyle/>
              <a:p>
                <a:pPr algn="ctr" defTabSz="800100">
                  <a:lnSpc>
                    <a:spcPct val="90000"/>
                  </a:lnSpc>
                  <a:spcBef>
                    <a:spcPts val="1000"/>
                  </a:spcBef>
                  <a:defRPr sz="2400">
                    <a:solidFill>
                      <a:srgbClr val="FFFFFF"/>
                    </a:solidFill>
                  </a:defRPr>
                </a:pPr>
              </a:p>
            </p:txBody>
          </p:sp>
          <p:sp>
            <p:nvSpPr>
              <p:cNvPr id="344" name="With my left hand"/>
              <p:cNvSpPr txBox="1"/>
              <p:nvPr/>
            </p:nvSpPr>
            <p:spPr>
              <a:xfrm>
                <a:off x="0" y="377097"/>
                <a:ext cx="2093712" cy="50203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68580" tIns="68580" rIns="68580" bIns="68580" numCol="1" anchor="ctr">
                <a:spAutoFit/>
              </a:bodyPr>
              <a:lstStyle>
                <a:lvl1pPr algn="ctr" defTabSz="800100">
                  <a:lnSpc>
                    <a:spcPct val="90000"/>
                  </a:lnSpc>
                  <a:spcBef>
                    <a:spcPts val="700"/>
                  </a:spcBef>
                  <a:defRPr>
                    <a:solidFill>
                      <a:srgbClr val="FFFFFF"/>
                    </a:solidFill>
                  </a:defRPr>
                </a:lvl1pPr>
              </a:lstStyle>
              <a:p>
                <a:pPr/>
                <a:r>
                  <a:t>With my left hand</a:t>
                </a:r>
              </a:p>
            </p:txBody>
          </p:sp>
        </p:grpSp>
      </p:gr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8" name="Title 1"/>
          <p:cNvSpPr txBox="1"/>
          <p:nvPr>
            <p:ph type="title"/>
          </p:nvPr>
        </p:nvSpPr>
        <p:spPr>
          <a:xfrm>
            <a:off x="7492890" y="1330346"/>
            <a:ext cx="3840481" cy="2103122"/>
          </a:xfrm>
          <a:prstGeom prst="rect">
            <a:avLst/>
          </a:prstGeom>
        </p:spPr>
        <p:txBody>
          <a:bodyPr/>
          <a:lstStyle/>
          <a:p>
            <a:pPr/>
            <a:r>
              <a:t>Thank you and God bless!</a:t>
            </a:r>
          </a:p>
        </p:txBody>
      </p:sp>
      <p:grpSp>
        <p:nvGrpSpPr>
          <p:cNvPr id="351" name="Picture Placeholder 8"/>
          <p:cNvGrpSpPr/>
          <p:nvPr/>
        </p:nvGrpSpPr>
        <p:grpSpPr>
          <a:xfrm>
            <a:off x="836612" y="1031195"/>
            <a:ext cx="5943601" cy="4572001"/>
            <a:chOff x="0" y="0"/>
            <a:chExt cx="5943600" cy="4572000"/>
          </a:xfrm>
        </p:grpSpPr>
        <p:sp>
          <p:nvSpPr>
            <p:cNvPr id="349" name="Rectangle"/>
            <p:cNvSpPr/>
            <p:nvPr/>
          </p:nvSpPr>
          <p:spPr>
            <a:xfrm>
              <a:off x="0" y="0"/>
              <a:ext cx="5943600" cy="4572000"/>
            </a:xfrm>
            <a:prstGeom prst="rect">
              <a:avLst/>
            </a:prstGeom>
            <a:solidFill>
              <a:srgbClr val="D1E5F9"/>
            </a:solidFill>
            <a:ln w="12700" cap="flat">
              <a:noFill/>
              <a:miter lim="400000"/>
            </a:ln>
            <a:effectLst/>
          </p:spPr>
          <p:txBody>
            <a:bodyPr wrap="square" lIns="45719" tIns="45719" rIns="45719" bIns="45719" numCol="1" anchor="ctr">
              <a:noAutofit/>
            </a:bodyPr>
            <a:lstStyle/>
            <a:p>
              <a:pPr/>
            </a:p>
          </p:txBody>
        </p:sp>
        <p:pic>
          <p:nvPicPr>
            <p:cNvPr id="350" name="image14.jpeg" descr="image14.jpeg"/>
            <p:cNvPicPr>
              <a:picLocks noChangeAspect="1"/>
            </p:cNvPicPr>
            <p:nvPr/>
          </p:nvPicPr>
          <p:blipFill>
            <a:blip r:embed="rId2">
              <a:extLst/>
            </a:blip>
            <a:stretch>
              <a:fillRect/>
            </a:stretch>
          </p:blipFill>
          <p:spPr>
            <a:xfrm>
              <a:off x="0" y="0"/>
              <a:ext cx="5943600" cy="4572000"/>
            </a:xfrm>
            <a:prstGeom prst="rect">
              <a:avLst/>
            </a:prstGeom>
            <a:ln w="38100" cap="flat">
              <a:solidFill>
                <a:srgbClr val="FFFFFF"/>
              </a:solidFill>
              <a:prstDash val="solid"/>
              <a:round/>
            </a:ln>
            <a:effectLst/>
          </p:spPr>
        </p:pic>
      </p:gr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Title 1"/>
          <p:cNvSpPr txBox="1"/>
          <p:nvPr>
            <p:ph type="title"/>
          </p:nvPr>
        </p:nvSpPr>
        <p:spPr>
          <a:xfrm>
            <a:off x="1065211" y="304800"/>
            <a:ext cx="10058404" cy="1219200"/>
          </a:xfrm>
          <a:prstGeom prst="rect">
            <a:avLst/>
          </a:prstGeom>
        </p:spPr>
        <p:txBody>
          <a:bodyPr/>
          <a:lstStyle/>
          <a:p>
            <a:pPr/>
            <a:r>
              <a:t>The Story</a:t>
            </a:r>
          </a:p>
        </p:txBody>
      </p:sp>
      <p:sp>
        <p:nvSpPr>
          <p:cNvPr id="254" name="Content Placeholder 2"/>
          <p:cNvSpPr txBox="1"/>
          <p:nvPr>
            <p:ph type="body" sz="half" idx="1"/>
          </p:nvPr>
        </p:nvSpPr>
        <p:spPr>
          <a:xfrm>
            <a:off x="1065212" y="1825624"/>
            <a:ext cx="4954588" cy="4187954"/>
          </a:xfrm>
          <a:prstGeom prst="rect">
            <a:avLst/>
          </a:prstGeom>
        </p:spPr>
        <p:txBody>
          <a:bodyPr/>
          <a:lstStyle/>
          <a:p>
            <a:pPr>
              <a:lnSpc>
                <a:spcPct val="90000"/>
              </a:lnSpc>
              <a:defRPr sz="1300"/>
            </a:pPr>
            <a:r>
              <a:t>Once upon a time there was a Queen who lived in a far away land. This Queen had a beautiful kingdom and she loved her kingdom and all the people that lived in it. The people loved their Queen but sometimes they did not listen to the rules of her kingdom.</a:t>
            </a:r>
          </a:p>
          <a:p>
            <a:pPr marR="25400">
              <a:lnSpc>
                <a:spcPct val="90000"/>
              </a:lnSpc>
              <a:defRPr sz="1300"/>
            </a:pPr>
            <a:r>
              <a:t>The Queen had a secret that her father told her when she was a little girl. One day she decided to share this secret with ten of her most faithful /good servants. She said to them,</a:t>
            </a:r>
          </a:p>
          <a:p>
            <a:pPr marR="127000">
              <a:lnSpc>
                <a:spcPct val="90000"/>
              </a:lnSpc>
              <a:defRPr sz="1300"/>
            </a:pPr>
            <a:r>
              <a:t>“There is a hidden city in the mountains. A city with beautiful precious stones and all manner of fruits you could ever think of. This city is located in the heart/center of the mountains. I have a map and a secret route/path that can get you to this city but you have to listen and pay attention to all the instructions that I will give you.”</a:t>
            </a:r>
          </a:p>
        </p:txBody>
      </p:sp>
      <p:pic>
        <p:nvPicPr>
          <p:cNvPr id="255" name="image2.png" descr="image2.png"/>
          <p:cNvPicPr>
            <a:picLocks noChangeAspect="1"/>
          </p:cNvPicPr>
          <p:nvPr/>
        </p:nvPicPr>
        <p:blipFill>
          <a:blip r:embed="rId2">
            <a:extLst/>
          </a:blip>
          <a:stretch>
            <a:fillRect/>
          </a:stretch>
        </p:blipFill>
        <p:spPr>
          <a:xfrm>
            <a:off x="7119225" y="1825625"/>
            <a:ext cx="3057365" cy="418795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7" name="Content Placeholder 2"/>
          <p:cNvSpPr txBox="1"/>
          <p:nvPr>
            <p:ph type="body" sz="half" idx="1"/>
          </p:nvPr>
        </p:nvSpPr>
        <p:spPr>
          <a:xfrm>
            <a:off x="546754" y="1065228"/>
            <a:ext cx="5473046" cy="4948349"/>
          </a:xfrm>
          <a:prstGeom prst="rect">
            <a:avLst/>
          </a:prstGeom>
        </p:spPr>
        <p:txBody>
          <a:bodyPr/>
          <a:lstStyle/>
          <a:p>
            <a:pPr marR="228600">
              <a:lnSpc>
                <a:spcPct val="104399"/>
              </a:lnSpc>
              <a:defRPr sz="1800"/>
            </a:pPr>
            <a:r>
              <a:t>The servants were very excited and ready to leave. They really wanted to see this place and enjoy all the beautiful things that it had to offer them.</a:t>
            </a:r>
          </a:p>
          <a:p>
            <a:pPr>
              <a:lnSpc>
                <a:spcPct val="101700"/>
              </a:lnSpc>
              <a:defRPr sz="1800"/>
            </a:pPr>
            <a:r>
              <a:t>The Queen continued, “It takes only one night to get to the hidden city. If you want to make it to this place, your journey starts now. At this very moment, the beginning of your journey is the most important checkpoint. Take this map and use it to stay on the path. It has four more check points that will guide you. The last checkpoint is the end of your journey, the hidden city is here at this last checkpoint.” she pointed.</a:t>
            </a:r>
          </a:p>
        </p:txBody>
      </p:sp>
      <p:pic>
        <p:nvPicPr>
          <p:cNvPr id="258" name="image3.png" descr="image3.png"/>
          <p:cNvPicPr>
            <a:picLocks noChangeAspect="1"/>
          </p:cNvPicPr>
          <p:nvPr/>
        </p:nvPicPr>
        <p:blipFill>
          <a:blip r:embed="rId2">
            <a:extLst/>
          </a:blip>
          <a:stretch>
            <a:fillRect/>
          </a:stretch>
        </p:blipFill>
        <p:spPr>
          <a:xfrm>
            <a:off x="6172200" y="1065228"/>
            <a:ext cx="5884863" cy="4619135"/>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0" name="Content Placeholder 2"/>
          <p:cNvSpPr txBox="1"/>
          <p:nvPr>
            <p:ph type="body" sz="half" idx="1"/>
          </p:nvPr>
        </p:nvSpPr>
        <p:spPr>
          <a:xfrm>
            <a:off x="1065212" y="1825624"/>
            <a:ext cx="4954588" cy="4187954"/>
          </a:xfrm>
          <a:prstGeom prst="rect">
            <a:avLst/>
          </a:prstGeom>
        </p:spPr>
        <p:txBody>
          <a:bodyPr/>
          <a:lstStyle/>
          <a:p>
            <a:pPr>
              <a:lnSpc>
                <a:spcPct val="90000"/>
              </a:lnSpc>
              <a:defRPr sz="2000"/>
            </a:pPr>
            <a:r>
              <a:t>“You will leave when the sun sets. The moon will give you light. You will walk and walk until you get to a very big fruit tree that is right here!” she pointed on the map.</a:t>
            </a:r>
          </a:p>
          <a:p>
            <a:pPr>
              <a:lnSpc>
                <a:spcPct val="90000"/>
              </a:lnSpc>
              <a:defRPr sz="2000"/>
            </a:pPr>
            <a:r>
              <a:t>“ Take some fruits for your journey but do not forget that you have to reach the city before the sun rises. The fruit tree is your second checkpoint. </a:t>
            </a:r>
          </a:p>
        </p:txBody>
      </p:sp>
      <p:pic>
        <p:nvPicPr>
          <p:cNvPr id="261" name="image5.png" descr="image5.png"/>
          <p:cNvPicPr>
            <a:picLocks noChangeAspect="1"/>
          </p:cNvPicPr>
          <p:nvPr/>
        </p:nvPicPr>
        <p:blipFill>
          <a:blip r:embed="rId2">
            <a:extLst/>
          </a:blip>
          <a:stretch>
            <a:fillRect/>
          </a:stretch>
        </p:blipFill>
        <p:spPr>
          <a:xfrm>
            <a:off x="6986020" y="1825625"/>
            <a:ext cx="3509260" cy="418795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3" name="Content Placeholder 2"/>
          <p:cNvSpPr txBox="1"/>
          <p:nvPr>
            <p:ph type="body" sz="half" idx="1"/>
          </p:nvPr>
        </p:nvSpPr>
        <p:spPr>
          <a:xfrm>
            <a:off x="1065212" y="1825624"/>
            <a:ext cx="4954588" cy="4187954"/>
          </a:xfrm>
          <a:prstGeom prst="rect">
            <a:avLst/>
          </a:prstGeom>
        </p:spPr>
        <p:txBody>
          <a:bodyPr/>
          <a:lstStyle/>
          <a:p>
            <a:pPr>
              <a:lnSpc>
                <a:spcPct val="80000"/>
              </a:lnSpc>
              <a:defRPr sz="1600"/>
            </a:pPr>
            <a:r>
              <a:t>You will continue to walk on the path facing the moon until you reach a pool of water. When you see the pool of water be glad, for it is a checkpoint. Your third checkpoint is there to show that you are going the right way.</a:t>
            </a:r>
            <a:endParaRPr sz="1800"/>
          </a:p>
          <a:p>
            <a:pPr marR="101600">
              <a:lnSpc>
                <a:spcPct val="90400"/>
              </a:lnSpc>
              <a:defRPr sz="1600"/>
            </a:pPr>
            <a:r>
              <a:t>Now listen carefully. Have a drink from this pool. It will give you strength for you to reach the next checkpoint. Carry some water with you. When you stand by the pool and face the moon you will see a very high wall, all you need to do is to get to the other side of the wall. A large gate stands open at the end of the field but only a few who have gone on this journey have reached the large gate.”</a:t>
            </a:r>
            <a:endParaRPr sz="2100"/>
          </a:p>
          <a:p>
            <a:pPr>
              <a:lnSpc>
                <a:spcPct val="49600"/>
              </a:lnSpc>
              <a:defRPr sz="1300">
                <a:latin typeface="Times New Roman"/>
                <a:ea typeface="Times New Roman"/>
                <a:cs typeface="Times New Roman"/>
                <a:sym typeface="Times New Roman"/>
              </a:defRPr>
            </a:pPr>
            <a:r>
              <a:t> </a:t>
            </a:r>
          </a:p>
        </p:txBody>
      </p:sp>
      <p:pic>
        <p:nvPicPr>
          <p:cNvPr id="264" name="image6.png" descr="image6.png"/>
          <p:cNvPicPr>
            <a:picLocks noChangeAspect="1"/>
          </p:cNvPicPr>
          <p:nvPr/>
        </p:nvPicPr>
        <p:blipFill>
          <a:blip r:embed="rId2">
            <a:extLst/>
          </a:blip>
          <a:stretch>
            <a:fillRect/>
          </a:stretch>
        </p:blipFill>
        <p:spPr>
          <a:xfrm>
            <a:off x="7004843" y="1825625"/>
            <a:ext cx="3996236" cy="372676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6" name="Content Placeholder 2"/>
          <p:cNvSpPr txBox="1"/>
          <p:nvPr>
            <p:ph type="body" sz="half" idx="1"/>
          </p:nvPr>
        </p:nvSpPr>
        <p:spPr>
          <a:xfrm>
            <a:off x="1065212" y="1825624"/>
            <a:ext cx="4954588" cy="4187954"/>
          </a:xfrm>
          <a:prstGeom prst="rect">
            <a:avLst/>
          </a:prstGeom>
        </p:spPr>
        <p:txBody>
          <a:bodyPr/>
          <a:lstStyle/>
          <a:p>
            <a:pPr>
              <a:lnSpc>
                <a:spcPct val="90000"/>
              </a:lnSpc>
              <a:defRPr sz="2000"/>
            </a:pPr>
            <a:r>
              <a:t>“From the pool you are going to start running. Run until you reach a large field of flowers. Run as fast as you can across the field of flowers until you reach the gate. The field of different beautiful flowers is your fourth checkpoint but you will not be able to enjoy them as you will have to run.”</a:t>
            </a:r>
          </a:p>
          <a:p>
            <a:pPr>
              <a:lnSpc>
                <a:spcPct val="90000"/>
              </a:lnSpc>
              <a:defRPr sz="2000"/>
            </a:pPr>
            <a:r>
              <a:t>The servants packed a few things and went off their journey. </a:t>
            </a:r>
          </a:p>
        </p:txBody>
      </p:sp>
      <p:grpSp>
        <p:nvGrpSpPr>
          <p:cNvPr id="269" name="Picture 2"/>
          <p:cNvGrpSpPr/>
          <p:nvPr/>
        </p:nvGrpSpPr>
        <p:grpSpPr>
          <a:xfrm>
            <a:off x="6172199" y="1844479"/>
            <a:ext cx="4951416" cy="4187953"/>
            <a:chOff x="0" y="0"/>
            <a:chExt cx="4951414" cy="4187952"/>
          </a:xfrm>
        </p:grpSpPr>
        <p:sp>
          <p:nvSpPr>
            <p:cNvPr id="267" name="Rectangle"/>
            <p:cNvSpPr/>
            <p:nvPr/>
          </p:nvSpPr>
          <p:spPr>
            <a:xfrm>
              <a:off x="0" y="0"/>
              <a:ext cx="4951415" cy="4187953"/>
            </a:xfrm>
            <a:prstGeom prst="rect">
              <a:avLst/>
            </a:prstGeom>
            <a:solidFill>
              <a:srgbClr val="FFFFFF"/>
            </a:solidFill>
            <a:ln w="12700" cap="flat">
              <a:noFill/>
              <a:miter lim="400000"/>
            </a:ln>
            <a:effectLst/>
          </p:spPr>
          <p:txBody>
            <a:bodyPr wrap="square" lIns="45719" tIns="45719" rIns="45719" bIns="45719" numCol="1" anchor="ctr">
              <a:noAutofit/>
            </a:bodyPr>
            <a:lstStyle/>
            <a:p>
              <a:pPr/>
            </a:p>
          </p:txBody>
        </p:sp>
        <p:pic>
          <p:nvPicPr>
            <p:cNvPr id="268" name="image9.jpeg" descr="image9.jpeg"/>
            <p:cNvPicPr>
              <a:picLocks noChangeAspect="1"/>
            </p:cNvPicPr>
            <p:nvPr/>
          </p:nvPicPr>
          <p:blipFill>
            <a:blip r:embed="rId2">
              <a:extLst/>
            </a:blip>
            <a:srcRect l="2470" t="0" r="8859" b="1"/>
            <a:stretch>
              <a:fillRect/>
            </a:stretch>
          </p:blipFill>
          <p:spPr>
            <a:xfrm>
              <a:off x="-1" y="0"/>
              <a:ext cx="4951416" cy="4187953"/>
            </a:xfrm>
            <a:prstGeom prst="rect">
              <a:avLst/>
            </a:prstGeom>
            <a:ln w="12700" cap="flat">
              <a:noFill/>
              <a:miter lim="400000"/>
            </a:ln>
            <a:effectLst/>
          </p:spPr>
        </p:pic>
      </p:gr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1" name="Content Placeholder 2"/>
          <p:cNvSpPr txBox="1"/>
          <p:nvPr>
            <p:ph type="body" sz="half" idx="1"/>
          </p:nvPr>
        </p:nvSpPr>
        <p:spPr>
          <a:xfrm>
            <a:off x="1065212" y="1825624"/>
            <a:ext cx="4954588" cy="4187954"/>
          </a:xfrm>
          <a:prstGeom prst="rect">
            <a:avLst/>
          </a:prstGeom>
        </p:spPr>
        <p:txBody>
          <a:bodyPr/>
          <a:lstStyle/>
          <a:p>
            <a:pPr marR="304800">
              <a:lnSpc>
                <a:spcPct val="105299"/>
              </a:lnSpc>
              <a:defRPr sz="1800"/>
            </a:pPr>
            <a:r>
              <a:t>A man called Trevor was given the map. </a:t>
            </a:r>
          </a:p>
          <a:p>
            <a:pPr marR="76200">
              <a:lnSpc>
                <a:spcPct val="101700"/>
              </a:lnSpc>
              <a:defRPr sz="1800"/>
            </a:pPr>
            <a:r>
              <a:t>Trevor was very happy when they reached the big tree. He sat on a large stone and began to enjoy the fruit. The other servants begged Trevor to continue with the journey but Trevor said, “Go on ! I will catch up”.</a:t>
            </a:r>
          </a:p>
          <a:p>
            <a:pPr marR="76200">
              <a:lnSpc>
                <a:spcPct val="101700"/>
              </a:lnSpc>
              <a:defRPr sz="1800"/>
            </a:pPr>
            <a:r>
              <a:t>A young girl by the name of Alison took the map and they continued the journey without Trevor.</a:t>
            </a:r>
          </a:p>
        </p:txBody>
      </p:sp>
      <p:pic>
        <p:nvPicPr>
          <p:cNvPr id="272" name="image5.png" descr="image5.png"/>
          <p:cNvPicPr>
            <a:picLocks noChangeAspect="1"/>
          </p:cNvPicPr>
          <p:nvPr/>
        </p:nvPicPr>
        <p:blipFill>
          <a:blip r:embed="rId2">
            <a:extLst/>
          </a:blip>
          <a:stretch>
            <a:fillRect/>
          </a:stretch>
        </p:blipFill>
        <p:spPr>
          <a:xfrm>
            <a:off x="6986020" y="1825625"/>
            <a:ext cx="3509260" cy="418795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4" name="Content Placeholder 2"/>
          <p:cNvSpPr txBox="1"/>
          <p:nvPr>
            <p:ph type="body" sz="half" idx="1"/>
          </p:nvPr>
        </p:nvSpPr>
        <p:spPr>
          <a:xfrm>
            <a:off x="1065212" y="1825624"/>
            <a:ext cx="4954588" cy="4187954"/>
          </a:xfrm>
          <a:prstGeom prst="rect">
            <a:avLst/>
          </a:prstGeom>
        </p:spPr>
        <p:txBody>
          <a:bodyPr/>
          <a:lstStyle/>
          <a:p>
            <a:pPr marL="0" marR="25400" indent="0" algn="just">
              <a:lnSpc>
                <a:spcPct val="91200"/>
              </a:lnSpc>
              <a:buSzTx/>
              <a:buNone/>
              <a:defRPr sz="1500"/>
            </a:pPr>
            <a:r>
              <a:t>“I can see the pool!” one of the servants shouted with joy. They all ran over to the pool and took a drink. They had never tasted sweet water before. Two of the servants really wanted their friend Trevor whom they had left behind to taste the water too.</a:t>
            </a:r>
            <a:endParaRPr sz="1800"/>
          </a:p>
          <a:p>
            <a:pPr marL="0" indent="0">
              <a:lnSpc>
                <a:spcPct val="80000"/>
              </a:lnSpc>
              <a:buSzTx/>
              <a:buNone/>
              <a:defRPr sz="1500"/>
            </a:pPr>
            <a:r>
              <a:t>Alison begged them,” we have to leave, don’t     you  remember what the Queen said?”</a:t>
            </a:r>
            <a:endParaRPr sz="1800"/>
          </a:p>
          <a:p>
            <a:pPr marL="0" indent="0">
              <a:lnSpc>
                <a:spcPct val="64800"/>
              </a:lnSpc>
              <a:buSzTx/>
              <a:buNone/>
              <a:defRPr sz="1500"/>
            </a:pPr>
            <a:r>
              <a:t>The two servants Thabo and Sekai stayed because they wanted to wait for their friend and also enjoy the water.</a:t>
            </a:r>
            <a:endParaRPr sz="2000"/>
          </a:p>
          <a:p>
            <a:pPr marL="0" indent="0">
              <a:lnSpc>
                <a:spcPct val="64800"/>
              </a:lnSpc>
              <a:buSzTx/>
              <a:buNone/>
              <a:defRPr sz="1500"/>
            </a:pPr>
            <a:r>
              <a:t> “Go on ! we will find our way.” they shouted as they jumped in the pool and have a drink.</a:t>
            </a:r>
            <a:endParaRPr sz="1800"/>
          </a:p>
          <a:p>
            <a:pPr marL="0" indent="0">
              <a:lnSpc>
                <a:spcPct val="64800"/>
              </a:lnSpc>
              <a:buSzTx/>
              <a:buNone/>
              <a:defRPr sz="1500"/>
            </a:pPr>
            <a:r>
              <a:t>Ali was very sad because she knew that they were not going to find their way without the map. “Don’t forget to carry some water in your bottles,” she reminded the others.</a:t>
            </a:r>
          </a:p>
        </p:txBody>
      </p:sp>
      <p:pic>
        <p:nvPicPr>
          <p:cNvPr id="275" name="image6.png" descr="image6.png"/>
          <p:cNvPicPr>
            <a:picLocks noChangeAspect="1"/>
          </p:cNvPicPr>
          <p:nvPr/>
        </p:nvPicPr>
        <p:blipFill>
          <a:blip r:embed="rId2">
            <a:extLst/>
          </a:blip>
          <a:stretch>
            <a:fillRect/>
          </a:stretch>
        </p:blipFill>
        <p:spPr>
          <a:xfrm>
            <a:off x="6645896" y="1894787"/>
            <a:ext cx="4480892" cy="411878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7" name="Content Placeholder 2"/>
          <p:cNvSpPr txBox="1"/>
          <p:nvPr>
            <p:ph type="body" sz="half" idx="1"/>
          </p:nvPr>
        </p:nvSpPr>
        <p:spPr>
          <a:xfrm>
            <a:off x="612742" y="1825624"/>
            <a:ext cx="5407058" cy="4187954"/>
          </a:xfrm>
          <a:prstGeom prst="rect">
            <a:avLst/>
          </a:prstGeom>
        </p:spPr>
        <p:txBody>
          <a:bodyPr/>
          <a:lstStyle/>
          <a:p>
            <a:pPr marL="0" marR="203200" indent="347472">
              <a:lnSpc>
                <a:spcPct val="92800"/>
              </a:lnSpc>
              <a:buSzTx/>
              <a:buNone/>
              <a:defRPr sz="1200"/>
            </a:pPr>
            <a:r>
              <a:t>They could see the high wall from the pool. The servants began to run. They ran and ran until they could see the large field of flowers. The flowers were so beautiful. “if these flowers can look so beautiful in the moon light, I wonder how beautiful they would look when the sun is shining.” Said one of the servants.</a:t>
            </a:r>
            <a:endParaRPr sz="1800"/>
          </a:p>
          <a:p>
            <a:pPr marL="0" indent="0">
              <a:lnSpc>
                <a:spcPct val="80000"/>
              </a:lnSpc>
              <a:buSzTx/>
              <a:buNone/>
              <a:defRPr sz="1200"/>
            </a:pPr>
            <a:r>
              <a:t>“No! No! No! we have to go! We have to run!” shouted Ali.</a:t>
            </a:r>
            <a:endParaRPr sz="1800"/>
          </a:p>
          <a:p>
            <a:pPr marL="0" indent="0">
              <a:lnSpc>
                <a:spcPct val="80000"/>
              </a:lnSpc>
              <a:buSzTx/>
              <a:buNone/>
              <a:defRPr sz="1200"/>
            </a:pPr>
            <a:r>
              <a:t>“Oh my! Look at the brown flower, it is glowing.” Another servant said.</a:t>
            </a:r>
            <a:endParaRPr sz="1800"/>
          </a:p>
          <a:p>
            <a:pPr marL="0" indent="0">
              <a:lnSpc>
                <a:spcPct val="80000"/>
              </a:lnSpc>
              <a:buSzTx/>
              <a:buNone/>
              <a:defRPr sz="1200"/>
            </a:pPr>
            <a:r>
              <a:t>“We are going to start running at the count of three. Who is with me?” said Ali. Only four servants lifted their hands. </a:t>
            </a:r>
            <a:endParaRPr sz="1600"/>
          </a:p>
          <a:p>
            <a:pPr marL="0" indent="0">
              <a:lnSpc>
                <a:spcPct val="80000"/>
              </a:lnSpc>
              <a:buSzTx/>
              <a:buNone/>
              <a:defRPr sz="1200"/>
            </a:pPr>
            <a:r>
              <a:t>The 3 </a:t>
            </a:r>
            <a:r>
              <a:rPr b="1"/>
              <a:t>D</a:t>
            </a:r>
            <a:r>
              <a:t> servants, </a:t>
            </a:r>
            <a:r>
              <a:rPr b="1"/>
              <a:t>D</a:t>
            </a:r>
            <a:r>
              <a:t>ebby, </a:t>
            </a:r>
            <a:r>
              <a:rPr b="1"/>
              <a:t>D</a:t>
            </a:r>
            <a:r>
              <a:t>ouglas and </a:t>
            </a:r>
            <a:r>
              <a:rPr b="1"/>
              <a:t>D</a:t>
            </a:r>
            <a:r>
              <a:t>aniella were busy exploring the field of many different beautiful flowers that they had never seen before. They wanted to examine each </a:t>
            </a:r>
            <a:r>
              <a:rPr b="1"/>
              <a:t>d</a:t>
            </a:r>
            <a:r>
              <a:t>imension.</a:t>
            </a:r>
            <a:endParaRPr sz="1800"/>
          </a:p>
          <a:p>
            <a:pPr marL="0" indent="0">
              <a:lnSpc>
                <a:spcPct val="80000"/>
              </a:lnSpc>
              <a:buSzTx/>
              <a:buNone/>
              <a:defRPr sz="1200"/>
            </a:pPr>
            <a:r>
              <a:t>The three servants didn’t even hear Alison as she shouted, “ Three!, two! One! GO!”</a:t>
            </a:r>
          </a:p>
        </p:txBody>
      </p:sp>
      <p:grpSp>
        <p:nvGrpSpPr>
          <p:cNvPr id="280" name="Picture 2"/>
          <p:cNvGrpSpPr/>
          <p:nvPr/>
        </p:nvGrpSpPr>
        <p:grpSpPr>
          <a:xfrm>
            <a:off x="6172199" y="1825625"/>
            <a:ext cx="5103816" cy="4187953"/>
            <a:chOff x="0" y="0"/>
            <a:chExt cx="5103814" cy="4187952"/>
          </a:xfrm>
        </p:grpSpPr>
        <p:sp>
          <p:nvSpPr>
            <p:cNvPr id="278" name="Rectangle"/>
            <p:cNvSpPr/>
            <p:nvPr/>
          </p:nvSpPr>
          <p:spPr>
            <a:xfrm>
              <a:off x="0" y="0"/>
              <a:ext cx="5103815" cy="4187953"/>
            </a:xfrm>
            <a:prstGeom prst="rect">
              <a:avLst/>
            </a:prstGeom>
            <a:solidFill>
              <a:srgbClr val="FFFFFF"/>
            </a:solidFill>
            <a:ln w="12700" cap="flat">
              <a:noFill/>
              <a:miter lim="400000"/>
            </a:ln>
            <a:effectLst/>
          </p:spPr>
          <p:txBody>
            <a:bodyPr wrap="square" lIns="45719" tIns="45719" rIns="45719" bIns="45719" numCol="1" anchor="ctr">
              <a:noAutofit/>
            </a:bodyPr>
            <a:lstStyle/>
            <a:p>
              <a:pPr/>
            </a:p>
          </p:txBody>
        </p:sp>
        <p:pic>
          <p:nvPicPr>
            <p:cNvPr id="279" name="image9.jpeg" descr="image9.jpeg"/>
            <p:cNvPicPr>
              <a:picLocks noChangeAspect="1"/>
            </p:cNvPicPr>
            <p:nvPr/>
          </p:nvPicPr>
          <p:blipFill>
            <a:blip r:embed="rId2">
              <a:extLst/>
            </a:blip>
            <a:srcRect l="2470" t="0" r="8859" b="1"/>
            <a:stretch>
              <a:fillRect/>
            </a:stretch>
          </p:blipFill>
          <p:spPr>
            <a:xfrm>
              <a:off x="-1" y="0"/>
              <a:ext cx="5103816" cy="4187953"/>
            </a:xfrm>
            <a:prstGeom prst="rect">
              <a:avLst/>
            </a:prstGeom>
            <a:ln w="12700" cap="flat">
              <a:noFill/>
              <a:miter lim="400000"/>
            </a:ln>
            <a:effectLst/>
          </p:spPr>
        </p:pic>
      </p:gr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Nature Illustration 16x9">
  <a:themeElements>
    <a:clrScheme name="Nature Illustration 16x9">
      <a:dk1>
        <a:srgbClr val="85909A"/>
      </a:dk1>
      <a:lt1>
        <a:srgbClr val="9A5315"/>
      </a:lt1>
      <a:dk2>
        <a:srgbClr val="A7A7A7"/>
      </a:dk2>
      <a:lt2>
        <a:srgbClr val="535353"/>
      </a:lt2>
      <a:accent1>
        <a:srgbClr val="F3771A"/>
      </a:accent1>
      <a:accent2>
        <a:srgbClr val="8BBEF1"/>
      </a:accent2>
      <a:accent3>
        <a:srgbClr val="6DC025"/>
      </a:accent3>
      <a:accent4>
        <a:srgbClr val="9A5315"/>
      </a:accent4>
      <a:accent5>
        <a:srgbClr val="F1471F"/>
      </a:accent5>
      <a:accent6>
        <a:srgbClr val="DA6FDF"/>
      </a:accent6>
      <a:hlink>
        <a:srgbClr val="0000FF"/>
      </a:hlink>
      <a:folHlink>
        <a:srgbClr val="FF00FF"/>
      </a:folHlink>
    </a:clrScheme>
    <a:fontScheme name="Nature Illustration 16x9">
      <a:majorFont>
        <a:latin typeface="Helvetica"/>
        <a:ea typeface="Helvetica"/>
        <a:cs typeface="Helvetica"/>
      </a:majorFont>
      <a:minorFont>
        <a:latin typeface="Segoe Print"/>
        <a:ea typeface="Segoe Print"/>
        <a:cs typeface="Segoe Print"/>
      </a:minorFont>
    </a:fontScheme>
    <a:fmtScheme name="Nature Illustration 16x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4"/>
            </a:solidFill>
            <a:effectLst/>
            <a:uFillTx/>
            <a:latin typeface="+mn-lt"/>
            <a:ea typeface="+mn-ea"/>
            <a:cs typeface="+mn-cs"/>
            <a:sym typeface="Segoe Prin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4"/>
            </a:solidFill>
            <a:effectLst/>
            <a:uFillTx/>
            <a:latin typeface="+mn-lt"/>
            <a:ea typeface="+mn-ea"/>
            <a:cs typeface="+mn-cs"/>
            <a:sym typeface="Segoe Prin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ature Illustration 16x9">
  <a:themeElements>
    <a:clrScheme name="Nature Illustration 16x9">
      <a:dk1>
        <a:srgbClr val="85909A"/>
      </a:dk1>
      <a:lt1>
        <a:srgbClr val="9A5315"/>
      </a:lt1>
      <a:dk2>
        <a:srgbClr val="A7A7A7"/>
      </a:dk2>
      <a:lt2>
        <a:srgbClr val="535353"/>
      </a:lt2>
      <a:accent1>
        <a:srgbClr val="F3771A"/>
      </a:accent1>
      <a:accent2>
        <a:srgbClr val="8BBEF1"/>
      </a:accent2>
      <a:accent3>
        <a:srgbClr val="6DC025"/>
      </a:accent3>
      <a:accent4>
        <a:srgbClr val="9A5315"/>
      </a:accent4>
      <a:accent5>
        <a:srgbClr val="F1471F"/>
      </a:accent5>
      <a:accent6>
        <a:srgbClr val="DA6FDF"/>
      </a:accent6>
      <a:hlink>
        <a:srgbClr val="0000FF"/>
      </a:hlink>
      <a:folHlink>
        <a:srgbClr val="FF00FF"/>
      </a:folHlink>
    </a:clrScheme>
    <a:fontScheme name="Nature Illustration 16x9">
      <a:majorFont>
        <a:latin typeface="Helvetica"/>
        <a:ea typeface="Helvetica"/>
        <a:cs typeface="Helvetica"/>
      </a:majorFont>
      <a:minorFont>
        <a:latin typeface="Segoe Print"/>
        <a:ea typeface="Segoe Print"/>
        <a:cs typeface="Segoe Print"/>
      </a:minorFont>
    </a:fontScheme>
    <a:fmtScheme name="Nature Illustration 16x9">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4"/>
            </a:solidFill>
            <a:effectLst/>
            <a:uFillTx/>
            <a:latin typeface="+mn-lt"/>
            <a:ea typeface="+mn-ea"/>
            <a:cs typeface="+mn-cs"/>
            <a:sym typeface="Segoe Prin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chemeClr val="accent4"/>
            </a:solidFill>
            <a:effectLst/>
            <a:uFillTx/>
            <a:latin typeface="+mn-lt"/>
            <a:ea typeface="+mn-ea"/>
            <a:cs typeface="+mn-cs"/>
            <a:sym typeface="Segoe Prin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