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Segoe Prin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Segoe Prin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Segoe Prin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Segoe Prin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Segoe Prin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Segoe Prin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Segoe Prin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Segoe Prin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+mj-lt"/>
        <a:ea typeface="+mj-ea"/>
        <a:cs typeface="+mj-cs"/>
        <a:sym typeface="Segoe Prin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5CB"/>
          </a:solidFill>
        </a:fill>
      </a:tcStyle>
    </a:wholeTbl>
    <a:band2H>
      <a:tcTxStyle b="def" i="def"/>
      <a:tcStyle>
        <a:tcBdr/>
        <a:fill>
          <a:solidFill>
            <a:srgbClr val="FD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E8CB"/>
          </a:solidFill>
        </a:fill>
      </a:tcStyle>
    </a:wholeTbl>
    <a:band2H>
      <a:tcTxStyle b="def" i="def"/>
      <a:tcStyle>
        <a:tcBdr/>
        <a:fill>
          <a:solidFill>
            <a:srgbClr val="EA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D4F3"/>
          </a:solidFill>
        </a:fill>
      </a:tcStyle>
    </a:wholeTbl>
    <a:band2H>
      <a:tcTxStyle b="def" i="def"/>
      <a:tcStyle>
        <a:tcBdr/>
        <a:fill>
          <a:solidFill>
            <a:srgbClr val="F8EB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9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CFCA"/>
          </a:solidFill>
        </a:fill>
      </a:tcStyle>
    </a:wholeTbl>
    <a:band2H>
      <a:tcTxStyle b="def" i="def"/>
      <a:tcStyle>
        <a:tcBdr/>
        <a:fill>
          <a:solidFill>
            <a:srgbClr val="EFE9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4"/>
        </a:fontRef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1pPr>
    <a:lvl2pPr indent="2286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2pPr>
    <a:lvl3pPr indent="4572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3pPr>
    <a:lvl4pPr indent="6858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4pPr>
    <a:lvl5pPr indent="9144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5pPr>
    <a:lvl6pPr indent="11430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6pPr>
    <a:lvl7pPr indent="13716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7pPr>
    <a:lvl8pPr indent="16002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8pPr>
    <a:lvl9pPr indent="1828800" latinLnBrk="0">
      <a:defRPr sz="1200">
        <a:solidFill>
          <a:schemeClr val="accent4"/>
        </a:solidFill>
        <a:latin typeface="+mj-lt"/>
        <a:ea typeface="+mj-ea"/>
        <a:cs typeface="+mj-cs"/>
        <a:sym typeface="Segoe Prin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265610" y="1752600"/>
            <a:ext cx="6858004" cy="18288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265610" y="3733800"/>
            <a:ext cx="6858003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</a:lvl1pPr>
            <a:lvl2pPr marL="0" indent="457200">
              <a:spcBef>
                <a:spcPts val="0"/>
              </a:spcBef>
              <a:buSzTx/>
              <a:buFontTx/>
              <a:buNone/>
            </a:lvl2pPr>
            <a:lvl3pPr marL="0" indent="914400">
              <a:spcBef>
                <a:spcPts val="0"/>
              </a:spcBef>
              <a:buSzTx/>
              <a:buFontTx/>
              <a:buNone/>
            </a:lvl3pPr>
            <a:lvl4pPr marL="0" indent="1371600">
              <a:spcBef>
                <a:spcPts val="0"/>
              </a:spcBef>
              <a:buSzTx/>
              <a:buFontTx/>
              <a:buNone/>
            </a:lvl4pPr>
            <a:lvl5pPr marL="0" indent="1828800">
              <a:spcBef>
                <a:spcPts val="0"/>
              </a:spcBef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9066214" y="421593"/>
            <a:ext cx="2286001" cy="188550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grpSp>
        <p:nvGrpSpPr>
          <p:cNvPr id="176" name="Group 83"/>
          <p:cNvGrpSpPr/>
          <p:nvPr/>
        </p:nvGrpSpPr>
        <p:grpSpPr>
          <a:xfrm>
            <a:off x="612788" y="786948"/>
            <a:ext cx="4394285" cy="5037012"/>
            <a:chOff x="0" y="0"/>
            <a:chExt cx="4394284" cy="5037011"/>
          </a:xfrm>
        </p:grpSpPr>
        <p:sp>
          <p:nvSpPr>
            <p:cNvPr id="164" name="Freeform 41"/>
            <p:cNvSpPr/>
            <p:nvPr/>
          </p:nvSpPr>
          <p:spPr>
            <a:xfrm flipH="1" rot="5400000">
              <a:off x="2191488" y="3402331"/>
              <a:ext cx="13817" cy="308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5" name="Freeform 42"/>
            <p:cNvSpPr/>
            <p:nvPr/>
          </p:nvSpPr>
          <p:spPr>
            <a:xfrm flipH="1" rot="5400000">
              <a:off x="-1836426" y="2489102"/>
              <a:ext cx="3827994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6" name="Freeform 43"/>
            <p:cNvSpPr/>
            <p:nvPr/>
          </p:nvSpPr>
          <p:spPr>
            <a:xfrm flipH="1" rot="5400000">
              <a:off x="2365199" y="2513527"/>
              <a:ext cx="3836877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7" name="Freeform 44"/>
            <p:cNvSpPr/>
            <p:nvPr/>
          </p:nvSpPr>
          <p:spPr>
            <a:xfrm flipH="1" rot="5400000">
              <a:off x="2165385" y="-1438219"/>
              <a:ext cx="13323" cy="303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8" name="Freeform 45"/>
            <p:cNvSpPr/>
            <p:nvPr/>
          </p:nvSpPr>
          <p:spPr>
            <a:xfrm flipH="1" rot="5400000">
              <a:off x="22391" y="4540925"/>
              <a:ext cx="465850" cy="50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9" name="Freeform 46"/>
            <p:cNvSpPr/>
            <p:nvPr/>
          </p:nvSpPr>
          <p:spPr>
            <a:xfrm flipH="1" rot="5400000">
              <a:off x="19495" y="4535684"/>
              <a:ext cx="472965" cy="51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0" name="Freeform 47"/>
            <p:cNvSpPr/>
            <p:nvPr/>
          </p:nvSpPr>
          <p:spPr>
            <a:xfrm flipH="1" rot="5400000">
              <a:off x="3894804" y="4542527"/>
              <a:ext cx="469438" cy="51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48"/>
            <p:cNvSpPr/>
            <p:nvPr/>
          </p:nvSpPr>
          <p:spPr>
            <a:xfrm flipH="1" rot="5400000">
              <a:off x="3891648" y="4534375"/>
              <a:ext cx="470729" cy="53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Freeform 49"/>
            <p:cNvSpPr/>
            <p:nvPr/>
          </p:nvSpPr>
          <p:spPr>
            <a:xfrm flipH="1" rot="5400000">
              <a:off x="3844678" y="2714"/>
              <a:ext cx="465365" cy="48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Freeform 50"/>
            <p:cNvSpPr/>
            <p:nvPr/>
          </p:nvSpPr>
          <p:spPr>
            <a:xfrm flipH="1" rot="5400000">
              <a:off x="3842568" y="-438"/>
              <a:ext cx="468509" cy="48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4" name="Freeform 51"/>
            <p:cNvSpPr/>
            <p:nvPr/>
          </p:nvSpPr>
          <p:spPr>
            <a:xfrm flipH="1" rot="5400000">
              <a:off x="69609" y="-31552"/>
              <a:ext cx="415489" cy="48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5" name="Freeform 52"/>
            <p:cNvSpPr/>
            <p:nvPr/>
          </p:nvSpPr>
          <p:spPr>
            <a:xfrm flipH="1" rot="5400000">
              <a:off x="64559" y="-34445"/>
              <a:ext cx="422991" cy="49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7" name="Picture Placeholder 33"/>
          <p:cNvSpPr/>
          <p:nvPr>
            <p:ph type="pic" sz="half" idx="21"/>
          </p:nvPr>
        </p:nvSpPr>
        <p:spPr>
          <a:xfrm>
            <a:off x="840794" y="1020192"/>
            <a:ext cx="3886201" cy="45720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grpSp>
        <p:nvGrpSpPr>
          <p:cNvPr id="190" name="Group 97"/>
          <p:cNvGrpSpPr/>
          <p:nvPr/>
        </p:nvGrpSpPr>
        <p:grpSpPr>
          <a:xfrm>
            <a:off x="5329935" y="319177"/>
            <a:ext cx="3378439" cy="2700044"/>
            <a:chOff x="0" y="0"/>
            <a:chExt cx="3378437" cy="2700043"/>
          </a:xfrm>
        </p:grpSpPr>
        <p:sp>
          <p:nvSpPr>
            <p:cNvPr id="178" name="Freeform 41"/>
            <p:cNvSpPr/>
            <p:nvPr/>
          </p:nvSpPr>
          <p:spPr>
            <a:xfrm>
              <a:off x="54876" y="400920"/>
              <a:ext cx="12701" cy="18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Freeform 42"/>
            <p:cNvSpPr/>
            <p:nvPr/>
          </p:nvSpPr>
          <p:spPr>
            <a:xfrm>
              <a:off x="419977" y="2646030"/>
              <a:ext cx="256752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Freeform 43"/>
            <p:cNvSpPr/>
            <p:nvPr/>
          </p:nvSpPr>
          <p:spPr>
            <a:xfrm>
              <a:off x="400616" y="61636"/>
              <a:ext cx="2573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44"/>
            <p:cNvSpPr/>
            <p:nvPr/>
          </p:nvSpPr>
          <p:spPr>
            <a:xfrm>
              <a:off x="3319217" y="433301"/>
              <a:ext cx="12701" cy="18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Freeform 45"/>
            <p:cNvSpPr/>
            <p:nvPr/>
          </p:nvSpPr>
          <p:spPr>
            <a:xfrm>
              <a:off x="7741" y="2388559"/>
              <a:ext cx="312456" cy="30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Freeform 46"/>
            <p:cNvSpPr/>
            <p:nvPr/>
          </p:nvSpPr>
          <p:spPr>
            <a:xfrm>
              <a:off x="5947" y="2385475"/>
              <a:ext cx="317228" cy="31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Freeform 47"/>
            <p:cNvSpPr/>
            <p:nvPr/>
          </p:nvSpPr>
          <p:spPr>
            <a:xfrm>
              <a:off x="15" y="3084"/>
              <a:ext cx="314863" cy="3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Freeform 48"/>
            <p:cNvSpPr/>
            <p:nvPr/>
          </p:nvSpPr>
          <p:spPr>
            <a:xfrm>
              <a:off x="0" y="0"/>
              <a:ext cx="315728" cy="32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49"/>
            <p:cNvSpPr/>
            <p:nvPr/>
          </p:nvSpPr>
          <p:spPr>
            <a:xfrm>
              <a:off x="3057495" y="45357"/>
              <a:ext cx="312131" cy="29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Freeform 50"/>
            <p:cNvSpPr/>
            <p:nvPr/>
          </p:nvSpPr>
          <p:spPr>
            <a:xfrm>
              <a:off x="3057495" y="44717"/>
              <a:ext cx="314240" cy="30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Freeform 51"/>
            <p:cNvSpPr/>
            <p:nvPr/>
          </p:nvSpPr>
          <p:spPr>
            <a:xfrm>
              <a:off x="3097706" y="2380710"/>
              <a:ext cx="278679" cy="29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Freeform 52"/>
            <p:cNvSpPr/>
            <p:nvPr/>
          </p:nvSpPr>
          <p:spPr>
            <a:xfrm>
              <a:off x="3094728" y="2379307"/>
              <a:ext cx="283710" cy="30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1" name="Picture Placeholder 33"/>
          <p:cNvSpPr/>
          <p:nvPr>
            <p:ph type="pic" sz="quarter" idx="22"/>
          </p:nvPr>
        </p:nvSpPr>
        <p:spPr>
          <a:xfrm>
            <a:off x="5546780" y="529602"/>
            <a:ext cx="2993366" cy="2305339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grpSp>
        <p:nvGrpSpPr>
          <p:cNvPr id="204" name="Group 111"/>
          <p:cNvGrpSpPr/>
          <p:nvPr/>
        </p:nvGrpSpPr>
        <p:grpSpPr>
          <a:xfrm>
            <a:off x="5329935" y="3245640"/>
            <a:ext cx="3378439" cy="2700044"/>
            <a:chOff x="0" y="0"/>
            <a:chExt cx="3378437" cy="2700043"/>
          </a:xfrm>
        </p:grpSpPr>
        <p:sp>
          <p:nvSpPr>
            <p:cNvPr id="192" name="Freeform 41"/>
            <p:cNvSpPr/>
            <p:nvPr/>
          </p:nvSpPr>
          <p:spPr>
            <a:xfrm>
              <a:off x="54876" y="400920"/>
              <a:ext cx="12701" cy="189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" name="Freeform 42"/>
            <p:cNvSpPr/>
            <p:nvPr/>
          </p:nvSpPr>
          <p:spPr>
            <a:xfrm>
              <a:off x="419977" y="2646030"/>
              <a:ext cx="256752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4" name="Freeform 43"/>
            <p:cNvSpPr/>
            <p:nvPr/>
          </p:nvSpPr>
          <p:spPr>
            <a:xfrm>
              <a:off x="400616" y="61636"/>
              <a:ext cx="257348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Freeform 44"/>
            <p:cNvSpPr/>
            <p:nvPr/>
          </p:nvSpPr>
          <p:spPr>
            <a:xfrm>
              <a:off x="3319217" y="433301"/>
              <a:ext cx="12701" cy="18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Freeform 45"/>
            <p:cNvSpPr/>
            <p:nvPr/>
          </p:nvSpPr>
          <p:spPr>
            <a:xfrm>
              <a:off x="7741" y="2388559"/>
              <a:ext cx="312456" cy="30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7" name="Freeform 46"/>
            <p:cNvSpPr/>
            <p:nvPr/>
          </p:nvSpPr>
          <p:spPr>
            <a:xfrm>
              <a:off x="5947" y="2385475"/>
              <a:ext cx="317228" cy="31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8" name="Freeform 47"/>
            <p:cNvSpPr/>
            <p:nvPr/>
          </p:nvSpPr>
          <p:spPr>
            <a:xfrm>
              <a:off x="15" y="3084"/>
              <a:ext cx="314863" cy="3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48"/>
            <p:cNvSpPr/>
            <p:nvPr/>
          </p:nvSpPr>
          <p:spPr>
            <a:xfrm>
              <a:off x="0" y="0"/>
              <a:ext cx="315728" cy="32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Freeform 49"/>
            <p:cNvSpPr/>
            <p:nvPr/>
          </p:nvSpPr>
          <p:spPr>
            <a:xfrm>
              <a:off x="3057495" y="45357"/>
              <a:ext cx="312131" cy="29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Freeform 50"/>
            <p:cNvSpPr/>
            <p:nvPr/>
          </p:nvSpPr>
          <p:spPr>
            <a:xfrm>
              <a:off x="3057495" y="44717"/>
              <a:ext cx="314240" cy="30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Freeform 51"/>
            <p:cNvSpPr/>
            <p:nvPr/>
          </p:nvSpPr>
          <p:spPr>
            <a:xfrm>
              <a:off x="3097706" y="2380710"/>
              <a:ext cx="278679" cy="29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Freeform 52"/>
            <p:cNvSpPr/>
            <p:nvPr/>
          </p:nvSpPr>
          <p:spPr>
            <a:xfrm>
              <a:off x="3094728" y="2379307"/>
              <a:ext cx="283710" cy="30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05" name="Picture Placeholder 33"/>
          <p:cNvSpPr/>
          <p:nvPr>
            <p:ph type="pic" sz="quarter" idx="23"/>
          </p:nvPr>
        </p:nvSpPr>
        <p:spPr>
          <a:xfrm>
            <a:off x="5546780" y="3456066"/>
            <a:ext cx="2993366" cy="2305339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6" name="Body Level One…"/>
          <p:cNvSpPr txBox="1"/>
          <p:nvPr>
            <p:ph type="body" sz="quarter" idx="1"/>
          </p:nvPr>
        </p:nvSpPr>
        <p:spPr>
          <a:xfrm>
            <a:off x="9066214" y="2484991"/>
            <a:ext cx="2286001" cy="32487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1600"/>
            </a:lvl1pPr>
            <a:lvl2pPr marL="0" indent="457200">
              <a:spcBef>
                <a:spcPts val="1600"/>
              </a:spcBef>
              <a:buSzTx/>
              <a:buFontTx/>
              <a:buNone/>
              <a:defRPr sz="1600"/>
            </a:lvl2pPr>
            <a:lvl3pPr marL="0" indent="914400">
              <a:spcBef>
                <a:spcPts val="1600"/>
              </a:spcBef>
              <a:buSzTx/>
              <a:buFontTx/>
              <a:buNone/>
              <a:defRPr sz="1600"/>
            </a:lvl3pPr>
            <a:lvl4pPr marL="0" indent="1371600">
              <a:spcBef>
                <a:spcPts val="1600"/>
              </a:spcBef>
              <a:buSzTx/>
              <a:buFontTx/>
              <a:buNone/>
              <a:defRPr sz="1600"/>
            </a:lvl4pPr>
            <a:lvl5pPr marL="0" indent="1828800">
              <a:spcBef>
                <a:spcPts val="1600"/>
              </a:spcBef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/>
          <p:nvPr>
            <p:ph type="title"/>
          </p:nvPr>
        </p:nvSpPr>
        <p:spPr>
          <a:xfrm>
            <a:off x="7511732" y="1330346"/>
            <a:ext cx="3840481" cy="210312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5" name="Body Level One…"/>
          <p:cNvSpPr txBox="1"/>
          <p:nvPr>
            <p:ph type="body" sz="half" idx="1"/>
          </p:nvPr>
        </p:nvSpPr>
        <p:spPr>
          <a:xfrm>
            <a:off x="836612" y="914400"/>
            <a:ext cx="6172203" cy="502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Text Placeholder 3"/>
          <p:cNvSpPr/>
          <p:nvPr>
            <p:ph type="body" sz="quarter" idx="21"/>
          </p:nvPr>
        </p:nvSpPr>
        <p:spPr>
          <a:xfrm>
            <a:off x="7511732" y="3555522"/>
            <a:ext cx="3840481" cy="238807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800"/>
            </a:pP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/>
          <p:nvPr>
            <p:ph type="title"/>
          </p:nvPr>
        </p:nvSpPr>
        <p:spPr>
          <a:xfrm>
            <a:off x="7492890" y="1330346"/>
            <a:ext cx="3840481" cy="210312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grpSp>
        <p:nvGrpSpPr>
          <p:cNvPr id="238" name="Group 7"/>
          <p:cNvGrpSpPr/>
          <p:nvPr/>
        </p:nvGrpSpPr>
        <p:grpSpPr>
          <a:xfrm>
            <a:off x="613113" y="786948"/>
            <a:ext cx="6415832" cy="5037012"/>
            <a:chOff x="0" y="0"/>
            <a:chExt cx="6415830" cy="5037011"/>
          </a:xfrm>
        </p:grpSpPr>
        <p:sp>
          <p:nvSpPr>
            <p:cNvPr id="225" name="Freeform 42"/>
            <p:cNvSpPr/>
            <p:nvPr/>
          </p:nvSpPr>
          <p:spPr>
            <a:xfrm flipH="1" rot="5400000">
              <a:off x="-1836426" y="2489101"/>
              <a:ext cx="3827994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6" name="Freeform 43"/>
            <p:cNvSpPr/>
            <p:nvPr/>
          </p:nvSpPr>
          <p:spPr>
            <a:xfrm flipH="1" rot="5400000">
              <a:off x="4386745" y="2513527"/>
              <a:ext cx="3836877" cy="1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29" name="Group 10"/>
            <p:cNvGrpSpPr/>
            <p:nvPr/>
          </p:nvGrpSpPr>
          <p:grpSpPr>
            <a:xfrm>
              <a:off x="634192" y="72164"/>
              <a:ext cx="5129148" cy="4880472"/>
              <a:chOff x="0" y="0"/>
              <a:chExt cx="5129147" cy="4880470"/>
            </a:xfrm>
          </p:grpSpPr>
          <p:sp>
            <p:nvSpPr>
              <p:cNvPr id="227" name="Freeform 41"/>
              <p:cNvSpPr/>
              <p:nvPr/>
            </p:nvSpPr>
            <p:spPr>
              <a:xfrm flipH="1" rot="5400000">
                <a:off x="2557665" y="2308988"/>
                <a:ext cx="13818" cy="5129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0" h="21600" fill="norm" stroke="1" extrusionOk="0">
                    <a:moveTo>
                      <a:pt x="12960" y="0"/>
                    </a:moveTo>
                    <a:cubicBezTo>
                      <a:pt x="17280" y="1817"/>
                      <a:pt x="17280" y="3608"/>
                      <a:pt x="17280" y="5400"/>
                    </a:cubicBezTo>
                    <a:cubicBezTo>
                      <a:pt x="17280" y="6296"/>
                      <a:pt x="12960" y="7217"/>
                      <a:pt x="12960" y="8112"/>
                    </a:cubicBezTo>
                    <a:cubicBezTo>
                      <a:pt x="12960" y="9008"/>
                      <a:pt x="12960" y="9904"/>
                      <a:pt x="17280" y="10800"/>
                    </a:cubicBezTo>
                    <a:cubicBezTo>
                      <a:pt x="17280" y="12617"/>
                      <a:pt x="21600" y="14408"/>
                      <a:pt x="17280" y="16200"/>
                    </a:cubicBezTo>
                    <a:cubicBezTo>
                      <a:pt x="21600" y="17096"/>
                      <a:pt x="17280" y="18017"/>
                      <a:pt x="17280" y="18912"/>
                    </a:cubicBezTo>
                    <a:cubicBezTo>
                      <a:pt x="17280" y="19808"/>
                      <a:pt x="12960" y="20704"/>
                      <a:pt x="12960" y="21600"/>
                    </a:cubicBezTo>
                    <a:cubicBezTo>
                      <a:pt x="8640" y="21600"/>
                      <a:pt x="8640" y="21600"/>
                      <a:pt x="8640" y="21600"/>
                    </a:cubicBezTo>
                    <a:cubicBezTo>
                      <a:pt x="8640" y="20704"/>
                      <a:pt x="4320" y="19808"/>
                      <a:pt x="4320" y="18912"/>
                    </a:cubicBezTo>
                    <a:cubicBezTo>
                      <a:pt x="4320" y="18017"/>
                      <a:pt x="0" y="17096"/>
                      <a:pt x="0" y="16200"/>
                    </a:cubicBezTo>
                    <a:cubicBezTo>
                      <a:pt x="0" y="14408"/>
                      <a:pt x="4320" y="12617"/>
                      <a:pt x="4320" y="10800"/>
                    </a:cubicBezTo>
                    <a:cubicBezTo>
                      <a:pt x="8640" y="9904"/>
                      <a:pt x="8640" y="9008"/>
                      <a:pt x="8640" y="8112"/>
                    </a:cubicBezTo>
                    <a:cubicBezTo>
                      <a:pt x="8640" y="7217"/>
                      <a:pt x="4320" y="6296"/>
                      <a:pt x="4320" y="5400"/>
                    </a:cubicBezTo>
                    <a:cubicBezTo>
                      <a:pt x="0" y="3608"/>
                      <a:pt x="4320" y="1817"/>
                      <a:pt x="8640" y="0"/>
                    </a:cubicBezTo>
                    <a:lnTo>
                      <a:pt x="12960" y="0"/>
                    </a:lnTo>
                    <a:close/>
                  </a:path>
                </a:pathLst>
              </a:custGeom>
              <a:solidFill>
                <a:srgbClr val="4D2A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" name="Freeform 44"/>
              <p:cNvSpPr/>
              <p:nvPr/>
            </p:nvSpPr>
            <p:spPr>
              <a:xfrm flipH="1" rot="5400000">
                <a:off x="2514126" y="-2514128"/>
                <a:ext cx="13323" cy="5041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0" y="19802"/>
                      <a:pt x="0" y="18004"/>
                      <a:pt x="0" y="16206"/>
                    </a:cubicBezTo>
                    <a:cubicBezTo>
                      <a:pt x="0" y="15295"/>
                      <a:pt x="5400" y="14408"/>
                      <a:pt x="5400" y="13497"/>
                    </a:cubicBezTo>
                    <a:cubicBezTo>
                      <a:pt x="5400" y="12611"/>
                      <a:pt x="5400" y="11699"/>
                      <a:pt x="5400" y="10813"/>
                    </a:cubicBezTo>
                    <a:cubicBezTo>
                      <a:pt x="0" y="9015"/>
                      <a:pt x="0" y="7192"/>
                      <a:pt x="0" y="5394"/>
                    </a:cubicBezTo>
                    <a:cubicBezTo>
                      <a:pt x="0" y="4507"/>
                      <a:pt x="0" y="3596"/>
                      <a:pt x="0" y="2709"/>
                    </a:cubicBezTo>
                    <a:cubicBezTo>
                      <a:pt x="5400" y="1798"/>
                      <a:pt x="5400" y="912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6200" y="912"/>
                      <a:pt x="16200" y="1798"/>
                      <a:pt x="16200" y="2709"/>
                    </a:cubicBezTo>
                    <a:cubicBezTo>
                      <a:pt x="21600" y="3596"/>
                      <a:pt x="21600" y="4507"/>
                      <a:pt x="21600" y="5394"/>
                    </a:cubicBezTo>
                    <a:cubicBezTo>
                      <a:pt x="21600" y="7192"/>
                      <a:pt x="16200" y="9015"/>
                      <a:pt x="16200" y="10813"/>
                    </a:cubicBezTo>
                    <a:cubicBezTo>
                      <a:pt x="16200" y="11699"/>
                      <a:pt x="10800" y="12611"/>
                      <a:pt x="10800" y="13497"/>
                    </a:cubicBezTo>
                    <a:cubicBezTo>
                      <a:pt x="16200" y="14408"/>
                      <a:pt x="16200" y="15295"/>
                      <a:pt x="16200" y="16206"/>
                    </a:cubicBezTo>
                    <a:cubicBezTo>
                      <a:pt x="21600" y="18004"/>
                      <a:pt x="16200" y="19802"/>
                      <a:pt x="10800" y="21600"/>
                    </a:cubicBezTo>
                    <a:close/>
                  </a:path>
                </a:pathLst>
              </a:custGeom>
              <a:solidFill>
                <a:srgbClr val="4D2A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30" name="Freeform 45"/>
            <p:cNvSpPr/>
            <p:nvPr/>
          </p:nvSpPr>
          <p:spPr>
            <a:xfrm flipH="1" rot="5400000">
              <a:off x="22391" y="4540924"/>
              <a:ext cx="465849" cy="50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Freeform 46"/>
            <p:cNvSpPr/>
            <p:nvPr/>
          </p:nvSpPr>
          <p:spPr>
            <a:xfrm flipH="1" rot="5400000">
              <a:off x="19496" y="4535684"/>
              <a:ext cx="472964" cy="51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2" name="Freeform 47"/>
            <p:cNvSpPr/>
            <p:nvPr/>
          </p:nvSpPr>
          <p:spPr>
            <a:xfrm flipH="1" rot="5400000">
              <a:off x="5916350" y="4542527"/>
              <a:ext cx="469438" cy="51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" name="Freeform 48"/>
            <p:cNvSpPr/>
            <p:nvPr/>
          </p:nvSpPr>
          <p:spPr>
            <a:xfrm flipH="1" rot="5400000">
              <a:off x="5913195" y="4534375"/>
              <a:ext cx="470729" cy="53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" name="Freeform 49"/>
            <p:cNvSpPr/>
            <p:nvPr/>
          </p:nvSpPr>
          <p:spPr>
            <a:xfrm flipH="1" rot="5400000">
              <a:off x="5866224" y="2714"/>
              <a:ext cx="465365" cy="48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Freeform 50"/>
            <p:cNvSpPr/>
            <p:nvPr/>
          </p:nvSpPr>
          <p:spPr>
            <a:xfrm flipH="1" rot="5400000">
              <a:off x="5864114" y="-438"/>
              <a:ext cx="468509" cy="48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Freeform 51"/>
            <p:cNvSpPr/>
            <p:nvPr/>
          </p:nvSpPr>
          <p:spPr>
            <a:xfrm flipH="1" rot="5400000">
              <a:off x="69609" y="-31552"/>
              <a:ext cx="415489" cy="4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Freeform 52"/>
            <p:cNvSpPr/>
            <p:nvPr/>
          </p:nvSpPr>
          <p:spPr>
            <a:xfrm flipH="1" rot="5400000">
              <a:off x="64559" y="-34445"/>
              <a:ext cx="422991" cy="49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9" name="Picture Placeholder 2"/>
          <p:cNvSpPr/>
          <p:nvPr>
            <p:ph type="pic" sz="half" idx="21"/>
          </p:nvPr>
        </p:nvSpPr>
        <p:spPr>
          <a:xfrm>
            <a:off x="836612" y="1031195"/>
            <a:ext cx="5943601" cy="4572001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0" name="Body Level One…"/>
          <p:cNvSpPr txBox="1"/>
          <p:nvPr>
            <p:ph type="body" sz="quarter" idx="1"/>
          </p:nvPr>
        </p:nvSpPr>
        <p:spPr>
          <a:xfrm>
            <a:off x="7492890" y="3555520"/>
            <a:ext cx="3840481" cy="21685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265612" y="1828800"/>
            <a:ext cx="6858004" cy="18288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265610" y="3733800"/>
            <a:ext cx="6858003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</a:lvl1pPr>
            <a:lvl2pPr marL="0" indent="457200">
              <a:spcBef>
                <a:spcPts val="0"/>
              </a:spcBef>
              <a:buSzTx/>
              <a:buFontTx/>
              <a:buNone/>
            </a:lvl2pPr>
            <a:lvl3pPr marL="0" indent="914400">
              <a:spcBef>
                <a:spcPts val="0"/>
              </a:spcBef>
              <a:buSzTx/>
              <a:buFontTx/>
              <a:buNone/>
            </a:lvl3pPr>
            <a:lvl4pPr marL="0" indent="1371600">
              <a:spcBef>
                <a:spcPts val="0"/>
              </a:spcBef>
              <a:buSzTx/>
              <a:buFontTx/>
              <a:buNone/>
            </a:lvl4pPr>
            <a:lvl5pPr marL="0" indent="1828800">
              <a:spcBef>
                <a:spcPts val="0"/>
              </a:spcBef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069847" y="1681163"/>
            <a:ext cx="4956049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495604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FontTx/>
              <a:buNone/>
              <a:defRPr b="1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065212" y="304799"/>
            <a:ext cx="10058403" cy="121615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grpSp>
        <p:nvGrpSpPr>
          <p:cNvPr id="85" name="Group 8"/>
          <p:cNvGrpSpPr/>
          <p:nvPr/>
        </p:nvGrpSpPr>
        <p:grpSpPr>
          <a:xfrm>
            <a:off x="1062001" y="1733549"/>
            <a:ext cx="4346135" cy="3037895"/>
            <a:chOff x="0" y="0"/>
            <a:chExt cx="4346133" cy="3037893"/>
          </a:xfrm>
        </p:grpSpPr>
        <p:sp>
          <p:nvSpPr>
            <p:cNvPr id="73" name="Freeform 41"/>
            <p:cNvSpPr/>
            <p:nvPr/>
          </p:nvSpPr>
          <p:spPr>
            <a:xfrm>
              <a:off x="72413" y="451086"/>
              <a:ext cx="12701" cy="213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" name="Freeform 42"/>
            <p:cNvSpPr/>
            <p:nvPr/>
          </p:nvSpPr>
          <p:spPr>
            <a:xfrm>
              <a:off x="540273" y="2977915"/>
              <a:ext cx="330294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" name="Freeform 43"/>
            <p:cNvSpPr/>
            <p:nvPr/>
          </p:nvSpPr>
          <p:spPr>
            <a:xfrm>
              <a:off x="515366" y="70143"/>
              <a:ext cx="331061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6" name="Freeform 44"/>
            <p:cNvSpPr/>
            <p:nvPr/>
          </p:nvSpPr>
          <p:spPr>
            <a:xfrm>
              <a:off x="4271769" y="487519"/>
              <a:ext cx="12701" cy="209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" name="Freeform 45"/>
            <p:cNvSpPr/>
            <p:nvPr/>
          </p:nvSpPr>
          <p:spPr>
            <a:xfrm>
              <a:off x="9958" y="2687433"/>
              <a:ext cx="401953" cy="34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8" name="Freeform 46"/>
            <p:cNvSpPr/>
            <p:nvPr/>
          </p:nvSpPr>
          <p:spPr>
            <a:xfrm>
              <a:off x="7650" y="2683963"/>
              <a:ext cx="408093" cy="353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9" name="Freeform 47"/>
            <p:cNvSpPr/>
            <p:nvPr/>
          </p:nvSpPr>
          <p:spPr>
            <a:xfrm>
              <a:off x="19" y="3469"/>
              <a:ext cx="405050" cy="35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" name="Freeform 48"/>
            <p:cNvSpPr/>
            <p:nvPr/>
          </p:nvSpPr>
          <p:spPr>
            <a:xfrm>
              <a:off x="0" y="0"/>
              <a:ext cx="406163" cy="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" name="Freeform 49"/>
            <p:cNvSpPr/>
            <p:nvPr/>
          </p:nvSpPr>
          <p:spPr>
            <a:xfrm>
              <a:off x="3933263" y="51032"/>
              <a:ext cx="401536" cy="33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" name="Freeform 50"/>
            <p:cNvSpPr/>
            <p:nvPr/>
          </p:nvSpPr>
          <p:spPr>
            <a:xfrm>
              <a:off x="3933263" y="50312"/>
              <a:ext cx="404249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" name="Freeform 51"/>
            <p:cNvSpPr/>
            <p:nvPr/>
          </p:nvSpPr>
          <p:spPr>
            <a:xfrm>
              <a:off x="3984992" y="2678602"/>
              <a:ext cx="358501" cy="33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4" name="Freeform 52"/>
            <p:cNvSpPr/>
            <p:nvPr/>
          </p:nvSpPr>
          <p:spPr>
            <a:xfrm>
              <a:off x="3981160" y="2677023"/>
              <a:ext cx="364974" cy="34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6" name="Picture Placeholder 33"/>
          <p:cNvSpPr/>
          <p:nvPr>
            <p:ph type="pic" sz="quarter" idx="21"/>
          </p:nvPr>
        </p:nvSpPr>
        <p:spPr>
          <a:xfrm>
            <a:off x="1265028" y="1900209"/>
            <a:ext cx="3935537" cy="2571738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1052422" y="4935990"/>
            <a:ext cx="4368981" cy="10076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1600"/>
            </a:lvl1pPr>
            <a:lvl2pPr marL="0" indent="457200">
              <a:spcBef>
                <a:spcPts val="1600"/>
              </a:spcBef>
              <a:buSzTx/>
              <a:buFontTx/>
              <a:buNone/>
              <a:defRPr sz="1600"/>
            </a:lvl2pPr>
            <a:lvl3pPr marL="0" indent="914400">
              <a:spcBef>
                <a:spcPts val="1600"/>
              </a:spcBef>
              <a:buSzTx/>
              <a:buFontTx/>
              <a:buNone/>
              <a:defRPr sz="1600"/>
            </a:lvl3pPr>
            <a:lvl4pPr marL="0" indent="1371600">
              <a:spcBef>
                <a:spcPts val="1600"/>
              </a:spcBef>
              <a:buSzTx/>
              <a:buFontTx/>
              <a:buNone/>
              <a:defRPr sz="1600"/>
            </a:lvl4pPr>
            <a:lvl5pPr marL="0" indent="1828800">
              <a:spcBef>
                <a:spcPts val="1600"/>
              </a:spcBef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0" name="Group 21"/>
          <p:cNvGrpSpPr/>
          <p:nvPr/>
        </p:nvGrpSpPr>
        <p:grpSpPr>
          <a:xfrm>
            <a:off x="6772691" y="1733549"/>
            <a:ext cx="4346135" cy="3037895"/>
            <a:chOff x="0" y="0"/>
            <a:chExt cx="4346133" cy="3037893"/>
          </a:xfrm>
        </p:grpSpPr>
        <p:sp>
          <p:nvSpPr>
            <p:cNvPr id="88" name="Freeform 41"/>
            <p:cNvSpPr/>
            <p:nvPr/>
          </p:nvSpPr>
          <p:spPr>
            <a:xfrm>
              <a:off x="72413" y="451086"/>
              <a:ext cx="12701" cy="213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Freeform 42"/>
            <p:cNvSpPr/>
            <p:nvPr/>
          </p:nvSpPr>
          <p:spPr>
            <a:xfrm>
              <a:off x="540273" y="2977915"/>
              <a:ext cx="330294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Freeform 43"/>
            <p:cNvSpPr/>
            <p:nvPr/>
          </p:nvSpPr>
          <p:spPr>
            <a:xfrm>
              <a:off x="515366" y="70143"/>
              <a:ext cx="331061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1" name="Freeform 44"/>
            <p:cNvSpPr/>
            <p:nvPr/>
          </p:nvSpPr>
          <p:spPr>
            <a:xfrm>
              <a:off x="4271769" y="487519"/>
              <a:ext cx="12701" cy="209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2" name="Freeform 45"/>
            <p:cNvSpPr/>
            <p:nvPr/>
          </p:nvSpPr>
          <p:spPr>
            <a:xfrm>
              <a:off x="9958" y="2687433"/>
              <a:ext cx="401953" cy="34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" name="Freeform 46"/>
            <p:cNvSpPr/>
            <p:nvPr/>
          </p:nvSpPr>
          <p:spPr>
            <a:xfrm>
              <a:off x="7650" y="2683963"/>
              <a:ext cx="408093" cy="353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" name="Freeform 47"/>
            <p:cNvSpPr/>
            <p:nvPr/>
          </p:nvSpPr>
          <p:spPr>
            <a:xfrm>
              <a:off x="19" y="3469"/>
              <a:ext cx="405050" cy="35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Freeform 48"/>
            <p:cNvSpPr/>
            <p:nvPr/>
          </p:nvSpPr>
          <p:spPr>
            <a:xfrm>
              <a:off x="0" y="0"/>
              <a:ext cx="406163" cy="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6" name="Freeform 49"/>
            <p:cNvSpPr/>
            <p:nvPr/>
          </p:nvSpPr>
          <p:spPr>
            <a:xfrm>
              <a:off x="3933263" y="51032"/>
              <a:ext cx="401536" cy="33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7" name="Freeform 50"/>
            <p:cNvSpPr/>
            <p:nvPr/>
          </p:nvSpPr>
          <p:spPr>
            <a:xfrm>
              <a:off x="3933263" y="50312"/>
              <a:ext cx="404249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" name="Freeform 51"/>
            <p:cNvSpPr/>
            <p:nvPr/>
          </p:nvSpPr>
          <p:spPr>
            <a:xfrm>
              <a:off x="3984992" y="2678602"/>
              <a:ext cx="358501" cy="33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" name="Freeform 52"/>
            <p:cNvSpPr/>
            <p:nvPr/>
          </p:nvSpPr>
          <p:spPr>
            <a:xfrm>
              <a:off x="3981160" y="2677023"/>
              <a:ext cx="364974" cy="34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1" name="Picture Placeholder 33"/>
          <p:cNvSpPr/>
          <p:nvPr>
            <p:ph type="pic" sz="quarter" idx="22"/>
          </p:nvPr>
        </p:nvSpPr>
        <p:spPr>
          <a:xfrm>
            <a:off x="6975716" y="1900209"/>
            <a:ext cx="3935537" cy="2571738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2" name="Text Placeholder 3"/>
          <p:cNvSpPr/>
          <p:nvPr>
            <p:ph type="body" sz="quarter" idx="23"/>
          </p:nvPr>
        </p:nvSpPr>
        <p:spPr>
          <a:xfrm>
            <a:off x="6742907" y="4935990"/>
            <a:ext cx="4368981" cy="100761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FontTx/>
              <a:buNone/>
              <a:defRPr sz="1600"/>
            </a:pP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grpSp>
        <p:nvGrpSpPr>
          <p:cNvPr id="123" name="Group 51"/>
          <p:cNvGrpSpPr/>
          <p:nvPr/>
        </p:nvGrpSpPr>
        <p:grpSpPr>
          <a:xfrm>
            <a:off x="1074250" y="1668158"/>
            <a:ext cx="3077428" cy="3113056"/>
            <a:chOff x="0" y="0"/>
            <a:chExt cx="3077426" cy="3113054"/>
          </a:xfrm>
        </p:grpSpPr>
        <p:sp>
          <p:nvSpPr>
            <p:cNvPr id="111" name="Freeform 41"/>
            <p:cNvSpPr/>
            <p:nvPr/>
          </p:nvSpPr>
          <p:spPr>
            <a:xfrm rot="5400000">
              <a:off x="1533241" y="-1024462"/>
              <a:ext cx="12701" cy="216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Freeform 42"/>
            <p:cNvSpPr/>
            <p:nvPr/>
          </p:nvSpPr>
          <p:spPr>
            <a:xfrm rot="5400000">
              <a:off x="-1128595" y="1563556"/>
              <a:ext cx="23658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3" name="Freeform 43"/>
            <p:cNvSpPr/>
            <p:nvPr/>
          </p:nvSpPr>
          <p:spPr>
            <a:xfrm rot="5400000">
              <a:off x="1814273" y="1548461"/>
              <a:ext cx="237132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44"/>
            <p:cNvSpPr/>
            <p:nvPr/>
          </p:nvSpPr>
          <p:spPr>
            <a:xfrm rot="5400000">
              <a:off x="1514788" y="2001912"/>
              <a:ext cx="12701" cy="212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5" name="Freeform 45"/>
            <p:cNvSpPr/>
            <p:nvPr/>
          </p:nvSpPr>
          <p:spPr>
            <a:xfrm rot="5400000">
              <a:off x="34848" y="-25128"/>
              <a:ext cx="287912" cy="35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46"/>
            <p:cNvSpPr/>
            <p:nvPr/>
          </p:nvSpPr>
          <p:spPr>
            <a:xfrm rot="5400000">
              <a:off x="33113" y="-27634"/>
              <a:ext cx="292309" cy="35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Freeform 47"/>
            <p:cNvSpPr/>
            <p:nvPr/>
          </p:nvSpPr>
          <p:spPr>
            <a:xfrm rot="5400000">
              <a:off x="2746943" y="-36826"/>
              <a:ext cx="290130" cy="36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8" name="Freeform 48"/>
            <p:cNvSpPr/>
            <p:nvPr/>
          </p:nvSpPr>
          <p:spPr>
            <a:xfrm rot="5400000">
              <a:off x="2744786" y="-41714"/>
              <a:ext cx="290928" cy="3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" name="Freeform 49"/>
            <p:cNvSpPr/>
            <p:nvPr/>
          </p:nvSpPr>
          <p:spPr>
            <a:xfrm rot="5400000">
              <a:off x="2711671" y="2790876"/>
              <a:ext cx="287613" cy="34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Freeform 50"/>
            <p:cNvSpPr/>
            <p:nvPr/>
          </p:nvSpPr>
          <p:spPr>
            <a:xfrm rot="5400000">
              <a:off x="2710322" y="2790741"/>
              <a:ext cx="289556" cy="34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" name="Freeform 51"/>
            <p:cNvSpPr/>
            <p:nvPr/>
          </p:nvSpPr>
          <p:spPr>
            <a:xfrm rot="5400000">
              <a:off x="65844" y="2813040"/>
              <a:ext cx="256788" cy="33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Freeform 52"/>
            <p:cNvSpPr/>
            <p:nvPr/>
          </p:nvSpPr>
          <p:spPr>
            <a:xfrm rot="5400000">
              <a:off x="62616" y="2810105"/>
              <a:ext cx="261424" cy="34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4" name="Picture Placeholder 33"/>
          <p:cNvSpPr/>
          <p:nvPr>
            <p:ph type="pic" sz="quarter" idx="21"/>
          </p:nvPr>
        </p:nvSpPr>
        <p:spPr>
          <a:xfrm>
            <a:off x="1249168" y="1824284"/>
            <a:ext cx="2715289" cy="277631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5" name="Body Level One…"/>
          <p:cNvSpPr txBox="1"/>
          <p:nvPr>
            <p:ph type="body" sz="quarter" idx="1"/>
          </p:nvPr>
        </p:nvSpPr>
        <p:spPr>
          <a:xfrm>
            <a:off x="1235212" y="4947404"/>
            <a:ext cx="2743201" cy="9144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1600"/>
            </a:lvl1pPr>
            <a:lvl2pPr marL="0" indent="457200">
              <a:spcBef>
                <a:spcPts val="1600"/>
              </a:spcBef>
              <a:buSzTx/>
              <a:buFontTx/>
              <a:buNone/>
              <a:defRPr sz="1600"/>
            </a:lvl2pPr>
            <a:lvl3pPr marL="0" indent="914400">
              <a:spcBef>
                <a:spcPts val="1600"/>
              </a:spcBef>
              <a:buSzTx/>
              <a:buFontTx/>
              <a:buNone/>
              <a:defRPr sz="1600"/>
            </a:lvl3pPr>
            <a:lvl4pPr marL="0" indent="1371600">
              <a:spcBef>
                <a:spcPts val="1600"/>
              </a:spcBef>
              <a:buSzTx/>
              <a:buFontTx/>
              <a:buNone/>
              <a:defRPr sz="1600"/>
            </a:lvl4pPr>
            <a:lvl5pPr marL="0" indent="1828800">
              <a:spcBef>
                <a:spcPts val="1600"/>
              </a:spcBef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38" name="Group 83"/>
          <p:cNvGrpSpPr/>
          <p:nvPr/>
        </p:nvGrpSpPr>
        <p:grpSpPr>
          <a:xfrm>
            <a:off x="4546246" y="1668158"/>
            <a:ext cx="3077428" cy="3113056"/>
            <a:chOff x="0" y="0"/>
            <a:chExt cx="3077426" cy="3113054"/>
          </a:xfrm>
        </p:grpSpPr>
        <p:sp>
          <p:nvSpPr>
            <p:cNvPr id="126" name="Freeform 41"/>
            <p:cNvSpPr/>
            <p:nvPr/>
          </p:nvSpPr>
          <p:spPr>
            <a:xfrm rot="5400000">
              <a:off x="1533241" y="-1024462"/>
              <a:ext cx="12701" cy="216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7" name="Freeform 42"/>
            <p:cNvSpPr/>
            <p:nvPr/>
          </p:nvSpPr>
          <p:spPr>
            <a:xfrm rot="5400000">
              <a:off x="-1128595" y="1563556"/>
              <a:ext cx="23658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8" name="Freeform 43"/>
            <p:cNvSpPr/>
            <p:nvPr/>
          </p:nvSpPr>
          <p:spPr>
            <a:xfrm rot="5400000">
              <a:off x="1814273" y="1548461"/>
              <a:ext cx="237132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9" name="Freeform 44"/>
            <p:cNvSpPr/>
            <p:nvPr/>
          </p:nvSpPr>
          <p:spPr>
            <a:xfrm rot="5400000">
              <a:off x="1514788" y="2001912"/>
              <a:ext cx="12701" cy="212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0" name="Freeform 45"/>
            <p:cNvSpPr/>
            <p:nvPr/>
          </p:nvSpPr>
          <p:spPr>
            <a:xfrm rot="5400000">
              <a:off x="34848" y="-25128"/>
              <a:ext cx="287912" cy="35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1" name="Freeform 46"/>
            <p:cNvSpPr/>
            <p:nvPr/>
          </p:nvSpPr>
          <p:spPr>
            <a:xfrm rot="5400000">
              <a:off x="33113" y="-27634"/>
              <a:ext cx="292309" cy="35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" name="Freeform 47"/>
            <p:cNvSpPr/>
            <p:nvPr/>
          </p:nvSpPr>
          <p:spPr>
            <a:xfrm rot="5400000">
              <a:off x="2746943" y="-36826"/>
              <a:ext cx="290130" cy="36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" name="Freeform 48"/>
            <p:cNvSpPr/>
            <p:nvPr/>
          </p:nvSpPr>
          <p:spPr>
            <a:xfrm rot="5400000">
              <a:off x="2744786" y="-41714"/>
              <a:ext cx="290928" cy="3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4" name="Freeform 49"/>
            <p:cNvSpPr/>
            <p:nvPr/>
          </p:nvSpPr>
          <p:spPr>
            <a:xfrm rot="5400000">
              <a:off x="2711671" y="2790876"/>
              <a:ext cx="287613" cy="34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" name="Freeform 50"/>
            <p:cNvSpPr/>
            <p:nvPr/>
          </p:nvSpPr>
          <p:spPr>
            <a:xfrm rot="5400000">
              <a:off x="2710322" y="2790741"/>
              <a:ext cx="289556" cy="34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6" name="Freeform 51"/>
            <p:cNvSpPr/>
            <p:nvPr/>
          </p:nvSpPr>
          <p:spPr>
            <a:xfrm rot="5400000">
              <a:off x="65844" y="2813040"/>
              <a:ext cx="256788" cy="33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" name="Freeform 52"/>
            <p:cNvSpPr/>
            <p:nvPr/>
          </p:nvSpPr>
          <p:spPr>
            <a:xfrm rot="5400000">
              <a:off x="62616" y="2810105"/>
              <a:ext cx="261424" cy="34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9" name="Picture Placeholder 33"/>
          <p:cNvSpPr/>
          <p:nvPr>
            <p:ph type="pic" sz="quarter" idx="22"/>
          </p:nvPr>
        </p:nvSpPr>
        <p:spPr>
          <a:xfrm>
            <a:off x="4720923" y="1824284"/>
            <a:ext cx="2715769" cy="277631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0" name="Text Placeholder 3"/>
          <p:cNvSpPr/>
          <p:nvPr>
            <p:ph type="body" sz="quarter" idx="23"/>
          </p:nvPr>
        </p:nvSpPr>
        <p:spPr>
          <a:xfrm>
            <a:off x="4707208" y="4947404"/>
            <a:ext cx="2743201" cy="914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FontTx/>
              <a:buNone/>
              <a:defRPr sz="1600"/>
            </a:pPr>
          </a:p>
        </p:txBody>
      </p:sp>
      <p:grpSp>
        <p:nvGrpSpPr>
          <p:cNvPr id="153" name="Group 96"/>
          <p:cNvGrpSpPr/>
          <p:nvPr/>
        </p:nvGrpSpPr>
        <p:grpSpPr>
          <a:xfrm>
            <a:off x="8048120" y="1668158"/>
            <a:ext cx="3077428" cy="3113056"/>
            <a:chOff x="0" y="0"/>
            <a:chExt cx="3077426" cy="3113054"/>
          </a:xfrm>
        </p:grpSpPr>
        <p:sp>
          <p:nvSpPr>
            <p:cNvPr id="141" name="Freeform 41"/>
            <p:cNvSpPr/>
            <p:nvPr/>
          </p:nvSpPr>
          <p:spPr>
            <a:xfrm rot="5400000">
              <a:off x="1533241" y="-1024462"/>
              <a:ext cx="12701" cy="216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2960" y="0"/>
                  </a:moveTo>
                  <a:cubicBezTo>
                    <a:pt x="17280" y="1817"/>
                    <a:pt x="17280" y="3608"/>
                    <a:pt x="17280" y="5400"/>
                  </a:cubicBezTo>
                  <a:cubicBezTo>
                    <a:pt x="17280" y="6296"/>
                    <a:pt x="12960" y="7217"/>
                    <a:pt x="12960" y="8112"/>
                  </a:cubicBezTo>
                  <a:cubicBezTo>
                    <a:pt x="12960" y="9008"/>
                    <a:pt x="12960" y="9904"/>
                    <a:pt x="17280" y="10800"/>
                  </a:cubicBezTo>
                  <a:cubicBezTo>
                    <a:pt x="17280" y="12617"/>
                    <a:pt x="21600" y="14408"/>
                    <a:pt x="17280" y="16200"/>
                  </a:cubicBezTo>
                  <a:cubicBezTo>
                    <a:pt x="21600" y="17096"/>
                    <a:pt x="17280" y="18017"/>
                    <a:pt x="17280" y="18912"/>
                  </a:cubicBezTo>
                  <a:cubicBezTo>
                    <a:pt x="17280" y="19808"/>
                    <a:pt x="12960" y="20704"/>
                    <a:pt x="12960" y="21600"/>
                  </a:cubicBezTo>
                  <a:cubicBezTo>
                    <a:pt x="8640" y="21600"/>
                    <a:pt x="8640" y="21600"/>
                    <a:pt x="8640" y="21600"/>
                  </a:cubicBezTo>
                  <a:cubicBezTo>
                    <a:pt x="8640" y="20704"/>
                    <a:pt x="4320" y="19808"/>
                    <a:pt x="4320" y="18912"/>
                  </a:cubicBezTo>
                  <a:cubicBezTo>
                    <a:pt x="4320" y="18017"/>
                    <a:pt x="0" y="17096"/>
                    <a:pt x="0" y="16200"/>
                  </a:cubicBezTo>
                  <a:cubicBezTo>
                    <a:pt x="0" y="14408"/>
                    <a:pt x="4320" y="12617"/>
                    <a:pt x="4320" y="10800"/>
                  </a:cubicBezTo>
                  <a:cubicBezTo>
                    <a:pt x="8640" y="9904"/>
                    <a:pt x="8640" y="9008"/>
                    <a:pt x="8640" y="8112"/>
                  </a:cubicBezTo>
                  <a:cubicBezTo>
                    <a:pt x="8640" y="7217"/>
                    <a:pt x="4320" y="6296"/>
                    <a:pt x="4320" y="5400"/>
                  </a:cubicBezTo>
                  <a:cubicBezTo>
                    <a:pt x="0" y="3608"/>
                    <a:pt x="4320" y="1817"/>
                    <a:pt x="8640" y="0"/>
                  </a:cubicBezTo>
                  <a:lnTo>
                    <a:pt x="12960" y="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Freeform 42"/>
            <p:cNvSpPr/>
            <p:nvPr/>
          </p:nvSpPr>
          <p:spPr>
            <a:xfrm rot="5400000">
              <a:off x="-1128595" y="1563556"/>
              <a:ext cx="236584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4" y="4320"/>
                    <a:pt x="3588" y="0"/>
                    <a:pt x="5400" y="4320"/>
                  </a:cubicBezTo>
                  <a:cubicBezTo>
                    <a:pt x="6288" y="4320"/>
                    <a:pt x="7194" y="8640"/>
                    <a:pt x="8100" y="8640"/>
                  </a:cubicBezTo>
                  <a:cubicBezTo>
                    <a:pt x="8988" y="8640"/>
                    <a:pt x="9894" y="4320"/>
                    <a:pt x="10800" y="4320"/>
                  </a:cubicBezTo>
                  <a:cubicBezTo>
                    <a:pt x="12594" y="4320"/>
                    <a:pt x="14388" y="0"/>
                    <a:pt x="16200" y="0"/>
                  </a:cubicBezTo>
                  <a:cubicBezTo>
                    <a:pt x="17088" y="0"/>
                    <a:pt x="17994" y="4320"/>
                    <a:pt x="18900" y="4320"/>
                  </a:cubicBezTo>
                  <a:cubicBezTo>
                    <a:pt x="19788" y="4320"/>
                    <a:pt x="20694" y="4320"/>
                    <a:pt x="21600" y="8640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0694" y="12960"/>
                    <a:pt x="19788" y="12960"/>
                    <a:pt x="18900" y="17280"/>
                  </a:cubicBezTo>
                  <a:cubicBezTo>
                    <a:pt x="17994" y="17280"/>
                    <a:pt x="17088" y="17280"/>
                    <a:pt x="16200" y="17280"/>
                  </a:cubicBezTo>
                  <a:cubicBezTo>
                    <a:pt x="14388" y="21600"/>
                    <a:pt x="12594" y="17280"/>
                    <a:pt x="10800" y="12960"/>
                  </a:cubicBezTo>
                  <a:cubicBezTo>
                    <a:pt x="9894" y="12960"/>
                    <a:pt x="8988" y="12960"/>
                    <a:pt x="8100" y="12960"/>
                  </a:cubicBezTo>
                  <a:cubicBezTo>
                    <a:pt x="7194" y="12960"/>
                    <a:pt x="6288" y="17280"/>
                    <a:pt x="5400" y="17280"/>
                  </a:cubicBezTo>
                  <a:cubicBezTo>
                    <a:pt x="3588" y="17280"/>
                    <a:pt x="1794" y="17280"/>
                    <a:pt x="0" y="864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Freeform 43"/>
            <p:cNvSpPr/>
            <p:nvPr/>
          </p:nvSpPr>
          <p:spPr>
            <a:xfrm rot="5400000">
              <a:off x="1814273" y="1548461"/>
              <a:ext cx="237132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9" fill="norm" stroke="1" extrusionOk="0">
                  <a:moveTo>
                    <a:pt x="0" y="8640"/>
                  </a:moveTo>
                  <a:cubicBezTo>
                    <a:pt x="1790" y="4320"/>
                    <a:pt x="3597" y="0"/>
                    <a:pt x="5387" y="4320"/>
                  </a:cubicBezTo>
                  <a:cubicBezTo>
                    <a:pt x="6290" y="4320"/>
                    <a:pt x="7194" y="8640"/>
                    <a:pt x="8098" y="8640"/>
                  </a:cubicBezTo>
                  <a:cubicBezTo>
                    <a:pt x="9001" y="8640"/>
                    <a:pt x="9905" y="4320"/>
                    <a:pt x="10791" y="4320"/>
                  </a:cubicBezTo>
                  <a:cubicBezTo>
                    <a:pt x="12599" y="4320"/>
                    <a:pt x="14406" y="0"/>
                    <a:pt x="16196" y="0"/>
                  </a:cubicBezTo>
                  <a:cubicBezTo>
                    <a:pt x="17099" y="0"/>
                    <a:pt x="18003" y="4320"/>
                    <a:pt x="18907" y="4320"/>
                  </a:cubicBezTo>
                  <a:cubicBezTo>
                    <a:pt x="19793" y="4320"/>
                    <a:pt x="20696" y="4320"/>
                    <a:pt x="21600" y="864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20696" y="12960"/>
                    <a:pt x="19793" y="17280"/>
                    <a:pt x="18907" y="17280"/>
                  </a:cubicBezTo>
                  <a:cubicBezTo>
                    <a:pt x="18003" y="17280"/>
                    <a:pt x="17099" y="17280"/>
                    <a:pt x="16196" y="17280"/>
                  </a:cubicBezTo>
                  <a:cubicBezTo>
                    <a:pt x="14406" y="21600"/>
                    <a:pt x="12599" y="17280"/>
                    <a:pt x="10791" y="12960"/>
                  </a:cubicBezTo>
                  <a:cubicBezTo>
                    <a:pt x="9905" y="12960"/>
                    <a:pt x="9001" y="12960"/>
                    <a:pt x="8098" y="12960"/>
                  </a:cubicBezTo>
                  <a:cubicBezTo>
                    <a:pt x="7194" y="12960"/>
                    <a:pt x="6290" y="17280"/>
                    <a:pt x="5387" y="17280"/>
                  </a:cubicBezTo>
                  <a:cubicBezTo>
                    <a:pt x="3597" y="17280"/>
                    <a:pt x="1790" y="17280"/>
                    <a:pt x="0" y="12960"/>
                  </a:cubicBezTo>
                  <a:lnTo>
                    <a:pt x="0" y="8640"/>
                  </a:ln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Freeform 44"/>
            <p:cNvSpPr/>
            <p:nvPr/>
          </p:nvSpPr>
          <p:spPr>
            <a:xfrm rot="5400000">
              <a:off x="1514788" y="2001912"/>
              <a:ext cx="12701" cy="212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0" y="19802"/>
                    <a:pt x="0" y="18004"/>
                    <a:pt x="0" y="16206"/>
                  </a:cubicBezTo>
                  <a:cubicBezTo>
                    <a:pt x="0" y="15295"/>
                    <a:pt x="5400" y="14408"/>
                    <a:pt x="5400" y="13497"/>
                  </a:cubicBezTo>
                  <a:cubicBezTo>
                    <a:pt x="5400" y="12611"/>
                    <a:pt x="5400" y="11699"/>
                    <a:pt x="5400" y="10813"/>
                  </a:cubicBezTo>
                  <a:cubicBezTo>
                    <a:pt x="0" y="9015"/>
                    <a:pt x="0" y="7192"/>
                    <a:pt x="0" y="5394"/>
                  </a:cubicBezTo>
                  <a:cubicBezTo>
                    <a:pt x="0" y="4507"/>
                    <a:pt x="0" y="3596"/>
                    <a:pt x="0" y="2709"/>
                  </a:cubicBezTo>
                  <a:cubicBezTo>
                    <a:pt x="5400" y="1798"/>
                    <a:pt x="5400" y="912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6200" y="912"/>
                    <a:pt x="16200" y="1798"/>
                    <a:pt x="16200" y="2709"/>
                  </a:cubicBezTo>
                  <a:cubicBezTo>
                    <a:pt x="21600" y="3596"/>
                    <a:pt x="21600" y="4507"/>
                    <a:pt x="21600" y="5394"/>
                  </a:cubicBezTo>
                  <a:cubicBezTo>
                    <a:pt x="21600" y="7192"/>
                    <a:pt x="16200" y="9015"/>
                    <a:pt x="16200" y="10813"/>
                  </a:cubicBezTo>
                  <a:cubicBezTo>
                    <a:pt x="16200" y="11699"/>
                    <a:pt x="10800" y="12611"/>
                    <a:pt x="10800" y="13497"/>
                  </a:cubicBezTo>
                  <a:cubicBezTo>
                    <a:pt x="16200" y="14408"/>
                    <a:pt x="16200" y="15295"/>
                    <a:pt x="16200" y="16206"/>
                  </a:cubicBezTo>
                  <a:cubicBezTo>
                    <a:pt x="21600" y="18004"/>
                    <a:pt x="16200" y="19802"/>
                    <a:pt x="10800" y="216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Freeform 45"/>
            <p:cNvSpPr/>
            <p:nvPr/>
          </p:nvSpPr>
          <p:spPr>
            <a:xfrm rot="5400000">
              <a:off x="34848" y="-25128"/>
              <a:ext cx="287912" cy="35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724" fill="norm" stroke="1" extrusionOk="0">
                  <a:moveTo>
                    <a:pt x="17525" y="17805"/>
                  </a:moveTo>
                  <a:cubicBezTo>
                    <a:pt x="15820" y="17222"/>
                    <a:pt x="13546" y="19995"/>
                    <a:pt x="11415" y="19557"/>
                  </a:cubicBezTo>
                  <a:cubicBezTo>
                    <a:pt x="12552" y="20724"/>
                    <a:pt x="14541" y="18973"/>
                    <a:pt x="15394" y="19119"/>
                  </a:cubicBezTo>
                  <a:cubicBezTo>
                    <a:pt x="12978" y="21454"/>
                    <a:pt x="8857" y="18535"/>
                    <a:pt x="6299" y="20724"/>
                  </a:cubicBezTo>
                  <a:cubicBezTo>
                    <a:pt x="2178" y="20724"/>
                    <a:pt x="-380" y="17951"/>
                    <a:pt x="46" y="13865"/>
                  </a:cubicBezTo>
                  <a:cubicBezTo>
                    <a:pt x="331" y="11968"/>
                    <a:pt x="2178" y="10800"/>
                    <a:pt x="2320" y="8903"/>
                  </a:cubicBezTo>
                  <a:cubicBezTo>
                    <a:pt x="2746" y="8465"/>
                    <a:pt x="2604" y="8757"/>
                    <a:pt x="3173" y="8465"/>
                  </a:cubicBezTo>
                  <a:cubicBezTo>
                    <a:pt x="3031" y="6568"/>
                    <a:pt x="4167" y="4962"/>
                    <a:pt x="3883" y="3357"/>
                  </a:cubicBezTo>
                  <a:cubicBezTo>
                    <a:pt x="3741" y="1751"/>
                    <a:pt x="2178" y="1168"/>
                    <a:pt x="2178" y="0"/>
                  </a:cubicBezTo>
                  <a:cubicBezTo>
                    <a:pt x="4594" y="1022"/>
                    <a:pt x="5304" y="5254"/>
                    <a:pt x="4167" y="8319"/>
                  </a:cubicBezTo>
                  <a:cubicBezTo>
                    <a:pt x="4310" y="8757"/>
                    <a:pt x="5162" y="8611"/>
                    <a:pt x="5304" y="9195"/>
                  </a:cubicBezTo>
                  <a:cubicBezTo>
                    <a:pt x="5589" y="10070"/>
                    <a:pt x="5162" y="10946"/>
                    <a:pt x="4594" y="11676"/>
                  </a:cubicBezTo>
                  <a:cubicBezTo>
                    <a:pt x="3315" y="11530"/>
                    <a:pt x="2320" y="10800"/>
                    <a:pt x="3173" y="9778"/>
                  </a:cubicBezTo>
                  <a:cubicBezTo>
                    <a:pt x="-380" y="12843"/>
                    <a:pt x="1467" y="21600"/>
                    <a:pt x="8573" y="19265"/>
                  </a:cubicBezTo>
                  <a:cubicBezTo>
                    <a:pt x="7152" y="17222"/>
                    <a:pt x="9852" y="14157"/>
                    <a:pt x="11415" y="16346"/>
                  </a:cubicBezTo>
                  <a:cubicBezTo>
                    <a:pt x="11699" y="17951"/>
                    <a:pt x="10989" y="18389"/>
                    <a:pt x="10420" y="19119"/>
                  </a:cubicBezTo>
                  <a:cubicBezTo>
                    <a:pt x="13831" y="19995"/>
                    <a:pt x="18378" y="14886"/>
                    <a:pt x="21078" y="18827"/>
                  </a:cubicBezTo>
                  <a:cubicBezTo>
                    <a:pt x="19799" y="17076"/>
                    <a:pt x="17099" y="18097"/>
                    <a:pt x="15678" y="19119"/>
                  </a:cubicBezTo>
                  <a:cubicBezTo>
                    <a:pt x="15962" y="18389"/>
                    <a:pt x="16957" y="18389"/>
                    <a:pt x="17525" y="17805"/>
                  </a:cubicBezTo>
                  <a:close/>
                  <a:moveTo>
                    <a:pt x="9994" y="18681"/>
                  </a:moveTo>
                  <a:cubicBezTo>
                    <a:pt x="12410" y="18535"/>
                    <a:pt x="10562" y="14303"/>
                    <a:pt x="9141" y="16346"/>
                  </a:cubicBezTo>
                  <a:cubicBezTo>
                    <a:pt x="10136" y="16346"/>
                    <a:pt x="9283" y="17076"/>
                    <a:pt x="8857" y="17076"/>
                  </a:cubicBezTo>
                  <a:cubicBezTo>
                    <a:pt x="8857" y="17368"/>
                    <a:pt x="8857" y="17805"/>
                    <a:pt x="8857" y="18243"/>
                  </a:cubicBezTo>
                  <a:cubicBezTo>
                    <a:pt x="9141" y="18389"/>
                    <a:pt x="9283" y="18681"/>
                    <a:pt x="9852" y="18681"/>
                  </a:cubicBezTo>
                  <a:cubicBezTo>
                    <a:pt x="10136" y="18097"/>
                    <a:pt x="10846" y="17076"/>
                    <a:pt x="9994" y="16638"/>
                  </a:cubicBezTo>
                  <a:cubicBezTo>
                    <a:pt x="11415" y="16784"/>
                    <a:pt x="10562" y="18243"/>
                    <a:pt x="9994" y="18681"/>
                  </a:cubicBezTo>
                  <a:close/>
                  <a:moveTo>
                    <a:pt x="757" y="12843"/>
                  </a:moveTo>
                  <a:cubicBezTo>
                    <a:pt x="-522" y="17659"/>
                    <a:pt x="3457" y="21600"/>
                    <a:pt x="7436" y="19703"/>
                  </a:cubicBezTo>
                  <a:cubicBezTo>
                    <a:pt x="2320" y="21162"/>
                    <a:pt x="1325" y="16784"/>
                    <a:pt x="757" y="12843"/>
                  </a:cubicBezTo>
                  <a:close/>
                  <a:moveTo>
                    <a:pt x="4736" y="8903"/>
                  </a:moveTo>
                  <a:cubicBezTo>
                    <a:pt x="4878" y="10070"/>
                    <a:pt x="4310" y="10508"/>
                    <a:pt x="3883" y="11238"/>
                  </a:cubicBezTo>
                  <a:cubicBezTo>
                    <a:pt x="5162" y="11384"/>
                    <a:pt x="5446" y="9632"/>
                    <a:pt x="4736" y="8903"/>
                  </a:cubicBezTo>
                  <a:close/>
                  <a:moveTo>
                    <a:pt x="3741" y="8319"/>
                  </a:moveTo>
                  <a:cubicBezTo>
                    <a:pt x="3741" y="7151"/>
                    <a:pt x="4878" y="5838"/>
                    <a:pt x="4167" y="4524"/>
                  </a:cubicBezTo>
                  <a:cubicBezTo>
                    <a:pt x="4310" y="5984"/>
                    <a:pt x="3173" y="7151"/>
                    <a:pt x="3741" y="8319"/>
                  </a:cubicBezTo>
                  <a:close/>
                  <a:moveTo>
                    <a:pt x="3741" y="8903"/>
                  </a:moveTo>
                  <a:cubicBezTo>
                    <a:pt x="3457" y="9195"/>
                    <a:pt x="3315" y="10508"/>
                    <a:pt x="3741" y="10800"/>
                  </a:cubicBezTo>
                  <a:cubicBezTo>
                    <a:pt x="4167" y="10216"/>
                    <a:pt x="4594" y="9195"/>
                    <a:pt x="3741" y="8903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Freeform 46"/>
            <p:cNvSpPr/>
            <p:nvPr/>
          </p:nvSpPr>
          <p:spPr>
            <a:xfrm rot="5400000">
              <a:off x="33113" y="-27634"/>
              <a:ext cx="292309" cy="35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6523" y="21600"/>
                  </a:moveTo>
                  <a:cubicBezTo>
                    <a:pt x="6380" y="21600"/>
                    <a:pt x="6380" y="21600"/>
                    <a:pt x="6380" y="21600"/>
                  </a:cubicBezTo>
                  <a:cubicBezTo>
                    <a:pt x="4377" y="21600"/>
                    <a:pt x="2518" y="20850"/>
                    <a:pt x="1374" y="19350"/>
                  </a:cubicBezTo>
                  <a:cubicBezTo>
                    <a:pt x="229" y="18150"/>
                    <a:pt x="-200" y="16350"/>
                    <a:pt x="86" y="14400"/>
                  </a:cubicBezTo>
                  <a:cubicBezTo>
                    <a:pt x="229" y="13500"/>
                    <a:pt x="658" y="12600"/>
                    <a:pt x="1230" y="11850"/>
                  </a:cubicBezTo>
                  <a:cubicBezTo>
                    <a:pt x="1660" y="10950"/>
                    <a:pt x="2232" y="10200"/>
                    <a:pt x="2232" y="9300"/>
                  </a:cubicBezTo>
                  <a:cubicBezTo>
                    <a:pt x="2232" y="9300"/>
                    <a:pt x="2232" y="9300"/>
                    <a:pt x="2232" y="9300"/>
                  </a:cubicBezTo>
                  <a:cubicBezTo>
                    <a:pt x="2518" y="9000"/>
                    <a:pt x="2661" y="8850"/>
                    <a:pt x="2804" y="8850"/>
                  </a:cubicBezTo>
                  <a:cubicBezTo>
                    <a:pt x="2804" y="8850"/>
                    <a:pt x="2947" y="8850"/>
                    <a:pt x="3090" y="8850"/>
                  </a:cubicBezTo>
                  <a:cubicBezTo>
                    <a:pt x="3090" y="7950"/>
                    <a:pt x="3233" y="7050"/>
                    <a:pt x="3519" y="6150"/>
                  </a:cubicBezTo>
                  <a:cubicBezTo>
                    <a:pt x="3805" y="5250"/>
                    <a:pt x="4091" y="4500"/>
                    <a:pt x="3948" y="3600"/>
                  </a:cubicBezTo>
                  <a:cubicBezTo>
                    <a:pt x="3805" y="2850"/>
                    <a:pt x="3376" y="2250"/>
                    <a:pt x="2947" y="1800"/>
                  </a:cubicBezTo>
                  <a:cubicBezTo>
                    <a:pt x="2518" y="1200"/>
                    <a:pt x="2089" y="750"/>
                    <a:pt x="2089" y="150"/>
                  </a:cubicBezTo>
                  <a:cubicBezTo>
                    <a:pt x="2089" y="0"/>
                    <a:pt x="2089" y="0"/>
                    <a:pt x="2089" y="0"/>
                  </a:cubicBezTo>
                  <a:cubicBezTo>
                    <a:pt x="2232" y="0"/>
                    <a:pt x="2232" y="0"/>
                    <a:pt x="2232" y="0"/>
                  </a:cubicBezTo>
                  <a:cubicBezTo>
                    <a:pt x="4807" y="1200"/>
                    <a:pt x="5522" y="5550"/>
                    <a:pt x="4377" y="8700"/>
                  </a:cubicBezTo>
                  <a:cubicBezTo>
                    <a:pt x="4377" y="8850"/>
                    <a:pt x="4664" y="8850"/>
                    <a:pt x="4807" y="9000"/>
                  </a:cubicBezTo>
                  <a:cubicBezTo>
                    <a:pt x="5093" y="9150"/>
                    <a:pt x="5379" y="9150"/>
                    <a:pt x="5522" y="9450"/>
                  </a:cubicBezTo>
                  <a:cubicBezTo>
                    <a:pt x="5951" y="10800"/>
                    <a:pt x="5093" y="1170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4664" y="12150"/>
                    <a:pt x="4664" y="12150"/>
                    <a:pt x="4664" y="12150"/>
                  </a:cubicBezTo>
                  <a:cubicBezTo>
                    <a:pt x="3805" y="12150"/>
                    <a:pt x="3090" y="11850"/>
                    <a:pt x="2947" y="11400"/>
                  </a:cubicBezTo>
                  <a:cubicBezTo>
                    <a:pt x="2804" y="11250"/>
                    <a:pt x="2804" y="10950"/>
                    <a:pt x="2804" y="10650"/>
                  </a:cubicBezTo>
                  <a:cubicBezTo>
                    <a:pt x="1517" y="12300"/>
                    <a:pt x="1230" y="14700"/>
                    <a:pt x="1946" y="16800"/>
                  </a:cubicBezTo>
                  <a:cubicBezTo>
                    <a:pt x="2661" y="19050"/>
                    <a:pt x="4377" y="20250"/>
                    <a:pt x="6380" y="20250"/>
                  </a:cubicBezTo>
                  <a:cubicBezTo>
                    <a:pt x="7095" y="20250"/>
                    <a:pt x="7811" y="20100"/>
                    <a:pt x="8526" y="19950"/>
                  </a:cubicBezTo>
                  <a:cubicBezTo>
                    <a:pt x="8097" y="19200"/>
                    <a:pt x="7954" y="18300"/>
                    <a:pt x="8383" y="17400"/>
                  </a:cubicBezTo>
                  <a:cubicBezTo>
                    <a:pt x="8812" y="16650"/>
                    <a:pt x="9527" y="16050"/>
                    <a:pt x="10242" y="16050"/>
                  </a:cubicBezTo>
                  <a:cubicBezTo>
                    <a:pt x="10528" y="16050"/>
                    <a:pt x="11101" y="16200"/>
                    <a:pt x="11673" y="16950"/>
                  </a:cubicBezTo>
                  <a:cubicBezTo>
                    <a:pt x="11673" y="16950"/>
                    <a:pt x="11673" y="16950"/>
                    <a:pt x="11673" y="16950"/>
                  </a:cubicBezTo>
                  <a:cubicBezTo>
                    <a:pt x="11816" y="18300"/>
                    <a:pt x="11387" y="18900"/>
                    <a:pt x="10815" y="19500"/>
                  </a:cubicBezTo>
                  <a:cubicBezTo>
                    <a:pt x="10815" y="19500"/>
                    <a:pt x="10815" y="19650"/>
                    <a:pt x="10672" y="19650"/>
                  </a:cubicBezTo>
                  <a:cubicBezTo>
                    <a:pt x="10958" y="19800"/>
                    <a:pt x="11244" y="19800"/>
                    <a:pt x="11530" y="19800"/>
                  </a:cubicBezTo>
                  <a:cubicBezTo>
                    <a:pt x="12674" y="19800"/>
                    <a:pt x="13819" y="19350"/>
                    <a:pt x="15106" y="18750"/>
                  </a:cubicBezTo>
                  <a:cubicBezTo>
                    <a:pt x="16250" y="18300"/>
                    <a:pt x="17395" y="17850"/>
                    <a:pt x="18539" y="17850"/>
                  </a:cubicBezTo>
                  <a:cubicBezTo>
                    <a:pt x="19683" y="17850"/>
                    <a:pt x="20685" y="18450"/>
                    <a:pt x="21400" y="19500"/>
                  </a:cubicBezTo>
                  <a:cubicBezTo>
                    <a:pt x="21257" y="19650"/>
                    <a:pt x="21257" y="19650"/>
                    <a:pt x="21257" y="19650"/>
                  </a:cubicBezTo>
                  <a:cubicBezTo>
                    <a:pt x="20685" y="19050"/>
                    <a:pt x="20113" y="18600"/>
                    <a:pt x="19254" y="18600"/>
                  </a:cubicBezTo>
                  <a:cubicBezTo>
                    <a:pt x="17824" y="18600"/>
                    <a:pt x="16250" y="19650"/>
                    <a:pt x="15821" y="19800"/>
                  </a:cubicBezTo>
                  <a:cubicBezTo>
                    <a:pt x="15535" y="20100"/>
                    <a:pt x="15535" y="20100"/>
                    <a:pt x="15535" y="20100"/>
                  </a:cubicBezTo>
                  <a:cubicBezTo>
                    <a:pt x="15535" y="19950"/>
                    <a:pt x="15535" y="19950"/>
                    <a:pt x="15535" y="19950"/>
                  </a:cubicBezTo>
                  <a:cubicBezTo>
                    <a:pt x="14820" y="20550"/>
                    <a:pt x="13962" y="20850"/>
                    <a:pt x="12674" y="20850"/>
                  </a:cubicBezTo>
                  <a:cubicBezTo>
                    <a:pt x="12102" y="20850"/>
                    <a:pt x="11530" y="20850"/>
                    <a:pt x="10958" y="20850"/>
                  </a:cubicBezTo>
                  <a:cubicBezTo>
                    <a:pt x="10385" y="20700"/>
                    <a:pt x="9813" y="20700"/>
                    <a:pt x="9241" y="20700"/>
                  </a:cubicBezTo>
                  <a:cubicBezTo>
                    <a:pt x="8097" y="20700"/>
                    <a:pt x="7238" y="21000"/>
                    <a:pt x="6523" y="21600"/>
                  </a:cubicBezTo>
                  <a:close/>
                  <a:moveTo>
                    <a:pt x="801" y="12900"/>
                  </a:moveTo>
                  <a:cubicBezTo>
                    <a:pt x="515" y="13350"/>
                    <a:pt x="372" y="13950"/>
                    <a:pt x="229" y="14400"/>
                  </a:cubicBezTo>
                  <a:cubicBezTo>
                    <a:pt x="86" y="16350"/>
                    <a:pt x="515" y="18000"/>
                    <a:pt x="1517" y="19200"/>
                  </a:cubicBezTo>
                  <a:cubicBezTo>
                    <a:pt x="2661" y="20550"/>
                    <a:pt x="4377" y="21300"/>
                    <a:pt x="6380" y="21300"/>
                  </a:cubicBezTo>
                  <a:cubicBezTo>
                    <a:pt x="7095" y="20700"/>
                    <a:pt x="7954" y="20400"/>
                    <a:pt x="9241" y="20400"/>
                  </a:cubicBezTo>
                  <a:cubicBezTo>
                    <a:pt x="9813" y="20400"/>
                    <a:pt x="10385" y="20550"/>
                    <a:pt x="10958" y="20550"/>
                  </a:cubicBezTo>
                  <a:cubicBezTo>
                    <a:pt x="11387" y="20550"/>
                    <a:pt x="11673" y="20700"/>
                    <a:pt x="12102" y="20700"/>
                  </a:cubicBezTo>
                  <a:cubicBezTo>
                    <a:pt x="11816" y="20550"/>
                    <a:pt x="11673" y="20400"/>
                    <a:pt x="11387" y="20250"/>
                  </a:cubicBezTo>
                  <a:cubicBezTo>
                    <a:pt x="11244" y="19950"/>
                    <a:pt x="11244" y="19950"/>
                    <a:pt x="11244" y="19950"/>
                  </a:cubicBezTo>
                  <a:cubicBezTo>
                    <a:pt x="11530" y="20100"/>
                    <a:pt x="11530" y="20100"/>
                    <a:pt x="11530" y="20100"/>
                  </a:cubicBezTo>
                  <a:cubicBezTo>
                    <a:pt x="11673" y="20100"/>
                    <a:pt x="11816" y="20100"/>
                    <a:pt x="12102" y="20100"/>
                  </a:cubicBezTo>
                  <a:cubicBezTo>
                    <a:pt x="12960" y="20100"/>
                    <a:pt x="13962" y="19650"/>
                    <a:pt x="14820" y="19200"/>
                  </a:cubicBezTo>
                  <a:cubicBezTo>
                    <a:pt x="14820" y="19200"/>
                    <a:pt x="14820" y="19200"/>
                    <a:pt x="14820" y="19200"/>
                  </a:cubicBezTo>
                  <a:cubicBezTo>
                    <a:pt x="13675" y="19650"/>
                    <a:pt x="12531" y="19950"/>
                    <a:pt x="11530" y="19950"/>
                  </a:cubicBezTo>
                  <a:cubicBezTo>
                    <a:pt x="11101" y="19950"/>
                    <a:pt x="10815" y="19950"/>
                    <a:pt x="10528" y="19950"/>
                  </a:cubicBezTo>
                  <a:cubicBezTo>
                    <a:pt x="10385" y="19800"/>
                    <a:pt x="10385" y="19800"/>
                    <a:pt x="10385" y="19800"/>
                  </a:cubicBezTo>
                  <a:cubicBezTo>
                    <a:pt x="10385" y="19650"/>
                    <a:pt x="10385" y="19650"/>
                    <a:pt x="10385" y="19650"/>
                  </a:cubicBezTo>
                  <a:cubicBezTo>
                    <a:pt x="10528" y="19650"/>
                    <a:pt x="10672" y="19500"/>
                    <a:pt x="10672" y="19350"/>
                  </a:cubicBezTo>
                  <a:cubicBezTo>
                    <a:pt x="10815" y="19350"/>
                    <a:pt x="10815" y="19200"/>
                    <a:pt x="10815" y="19200"/>
                  </a:cubicBezTo>
                  <a:cubicBezTo>
                    <a:pt x="10672" y="19350"/>
                    <a:pt x="10385" y="19500"/>
                    <a:pt x="10099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813" y="19500"/>
                    <a:pt x="9813" y="19500"/>
                    <a:pt x="9813" y="19500"/>
                  </a:cubicBezTo>
                  <a:cubicBezTo>
                    <a:pt x="9527" y="19500"/>
                    <a:pt x="9384" y="19350"/>
                    <a:pt x="9241" y="19200"/>
                  </a:cubicBezTo>
                  <a:cubicBezTo>
                    <a:pt x="9098" y="19200"/>
                    <a:pt x="8955" y="19050"/>
                    <a:pt x="8812" y="19050"/>
                  </a:cubicBezTo>
                  <a:cubicBezTo>
                    <a:pt x="8812" y="19050"/>
                    <a:pt x="8812" y="19050"/>
                    <a:pt x="8812" y="19050"/>
                  </a:cubicBezTo>
                  <a:cubicBezTo>
                    <a:pt x="8812" y="17550"/>
                    <a:pt x="8812" y="17550"/>
                    <a:pt x="8812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8955" y="17550"/>
                    <a:pt x="8955" y="17550"/>
                    <a:pt x="8955" y="17550"/>
                  </a:cubicBezTo>
                  <a:cubicBezTo>
                    <a:pt x="9241" y="17550"/>
                    <a:pt x="9527" y="17250"/>
                    <a:pt x="9527" y="17100"/>
                  </a:cubicBezTo>
                  <a:cubicBezTo>
                    <a:pt x="9527" y="17100"/>
                    <a:pt x="9527" y="17100"/>
                    <a:pt x="9241" y="17100"/>
                  </a:cubicBezTo>
                  <a:cubicBezTo>
                    <a:pt x="9098" y="17100"/>
                    <a:pt x="9098" y="17100"/>
                    <a:pt x="9098" y="17100"/>
                  </a:cubicBezTo>
                  <a:cubicBezTo>
                    <a:pt x="9241" y="16950"/>
                    <a:pt x="9241" y="16950"/>
                    <a:pt x="9241" y="16950"/>
                  </a:cubicBezTo>
                  <a:cubicBezTo>
                    <a:pt x="9384" y="16500"/>
                    <a:pt x="9670" y="16350"/>
                    <a:pt x="9956" y="16350"/>
                  </a:cubicBezTo>
                  <a:cubicBezTo>
                    <a:pt x="9384" y="16500"/>
                    <a:pt x="8955" y="16950"/>
                    <a:pt x="8669" y="17550"/>
                  </a:cubicBezTo>
                  <a:cubicBezTo>
                    <a:pt x="8240" y="18300"/>
                    <a:pt x="8240" y="19200"/>
                    <a:pt x="8812" y="19950"/>
                  </a:cubicBezTo>
                  <a:cubicBezTo>
                    <a:pt x="8812" y="20100"/>
                    <a:pt x="8812" y="20100"/>
                    <a:pt x="8812" y="20100"/>
                  </a:cubicBezTo>
                  <a:cubicBezTo>
                    <a:pt x="8669" y="20100"/>
                    <a:pt x="8669" y="20100"/>
                    <a:pt x="8669" y="20100"/>
                  </a:cubicBezTo>
                  <a:cubicBezTo>
                    <a:pt x="8240" y="20250"/>
                    <a:pt x="7811" y="20400"/>
                    <a:pt x="7525" y="20400"/>
                  </a:cubicBezTo>
                  <a:cubicBezTo>
                    <a:pt x="7525" y="20550"/>
                    <a:pt x="7525" y="20550"/>
                    <a:pt x="7525" y="20550"/>
                  </a:cubicBezTo>
                  <a:cubicBezTo>
                    <a:pt x="6809" y="20850"/>
                    <a:pt x="6094" y="21000"/>
                    <a:pt x="5379" y="21000"/>
                  </a:cubicBezTo>
                  <a:cubicBezTo>
                    <a:pt x="3948" y="21000"/>
                    <a:pt x="2518" y="20250"/>
                    <a:pt x="1660" y="19050"/>
                  </a:cubicBezTo>
                  <a:cubicBezTo>
                    <a:pt x="515" y="17400"/>
                    <a:pt x="86" y="15450"/>
                    <a:pt x="658" y="13350"/>
                  </a:cubicBezTo>
                  <a:lnTo>
                    <a:pt x="801" y="12900"/>
                  </a:lnTo>
                  <a:close/>
                  <a:moveTo>
                    <a:pt x="801" y="13950"/>
                  </a:moveTo>
                  <a:cubicBezTo>
                    <a:pt x="372" y="15750"/>
                    <a:pt x="801" y="17550"/>
                    <a:pt x="1803" y="18900"/>
                  </a:cubicBezTo>
                  <a:cubicBezTo>
                    <a:pt x="2804" y="20250"/>
                    <a:pt x="4234" y="20850"/>
                    <a:pt x="5665" y="20850"/>
                  </a:cubicBezTo>
                  <a:cubicBezTo>
                    <a:pt x="5665" y="20850"/>
                    <a:pt x="5665" y="20850"/>
                    <a:pt x="5665" y="20850"/>
                  </a:cubicBezTo>
                  <a:cubicBezTo>
                    <a:pt x="2089" y="20850"/>
                    <a:pt x="1230" y="16950"/>
                    <a:pt x="801" y="13950"/>
                  </a:cubicBezTo>
                  <a:close/>
                  <a:moveTo>
                    <a:pt x="15249" y="19950"/>
                  </a:moveTo>
                  <a:cubicBezTo>
                    <a:pt x="14963" y="19950"/>
                    <a:pt x="14677" y="20100"/>
                    <a:pt x="14391" y="20250"/>
                  </a:cubicBezTo>
                  <a:cubicBezTo>
                    <a:pt x="13962" y="20400"/>
                    <a:pt x="13389" y="20550"/>
                    <a:pt x="12960" y="20700"/>
                  </a:cubicBezTo>
                  <a:cubicBezTo>
                    <a:pt x="13962" y="20700"/>
                    <a:pt x="14677" y="20400"/>
                    <a:pt x="15249" y="19950"/>
                  </a:cubicBezTo>
                  <a:close/>
                  <a:moveTo>
                    <a:pt x="801" y="12900"/>
                  </a:moveTo>
                  <a:cubicBezTo>
                    <a:pt x="801" y="13350"/>
                    <a:pt x="801" y="13350"/>
                    <a:pt x="801" y="13350"/>
                  </a:cubicBezTo>
                  <a:cubicBezTo>
                    <a:pt x="1517" y="17100"/>
                    <a:pt x="2232" y="20550"/>
                    <a:pt x="5665" y="20550"/>
                  </a:cubicBezTo>
                  <a:cubicBezTo>
                    <a:pt x="5951" y="20550"/>
                    <a:pt x="6237" y="20550"/>
                    <a:pt x="6666" y="20550"/>
                  </a:cubicBezTo>
                  <a:cubicBezTo>
                    <a:pt x="4377" y="20550"/>
                    <a:pt x="2518" y="19200"/>
                    <a:pt x="1660" y="16950"/>
                  </a:cubicBezTo>
                  <a:cubicBezTo>
                    <a:pt x="801" y="14400"/>
                    <a:pt x="1517" y="11550"/>
                    <a:pt x="3090" y="10050"/>
                  </a:cubicBezTo>
                  <a:cubicBezTo>
                    <a:pt x="3519" y="9750"/>
                    <a:pt x="3519" y="9750"/>
                    <a:pt x="3519" y="9750"/>
                  </a:cubicBezTo>
                  <a:cubicBezTo>
                    <a:pt x="3519" y="9450"/>
                    <a:pt x="3662" y="9300"/>
                    <a:pt x="3662" y="930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3805" y="9150"/>
                    <a:pt x="3805" y="9150"/>
                    <a:pt x="3805" y="9150"/>
                  </a:cubicBezTo>
                  <a:cubicBezTo>
                    <a:pt x="4091" y="9300"/>
                    <a:pt x="4234" y="9450"/>
                    <a:pt x="4377" y="9600"/>
                  </a:cubicBezTo>
                  <a:cubicBezTo>
                    <a:pt x="4521" y="10200"/>
                    <a:pt x="4091" y="10950"/>
                    <a:pt x="3948" y="1125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805" y="11400"/>
                    <a:pt x="3805" y="11400"/>
                    <a:pt x="3805" y="11400"/>
                  </a:cubicBezTo>
                  <a:cubicBezTo>
                    <a:pt x="3662" y="11250"/>
                    <a:pt x="3519" y="11100"/>
                    <a:pt x="3519" y="10800"/>
                  </a:cubicBezTo>
                  <a:cubicBezTo>
                    <a:pt x="3376" y="10500"/>
                    <a:pt x="3519" y="10200"/>
                    <a:pt x="3519" y="9900"/>
                  </a:cubicBezTo>
                  <a:cubicBezTo>
                    <a:pt x="3233" y="10200"/>
                    <a:pt x="3233" y="10200"/>
                    <a:pt x="3233" y="10200"/>
                  </a:cubicBezTo>
                  <a:cubicBezTo>
                    <a:pt x="2947" y="10650"/>
                    <a:pt x="2947" y="10950"/>
                    <a:pt x="3090" y="11250"/>
                  </a:cubicBezTo>
                  <a:cubicBezTo>
                    <a:pt x="3233" y="11700"/>
                    <a:pt x="3805" y="12000"/>
                    <a:pt x="4521" y="12000"/>
                  </a:cubicBezTo>
                  <a:cubicBezTo>
                    <a:pt x="4950" y="11550"/>
                    <a:pt x="5665" y="10650"/>
                    <a:pt x="5379" y="9600"/>
                  </a:cubicBezTo>
                  <a:cubicBezTo>
                    <a:pt x="5236" y="9450"/>
                    <a:pt x="5093" y="9300"/>
                    <a:pt x="4807" y="9300"/>
                  </a:cubicBezTo>
                  <a:cubicBezTo>
                    <a:pt x="4950" y="9300"/>
                    <a:pt x="4950" y="9300"/>
                    <a:pt x="4950" y="9300"/>
                  </a:cubicBezTo>
                  <a:cubicBezTo>
                    <a:pt x="5236" y="9600"/>
                    <a:pt x="5379" y="10350"/>
                    <a:pt x="5236" y="10950"/>
                  </a:cubicBezTo>
                  <a:cubicBezTo>
                    <a:pt x="4950" y="11550"/>
                    <a:pt x="4664" y="11850"/>
                    <a:pt x="4091" y="11850"/>
                  </a:cubicBezTo>
                  <a:cubicBezTo>
                    <a:pt x="4091" y="11850"/>
                    <a:pt x="4091" y="11850"/>
                    <a:pt x="4091" y="11850"/>
                  </a:cubicBezTo>
                  <a:cubicBezTo>
                    <a:pt x="4091" y="11850"/>
                    <a:pt x="4091" y="11850"/>
                    <a:pt x="3948" y="11850"/>
                  </a:cubicBezTo>
                  <a:cubicBezTo>
                    <a:pt x="3805" y="11700"/>
                    <a:pt x="3805" y="11700"/>
                    <a:pt x="3805" y="11700"/>
                  </a:cubicBezTo>
                  <a:cubicBezTo>
                    <a:pt x="3948" y="11700"/>
                    <a:pt x="3948" y="11700"/>
                    <a:pt x="3948" y="11700"/>
                  </a:cubicBezTo>
                  <a:cubicBezTo>
                    <a:pt x="3948" y="11400"/>
                    <a:pt x="4091" y="11250"/>
                    <a:pt x="4234" y="11100"/>
                  </a:cubicBezTo>
                  <a:cubicBezTo>
                    <a:pt x="4521" y="10650"/>
                    <a:pt x="4807" y="10200"/>
                    <a:pt x="4664" y="9300"/>
                  </a:cubicBezTo>
                  <a:cubicBezTo>
                    <a:pt x="4664" y="9150"/>
                    <a:pt x="4664" y="9150"/>
                    <a:pt x="4664" y="9150"/>
                  </a:cubicBezTo>
                  <a:cubicBezTo>
                    <a:pt x="4521" y="9150"/>
                    <a:pt x="4234" y="90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4091" y="8700"/>
                    <a:pt x="4091" y="8700"/>
                    <a:pt x="4091" y="8700"/>
                  </a:cubicBezTo>
                  <a:cubicBezTo>
                    <a:pt x="5236" y="5850"/>
                    <a:pt x="4664" y="1500"/>
                    <a:pt x="2375" y="300"/>
                  </a:cubicBezTo>
                  <a:cubicBezTo>
                    <a:pt x="2375" y="750"/>
                    <a:pt x="2661" y="1200"/>
                    <a:pt x="3090" y="1650"/>
                  </a:cubicBezTo>
                  <a:cubicBezTo>
                    <a:pt x="3519" y="2100"/>
                    <a:pt x="3948" y="2700"/>
                    <a:pt x="4091" y="3600"/>
                  </a:cubicBezTo>
                  <a:cubicBezTo>
                    <a:pt x="4091" y="3900"/>
                    <a:pt x="4091" y="4200"/>
                    <a:pt x="4091" y="4500"/>
                  </a:cubicBezTo>
                  <a:cubicBezTo>
                    <a:pt x="4234" y="4800"/>
                    <a:pt x="4234" y="4800"/>
                    <a:pt x="4234" y="4800"/>
                  </a:cubicBezTo>
                  <a:cubicBezTo>
                    <a:pt x="4807" y="5700"/>
                    <a:pt x="4521" y="6600"/>
                    <a:pt x="4234" y="7350"/>
                  </a:cubicBezTo>
                  <a:cubicBezTo>
                    <a:pt x="4091" y="7800"/>
                    <a:pt x="3948" y="8250"/>
                    <a:pt x="3948" y="8700"/>
                  </a:cubicBezTo>
                  <a:cubicBezTo>
                    <a:pt x="3948" y="9150"/>
                    <a:pt x="3948" y="9150"/>
                    <a:pt x="3948" y="9150"/>
                  </a:cubicBezTo>
                  <a:cubicBezTo>
                    <a:pt x="3662" y="8700"/>
                    <a:pt x="3662" y="8700"/>
                    <a:pt x="3662" y="8700"/>
                  </a:cubicBezTo>
                  <a:cubicBezTo>
                    <a:pt x="3376" y="7950"/>
                    <a:pt x="3519" y="7350"/>
                    <a:pt x="3805" y="6600"/>
                  </a:cubicBezTo>
                  <a:cubicBezTo>
                    <a:pt x="3948" y="6000"/>
                    <a:pt x="4234" y="5400"/>
                    <a:pt x="4091" y="4800"/>
                  </a:cubicBezTo>
                  <a:cubicBezTo>
                    <a:pt x="4091" y="4800"/>
                    <a:pt x="4091" y="4800"/>
                    <a:pt x="4091" y="4800"/>
                  </a:cubicBezTo>
                  <a:cubicBezTo>
                    <a:pt x="4091" y="5250"/>
                    <a:pt x="3948" y="5700"/>
                    <a:pt x="3805" y="6300"/>
                  </a:cubicBezTo>
                  <a:cubicBezTo>
                    <a:pt x="3519" y="7050"/>
                    <a:pt x="3233" y="7950"/>
                    <a:pt x="3233" y="8850"/>
                  </a:cubicBezTo>
                  <a:cubicBezTo>
                    <a:pt x="3376" y="9000"/>
                    <a:pt x="3376" y="9000"/>
                    <a:pt x="3376" y="9000"/>
                  </a:cubicBezTo>
                  <a:cubicBezTo>
                    <a:pt x="3233" y="9000"/>
                    <a:pt x="3233" y="9000"/>
                    <a:pt x="3233" y="9000"/>
                  </a:cubicBezTo>
                  <a:cubicBezTo>
                    <a:pt x="3090" y="9150"/>
                    <a:pt x="2947" y="9150"/>
                    <a:pt x="2804" y="9150"/>
                  </a:cubicBezTo>
                  <a:cubicBezTo>
                    <a:pt x="2804" y="9150"/>
                    <a:pt x="2804" y="9150"/>
                    <a:pt x="2804" y="9150"/>
                  </a:cubicBezTo>
                  <a:cubicBezTo>
                    <a:pt x="2661" y="9150"/>
                    <a:pt x="2661" y="9150"/>
                    <a:pt x="2518" y="9300"/>
                  </a:cubicBezTo>
                  <a:cubicBezTo>
                    <a:pt x="2375" y="10350"/>
                    <a:pt x="1803" y="11100"/>
                    <a:pt x="1374" y="11850"/>
                  </a:cubicBezTo>
                  <a:cubicBezTo>
                    <a:pt x="1230" y="12300"/>
                    <a:pt x="944" y="12600"/>
                    <a:pt x="801" y="12900"/>
                  </a:cubicBezTo>
                  <a:close/>
                  <a:moveTo>
                    <a:pt x="11959" y="20400"/>
                  </a:moveTo>
                  <a:cubicBezTo>
                    <a:pt x="12102" y="20400"/>
                    <a:pt x="12245" y="20550"/>
                    <a:pt x="12531" y="20550"/>
                  </a:cubicBezTo>
                  <a:cubicBezTo>
                    <a:pt x="13103" y="20550"/>
                    <a:pt x="13675" y="20250"/>
                    <a:pt x="14248" y="19950"/>
                  </a:cubicBezTo>
                  <a:cubicBezTo>
                    <a:pt x="14820" y="19800"/>
                    <a:pt x="15249" y="19650"/>
                    <a:pt x="15535" y="19650"/>
                  </a:cubicBezTo>
                  <a:cubicBezTo>
                    <a:pt x="15678" y="19650"/>
                    <a:pt x="15678" y="19650"/>
                    <a:pt x="15678" y="19650"/>
                  </a:cubicBezTo>
                  <a:cubicBezTo>
                    <a:pt x="15964" y="19350"/>
                    <a:pt x="16393" y="19050"/>
                    <a:pt x="16679" y="18900"/>
                  </a:cubicBezTo>
                  <a:cubicBezTo>
                    <a:pt x="16966" y="18750"/>
                    <a:pt x="17252" y="18750"/>
                    <a:pt x="17395" y="18600"/>
                  </a:cubicBezTo>
                  <a:cubicBezTo>
                    <a:pt x="17252" y="18600"/>
                    <a:pt x="17252" y="18450"/>
                    <a:pt x="17109" y="18450"/>
                  </a:cubicBezTo>
                  <a:cubicBezTo>
                    <a:pt x="16536" y="18450"/>
                    <a:pt x="15678" y="18900"/>
                    <a:pt x="14963" y="19350"/>
                  </a:cubicBezTo>
                  <a:cubicBezTo>
                    <a:pt x="13962" y="19800"/>
                    <a:pt x="12960" y="20400"/>
                    <a:pt x="11959" y="20400"/>
                  </a:cubicBezTo>
                  <a:close/>
                  <a:moveTo>
                    <a:pt x="8955" y="18900"/>
                  </a:moveTo>
                  <a:cubicBezTo>
                    <a:pt x="9098" y="18900"/>
                    <a:pt x="9241" y="18900"/>
                    <a:pt x="9384" y="19050"/>
                  </a:cubicBezTo>
                  <a:cubicBezTo>
                    <a:pt x="9527" y="19200"/>
                    <a:pt x="9670" y="19200"/>
                    <a:pt x="9813" y="19200"/>
                  </a:cubicBezTo>
                  <a:cubicBezTo>
                    <a:pt x="9813" y="19200"/>
                    <a:pt x="9813" y="19200"/>
                    <a:pt x="9813" y="19200"/>
                  </a:cubicBezTo>
                  <a:cubicBezTo>
                    <a:pt x="9813" y="19200"/>
                    <a:pt x="9956" y="19200"/>
                    <a:pt x="9956" y="19050"/>
                  </a:cubicBezTo>
                  <a:cubicBezTo>
                    <a:pt x="10099" y="18750"/>
                    <a:pt x="10528" y="18150"/>
                    <a:pt x="10385" y="17700"/>
                  </a:cubicBezTo>
                  <a:cubicBezTo>
                    <a:pt x="10385" y="17550"/>
                    <a:pt x="10242" y="17400"/>
                    <a:pt x="10099" y="1725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100"/>
                    <a:pt x="9813" y="17100"/>
                    <a:pt x="9813" y="17100"/>
                  </a:cubicBezTo>
                  <a:cubicBezTo>
                    <a:pt x="9813" y="17400"/>
                    <a:pt x="9384" y="17700"/>
                    <a:pt x="8955" y="17700"/>
                  </a:cubicBezTo>
                  <a:cubicBezTo>
                    <a:pt x="8955" y="17700"/>
                    <a:pt x="8955" y="17700"/>
                    <a:pt x="8955" y="17700"/>
                  </a:cubicBezTo>
                  <a:lnTo>
                    <a:pt x="8955" y="18900"/>
                  </a:lnTo>
                  <a:close/>
                  <a:moveTo>
                    <a:pt x="10528" y="17400"/>
                  </a:moveTo>
                  <a:cubicBezTo>
                    <a:pt x="10528" y="17550"/>
                    <a:pt x="10528" y="17550"/>
                    <a:pt x="10528" y="17700"/>
                  </a:cubicBezTo>
                  <a:cubicBezTo>
                    <a:pt x="10672" y="18150"/>
                    <a:pt x="10385" y="18750"/>
                    <a:pt x="10099" y="19200"/>
                  </a:cubicBezTo>
                  <a:cubicBezTo>
                    <a:pt x="10528" y="18900"/>
                    <a:pt x="10815" y="18150"/>
                    <a:pt x="10815" y="17700"/>
                  </a:cubicBezTo>
                  <a:cubicBezTo>
                    <a:pt x="10672" y="17700"/>
                    <a:pt x="10672" y="17550"/>
                    <a:pt x="10528" y="17400"/>
                  </a:cubicBezTo>
                  <a:close/>
                  <a:moveTo>
                    <a:pt x="9813" y="17100"/>
                  </a:moveTo>
                  <a:cubicBezTo>
                    <a:pt x="10099" y="17100"/>
                    <a:pt x="10099" y="17100"/>
                    <a:pt x="10099" y="17100"/>
                  </a:cubicBezTo>
                  <a:cubicBezTo>
                    <a:pt x="10672" y="17250"/>
                    <a:pt x="10958" y="17550"/>
                    <a:pt x="10958" y="17700"/>
                  </a:cubicBezTo>
                  <a:cubicBezTo>
                    <a:pt x="11101" y="18150"/>
                    <a:pt x="10815" y="18750"/>
                    <a:pt x="10385" y="19200"/>
                  </a:cubicBezTo>
                  <a:cubicBezTo>
                    <a:pt x="11101" y="18900"/>
                    <a:pt x="11101" y="18300"/>
                    <a:pt x="11101" y="18000"/>
                  </a:cubicBezTo>
                  <a:cubicBezTo>
                    <a:pt x="11101" y="17400"/>
                    <a:pt x="10672" y="16500"/>
                    <a:pt x="10099" y="16500"/>
                  </a:cubicBezTo>
                  <a:cubicBezTo>
                    <a:pt x="9956" y="16500"/>
                    <a:pt x="9670" y="16650"/>
                    <a:pt x="9527" y="16950"/>
                  </a:cubicBezTo>
                  <a:cubicBezTo>
                    <a:pt x="9670" y="16950"/>
                    <a:pt x="9670" y="16950"/>
                    <a:pt x="9813" y="17100"/>
                  </a:cubicBezTo>
                  <a:close/>
                  <a:moveTo>
                    <a:pt x="17252" y="18300"/>
                  </a:moveTo>
                  <a:cubicBezTo>
                    <a:pt x="17395" y="18300"/>
                    <a:pt x="17538" y="18300"/>
                    <a:pt x="17681" y="18450"/>
                  </a:cubicBezTo>
                  <a:cubicBezTo>
                    <a:pt x="17824" y="18450"/>
                    <a:pt x="17824" y="18450"/>
                    <a:pt x="17824" y="18450"/>
                  </a:cubicBezTo>
                  <a:cubicBezTo>
                    <a:pt x="17681" y="18600"/>
                    <a:pt x="17681" y="18600"/>
                    <a:pt x="17681" y="18600"/>
                  </a:cubicBezTo>
                  <a:cubicBezTo>
                    <a:pt x="17681" y="18600"/>
                    <a:pt x="17538" y="18750"/>
                    <a:pt x="17395" y="18750"/>
                  </a:cubicBezTo>
                  <a:cubicBezTo>
                    <a:pt x="17967" y="18600"/>
                    <a:pt x="18539" y="18450"/>
                    <a:pt x="19254" y="18450"/>
                  </a:cubicBezTo>
                  <a:cubicBezTo>
                    <a:pt x="19683" y="18450"/>
                    <a:pt x="19970" y="18450"/>
                    <a:pt x="20256" y="18600"/>
                  </a:cubicBezTo>
                  <a:cubicBezTo>
                    <a:pt x="19826" y="18300"/>
                    <a:pt x="19254" y="18150"/>
                    <a:pt x="18539" y="18150"/>
                  </a:cubicBezTo>
                  <a:cubicBezTo>
                    <a:pt x="18110" y="18150"/>
                    <a:pt x="17681" y="18150"/>
                    <a:pt x="17252" y="18300"/>
                  </a:cubicBezTo>
                  <a:close/>
                  <a:moveTo>
                    <a:pt x="10099" y="16350"/>
                  </a:moveTo>
                  <a:cubicBezTo>
                    <a:pt x="10815" y="16350"/>
                    <a:pt x="11387" y="17250"/>
                    <a:pt x="11387" y="18000"/>
                  </a:cubicBezTo>
                  <a:cubicBezTo>
                    <a:pt x="11387" y="18150"/>
                    <a:pt x="11387" y="18300"/>
                    <a:pt x="11387" y="18450"/>
                  </a:cubicBezTo>
                  <a:cubicBezTo>
                    <a:pt x="11530" y="18150"/>
                    <a:pt x="11530" y="17700"/>
                    <a:pt x="11387" y="17100"/>
                  </a:cubicBezTo>
                  <a:cubicBezTo>
                    <a:pt x="11101" y="16500"/>
                    <a:pt x="10528" y="16200"/>
                    <a:pt x="9956" y="16350"/>
                  </a:cubicBezTo>
                  <a:cubicBezTo>
                    <a:pt x="10099" y="16350"/>
                    <a:pt x="10099" y="16350"/>
                    <a:pt x="10099" y="16350"/>
                  </a:cubicBezTo>
                  <a:close/>
                  <a:moveTo>
                    <a:pt x="4950" y="9750"/>
                  </a:moveTo>
                  <a:cubicBezTo>
                    <a:pt x="4950" y="10350"/>
                    <a:pt x="4664" y="10800"/>
                    <a:pt x="4377" y="11100"/>
                  </a:cubicBezTo>
                  <a:cubicBezTo>
                    <a:pt x="4377" y="11250"/>
                    <a:pt x="4234" y="11400"/>
                    <a:pt x="4234" y="11550"/>
                  </a:cubicBezTo>
                  <a:cubicBezTo>
                    <a:pt x="4664" y="11550"/>
                    <a:pt x="4950" y="11100"/>
                    <a:pt x="4950" y="10950"/>
                  </a:cubicBezTo>
                  <a:cubicBezTo>
                    <a:pt x="5093" y="10500"/>
                    <a:pt x="5093" y="10050"/>
                    <a:pt x="4950" y="9750"/>
                  </a:cubicBezTo>
                  <a:close/>
                  <a:moveTo>
                    <a:pt x="3805" y="9450"/>
                  </a:moveTo>
                  <a:cubicBezTo>
                    <a:pt x="3662" y="9750"/>
                    <a:pt x="3662" y="10350"/>
                    <a:pt x="3662" y="10800"/>
                  </a:cubicBezTo>
                  <a:cubicBezTo>
                    <a:pt x="3662" y="10950"/>
                    <a:pt x="3805" y="10950"/>
                    <a:pt x="3805" y="11100"/>
                  </a:cubicBezTo>
                  <a:cubicBezTo>
                    <a:pt x="4091" y="10650"/>
                    <a:pt x="4377" y="10050"/>
                    <a:pt x="4234" y="9750"/>
                  </a:cubicBezTo>
                  <a:cubicBezTo>
                    <a:pt x="4091" y="9600"/>
                    <a:pt x="4091" y="9450"/>
                    <a:pt x="3805" y="9450"/>
                  </a:cubicBezTo>
                  <a:close/>
                  <a:moveTo>
                    <a:pt x="4377" y="5400"/>
                  </a:moveTo>
                  <a:cubicBezTo>
                    <a:pt x="4234" y="5850"/>
                    <a:pt x="4091" y="6300"/>
                    <a:pt x="3948" y="6600"/>
                  </a:cubicBezTo>
                  <a:cubicBezTo>
                    <a:pt x="3805" y="7200"/>
                    <a:pt x="3662" y="7650"/>
                    <a:pt x="3805" y="8250"/>
                  </a:cubicBezTo>
                  <a:cubicBezTo>
                    <a:pt x="3805" y="7950"/>
                    <a:pt x="3948" y="7650"/>
                    <a:pt x="3948" y="7350"/>
                  </a:cubicBezTo>
                  <a:cubicBezTo>
                    <a:pt x="4234" y="6750"/>
                    <a:pt x="4377" y="6150"/>
                    <a:pt x="4377" y="5400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7" name="Freeform 47"/>
            <p:cNvSpPr/>
            <p:nvPr/>
          </p:nvSpPr>
          <p:spPr>
            <a:xfrm rot="5400000">
              <a:off x="2746943" y="-36826"/>
              <a:ext cx="290130" cy="36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600" fill="norm" stroke="1" extrusionOk="0">
                  <a:moveTo>
                    <a:pt x="6235" y="1184"/>
                  </a:moveTo>
                  <a:cubicBezTo>
                    <a:pt x="6906" y="2071"/>
                    <a:pt x="6638" y="2959"/>
                    <a:pt x="7577" y="3699"/>
                  </a:cubicBezTo>
                  <a:cubicBezTo>
                    <a:pt x="7845" y="3403"/>
                    <a:pt x="7308" y="2663"/>
                    <a:pt x="6772" y="2515"/>
                  </a:cubicBezTo>
                  <a:cubicBezTo>
                    <a:pt x="8113" y="1923"/>
                    <a:pt x="8247" y="3699"/>
                    <a:pt x="7979" y="5030"/>
                  </a:cubicBezTo>
                  <a:cubicBezTo>
                    <a:pt x="7443" y="5326"/>
                    <a:pt x="6906" y="5474"/>
                    <a:pt x="6101" y="5474"/>
                  </a:cubicBezTo>
                  <a:cubicBezTo>
                    <a:pt x="5296" y="4586"/>
                    <a:pt x="5296" y="2811"/>
                    <a:pt x="5028" y="1923"/>
                  </a:cubicBezTo>
                  <a:cubicBezTo>
                    <a:pt x="1405" y="2071"/>
                    <a:pt x="734" y="6066"/>
                    <a:pt x="1674" y="9173"/>
                  </a:cubicBezTo>
                  <a:cubicBezTo>
                    <a:pt x="2076" y="10652"/>
                    <a:pt x="3552" y="11984"/>
                    <a:pt x="4088" y="13611"/>
                  </a:cubicBezTo>
                  <a:cubicBezTo>
                    <a:pt x="5028" y="16422"/>
                    <a:pt x="4625" y="19085"/>
                    <a:pt x="3149" y="21600"/>
                  </a:cubicBezTo>
                  <a:cubicBezTo>
                    <a:pt x="3284" y="20268"/>
                    <a:pt x="4759" y="17901"/>
                    <a:pt x="3954" y="15386"/>
                  </a:cubicBezTo>
                  <a:cubicBezTo>
                    <a:pt x="3686" y="15090"/>
                    <a:pt x="3418" y="15090"/>
                    <a:pt x="3015" y="15090"/>
                  </a:cubicBezTo>
                  <a:cubicBezTo>
                    <a:pt x="3015" y="14795"/>
                    <a:pt x="3284" y="14942"/>
                    <a:pt x="3552" y="14942"/>
                  </a:cubicBezTo>
                  <a:cubicBezTo>
                    <a:pt x="3284" y="13167"/>
                    <a:pt x="466" y="11688"/>
                    <a:pt x="64" y="8877"/>
                  </a:cubicBezTo>
                  <a:cubicBezTo>
                    <a:pt x="-339" y="5030"/>
                    <a:pt x="1137" y="888"/>
                    <a:pt x="5028" y="1479"/>
                  </a:cubicBezTo>
                  <a:cubicBezTo>
                    <a:pt x="5564" y="1332"/>
                    <a:pt x="5833" y="740"/>
                    <a:pt x="6369" y="592"/>
                  </a:cubicBezTo>
                  <a:cubicBezTo>
                    <a:pt x="11065" y="148"/>
                    <a:pt x="16700" y="6805"/>
                    <a:pt x="18980" y="1923"/>
                  </a:cubicBezTo>
                  <a:cubicBezTo>
                    <a:pt x="19115" y="888"/>
                    <a:pt x="18846" y="444"/>
                    <a:pt x="18578" y="0"/>
                  </a:cubicBezTo>
                  <a:cubicBezTo>
                    <a:pt x="21127" y="296"/>
                    <a:pt x="19517" y="4290"/>
                    <a:pt x="18444" y="4882"/>
                  </a:cubicBezTo>
                  <a:cubicBezTo>
                    <a:pt x="14419" y="6953"/>
                    <a:pt x="9052" y="592"/>
                    <a:pt x="6235" y="1184"/>
                  </a:cubicBezTo>
                  <a:close/>
                  <a:moveTo>
                    <a:pt x="17907" y="4586"/>
                  </a:moveTo>
                  <a:cubicBezTo>
                    <a:pt x="18578" y="4290"/>
                    <a:pt x="19785" y="2515"/>
                    <a:pt x="19383" y="2367"/>
                  </a:cubicBezTo>
                  <a:cubicBezTo>
                    <a:pt x="16968" y="6362"/>
                    <a:pt x="12004" y="2071"/>
                    <a:pt x="8918" y="1184"/>
                  </a:cubicBezTo>
                  <a:cubicBezTo>
                    <a:pt x="11199" y="3107"/>
                    <a:pt x="13614" y="4882"/>
                    <a:pt x="17907" y="4586"/>
                  </a:cubicBezTo>
                  <a:close/>
                  <a:moveTo>
                    <a:pt x="3015" y="12427"/>
                  </a:moveTo>
                  <a:cubicBezTo>
                    <a:pt x="869" y="10504"/>
                    <a:pt x="466" y="3995"/>
                    <a:pt x="2479" y="2367"/>
                  </a:cubicBezTo>
                  <a:cubicBezTo>
                    <a:pt x="-473" y="4290"/>
                    <a:pt x="198" y="11540"/>
                    <a:pt x="3015" y="12427"/>
                  </a:cubicBezTo>
                  <a:close/>
                  <a:moveTo>
                    <a:pt x="7174" y="4142"/>
                  </a:moveTo>
                  <a:cubicBezTo>
                    <a:pt x="6906" y="3255"/>
                    <a:pt x="6638" y="2367"/>
                    <a:pt x="5698" y="2367"/>
                  </a:cubicBezTo>
                  <a:cubicBezTo>
                    <a:pt x="5698" y="3403"/>
                    <a:pt x="6235" y="3995"/>
                    <a:pt x="7174" y="4142"/>
                  </a:cubicBezTo>
                  <a:close/>
                  <a:moveTo>
                    <a:pt x="7174" y="4586"/>
                  </a:moveTo>
                  <a:cubicBezTo>
                    <a:pt x="6369" y="4882"/>
                    <a:pt x="6101" y="3551"/>
                    <a:pt x="5698" y="4142"/>
                  </a:cubicBezTo>
                  <a:cubicBezTo>
                    <a:pt x="5833" y="4586"/>
                    <a:pt x="7040" y="5918"/>
                    <a:pt x="7174" y="458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" name="Freeform 48"/>
            <p:cNvSpPr/>
            <p:nvPr/>
          </p:nvSpPr>
          <p:spPr>
            <a:xfrm rot="5400000">
              <a:off x="2744786" y="-41714"/>
              <a:ext cx="290928" cy="3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28"/>
                  </a:moveTo>
                  <a:cubicBezTo>
                    <a:pt x="21600" y="2880"/>
                    <a:pt x="20592" y="4608"/>
                    <a:pt x="19872" y="4896"/>
                  </a:cubicBezTo>
                  <a:cubicBezTo>
                    <a:pt x="17280" y="6192"/>
                    <a:pt x="14256" y="4608"/>
                    <a:pt x="11664" y="3168"/>
                  </a:cubicBezTo>
                  <a:cubicBezTo>
                    <a:pt x="9936" y="2160"/>
                    <a:pt x="8208" y="1296"/>
                    <a:pt x="6912" y="1440"/>
                  </a:cubicBezTo>
                  <a:cubicBezTo>
                    <a:pt x="7200" y="1728"/>
                    <a:pt x="7344" y="2160"/>
                    <a:pt x="7488" y="2448"/>
                  </a:cubicBezTo>
                  <a:cubicBezTo>
                    <a:pt x="7488" y="2448"/>
                    <a:pt x="7488" y="2448"/>
                    <a:pt x="7488" y="2448"/>
                  </a:cubicBezTo>
                  <a:cubicBezTo>
                    <a:pt x="7776" y="2304"/>
                    <a:pt x="8064" y="2304"/>
                    <a:pt x="8352" y="2448"/>
                  </a:cubicBezTo>
                  <a:cubicBezTo>
                    <a:pt x="8784" y="2736"/>
                    <a:pt x="8784" y="3456"/>
                    <a:pt x="8784" y="3888"/>
                  </a:cubicBezTo>
                  <a:cubicBezTo>
                    <a:pt x="8784" y="4320"/>
                    <a:pt x="8784" y="4752"/>
                    <a:pt x="8640" y="5040"/>
                  </a:cubicBezTo>
                  <a:cubicBezTo>
                    <a:pt x="8640" y="5040"/>
                    <a:pt x="8640" y="5040"/>
                    <a:pt x="8640" y="5040"/>
                  </a:cubicBezTo>
                  <a:cubicBezTo>
                    <a:pt x="8640" y="5184"/>
                    <a:pt x="8640" y="5184"/>
                    <a:pt x="8640" y="5184"/>
                  </a:cubicBezTo>
                  <a:cubicBezTo>
                    <a:pt x="8208" y="5472"/>
                    <a:pt x="7488" y="5616"/>
                    <a:pt x="6480" y="5616"/>
                  </a:cubicBezTo>
                  <a:cubicBezTo>
                    <a:pt x="6480" y="5616"/>
                    <a:pt x="6480" y="5616"/>
                    <a:pt x="6480" y="5616"/>
                  </a:cubicBezTo>
                  <a:cubicBezTo>
                    <a:pt x="6480" y="5472"/>
                    <a:pt x="6480" y="5472"/>
                    <a:pt x="6480" y="5472"/>
                  </a:cubicBezTo>
                  <a:cubicBezTo>
                    <a:pt x="5904" y="4896"/>
                    <a:pt x="5760" y="3744"/>
                    <a:pt x="5616" y="2880"/>
                  </a:cubicBezTo>
                  <a:cubicBezTo>
                    <a:pt x="5616" y="2592"/>
                    <a:pt x="5472" y="2304"/>
                    <a:pt x="5472" y="2016"/>
                  </a:cubicBezTo>
                  <a:cubicBezTo>
                    <a:pt x="3024" y="2160"/>
                    <a:pt x="1584" y="3888"/>
                    <a:pt x="1584" y="6768"/>
                  </a:cubicBezTo>
                  <a:cubicBezTo>
                    <a:pt x="1584" y="7488"/>
                    <a:pt x="1728" y="8352"/>
                    <a:pt x="2016" y="9072"/>
                  </a:cubicBezTo>
                  <a:cubicBezTo>
                    <a:pt x="2160" y="9792"/>
                    <a:pt x="2592" y="10368"/>
                    <a:pt x="3168" y="11088"/>
                  </a:cubicBezTo>
                  <a:cubicBezTo>
                    <a:pt x="3744" y="11808"/>
                    <a:pt x="4320" y="12528"/>
                    <a:pt x="4608" y="13392"/>
                  </a:cubicBezTo>
                  <a:cubicBezTo>
                    <a:pt x="5616" y="15984"/>
                    <a:pt x="5184" y="18720"/>
                    <a:pt x="3600" y="21312"/>
                  </a:cubicBezTo>
                  <a:cubicBezTo>
                    <a:pt x="3312" y="21600"/>
                    <a:pt x="3312" y="21600"/>
                    <a:pt x="3312" y="21600"/>
                  </a:cubicBezTo>
                  <a:cubicBezTo>
                    <a:pt x="3312" y="21168"/>
                    <a:pt x="3312" y="21168"/>
                    <a:pt x="3312" y="21168"/>
                  </a:cubicBezTo>
                  <a:cubicBezTo>
                    <a:pt x="3456" y="20736"/>
                    <a:pt x="3600" y="20304"/>
                    <a:pt x="3744" y="19728"/>
                  </a:cubicBezTo>
                  <a:cubicBezTo>
                    <a:pt x="4032" y="18864"/>
                    <a:pt x="4464" y="17712"/>
                    <a:pt x="4464" y="16704"/>
                  </a:cubicBezTo>
                  <a:cubicBezTo>
                    <a:pt x="4464" y="16128"/>
                    <a:pt x="4320" y="15552"/>
                    <a:pt x="4176" y="15120"/>
                  </a:cubicBezTo>
                  <a:cubicBezTo>
                    <a:pt x="4032" y="14976"/>
                    <a:pt x="3744" y="14976"/>
                    <a:pt x="3312" y="14976"/>
                  </a:cubicBezTo>
                  <a:cubicBezTo>
                    <a:pt x="3168" y="14976"/>
                    <a:pt x="3168" y="14976"/>
                    <a:pt x="3168" y="14976"/>
                  </a:cubicBezTo>
                  <a:cubicBezTo>
                    <a:pt x="3168" y="14832"/>
                    <a:pt x="3168" y="14832"/>
                    <a:pt x="3168" y="14832"/>
                  </a:cubicBezTo>
                  <a:cubicBezTo>
                    <a:pt x="3168" y="14544"/>
                    <a:pt x="3456" y="14544"/>
                    <a:pt x="3744" y="14544"/>
                  </a:cubicBezTo>
                  <a:cubicBezTo>
                    <a:pt x="3744" y="14544"/>
                    <a:pt x="3744" y="14544"/>
                    <a:pt x="3744" y="14544"/>
                  </a:cubicBezTo>
                  <a:cubicBezTo>
                    <a:pt x="3600" y="13968"/>
                    <a:pt x="3024" y="13392"/>
                    <a:pt x="2448" y="12672"/>
                  </a:cubicBezTo>
                  <a:cubicBezTo>
                    <a:pt x="1440" y="11664"/>
                    <a:pt x="288" y="10368"/>
                    <a:pt x="144" y="8784"/>
                  </a:cubicBezTo>
                  <a:cubicBezTo>
                    <a:pt x="0" y="8352"/>
                    <a:pt x="0" y="7920"/>
                    <a:pt x="0" y="7488"/>
                  </a:cubicBezTo>
                  <a:cubicBezTo>
                    <a:pt x="0" y="5328"/>
                    <a:pt x="720" y="3456"/>
                    <a:pt x="1872" y="2448"/>
                  </a:cubicBezTo>
                  <a:cubicBezTo>
                    <a:pt x="2880" y="1584"/>
                    <a:pt x="4032" y="1296"/>
                    <a:pt x="5472" y="1440"/>
                  </a:cubicBezTo>
                  <a:cubicBezTo>
                    <a:pt x="5760" y="1440"/>
                    <a:pt x="5904" y="1296"/>
                    <a:pt x="6192" y="1008"/>
                  </a:cubicBezTo>
                  <a:cubicBezTo>
                    <a:pt x="6336" y="864"/>
                    <a:pt x="6624" y="720"/>
                    <a:pt x="6912" y="576"/>
                  </a:cubicBezTo>
                  <a:cubicBezTo>
                    <a:pt x="8928" y="432"/>
                    <a:pt x="11088" y="1296"/>
                    <a:pt x="13104" y="2304"/>
                  </a:cubicBezTo>
                  <a:cubicBezTo>
                    <a:pt x="16272" y="3600"/>
                    <a:pt x="18864" y="4752"/>
                    <a:pt x="20304" y="1872"/>
                  </a:cubicBezTo>
                  <a:cubicBezTo>
                    <a:pt x="20448" y="1728"/>
                    <a:pt x="20448" y="1584"/>
                    <a:pt x="20448" y="1440"/>
                  </a:cubicBezTo>
                  <a:cubicBezTo>
                    <a:pt x="20448" y="1008"/>
                    <a:pt x="20160" y="576"/>
                    <a:pt x="20016" y="288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20016" y="0"/>
                    <a:pt x="20016" y="0"/>
                    <a:pt x="20016" y="0"/>
                  </a:cubicBezTo>
                  <a:cubicBezTo>
                    <a:pt x="21024" y="144"/>
                    <a:pt x="21600" y="720"/>
                    <a:pt x="21600" y="1728"/>
                  </a:cubicBezTo>
                  <a:close/>
                  <a:moveTo>
                    <a:pt x="6480" y="1296"/>
                  </a:moveTo>
                  <a:cubicBezTo>
                    <a:pt x="6768" y="1296"/>
                    <a:pt x="6768" y="1296"/>
                    <a:pt x="6768" y="1296"/>
                  </a:cubicBezTo>
                  <a:cubicBezTo>
                    <a:pt x="8064" y="1008"/>
                    <a:pt x="9792" y="1872"/>
                    <a:pt x="11808" y="2880"/>
                  </a:cubicBezTo>
                  <a:cubicBezTo>
                    <a:pt x="14400" y="4320"/>
                    <a:pt x="17280" y="5904"/>
                    <a:pt x="19872" y="4752"/>
                  </a:cubicBezTo>
                  <a:cubicBezTo>
                    <a:pt x="20448" y="4464"/>
                    <a:pt x="21312" y="2880"/>
                    <a:pt x="21312" y="1728"/>
                  </a:cubicBezTo>
                  <a:cubicBezTo>
                    <a:pt x="21312" y="1152"/>
                    <a:pt x="21168" y="432"/>
                    <a:pt x="20304" y="288"/>
                  </a:cubicBezTo>
                  <a:cubicBezTo>
                    <a:pt x="20448" y="576"/>
                    <a:pt x="20592" y="1008"/>
                    <a:pt x="20592" y="1440"/>
                  </a:cubicBezTo>
                  <a:cubicBezTo>
                    <a:pt x="20592" y="1584"/>
                    <a:pt x="20592" y="1872"/>
                    <a:pt x="20592" y="2016"/>
                  </a:cubicBezTo>
                  <a:cubicBezTo>
                    <a:pt x="20592" y="2016"/>
                    <a:pt x="20592" y="2016"/>
                    <a:pt x="20592" y="2016"/>
                  </a:cubicBezTo>
                  <a:cubicBezTo>
                    <a:pt x="19008" y="5040"/>
                    <a:pt x="16128" y="3744"/>
                    <a:pt x="13104" y="2448"/>
                  </a:cubicBezTo>
                  <a:cubicBezTo>
                    <a:pt x="10944" y="1584"/>
                    <a:pt x="8928" y="720"/>
                    <a:pt x="6912" y="864"/>
                  </a:cubicBezTo>
                  <a:cubicBezTo>
                    <a:pt x="6624" y="864"/>
                    <a:pt x="6480" y="1008"/>
                    <a:pt x="6336" y="1296"/>
                  </a:cubicBezTo>
                  <a:cubicBezTo>
                    <a:pt x="6048" y="1440"/>
                    <a:pt x="5904" y="1584"/>
                    <a:pt x="5616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5472" y="1728"/>
                    <a:pt x="5472" y="1728"/>
                    <a:pt x="5472" y="1728"/>
                  </a:cubicBezTo>
                  <a:cubicBezTo>
                    <a:pt x="4176" y="1440"/>
                    <a:pt x="2880" y="1872"/>
                    <a:pt x="2016" y="2592"/>
                  </a:cubicBezTo>
                  <a:cubicBezTo>
                    <a:pt x="864" y="3600"/>
                    <a:pt x="288" y="5328"/>
                    <a:pt x="288" y="7488"/>
                  </a:cubicBezTo>
                  <a:cubicBezTo>
                    <a:pt x="288" y="7920"/>
                    <a:pt x="288" y="8352"/>
                    <a:pt x="288" y="8640"/>
                  </a:cubicBezTo>
                  <a:cubicBezTo>
                    <a:pt x="576" y="10368"/>
                    <a:pt x="1584" y="11520"/>
                    <a:pt x="2592" y="12528"/>
                  </a:cubicBezTo>
                  <a:cubicBezTo>
                    <a:pt x="3312" y="13248"/>
                    <a:pt x="3888" y="13968"/>
                    <a:pt x="4032" y="14688"/>
                  </a:cubicBezTo>
                  <a:cubicBezTo>
                    <a:pt x="4032" y="14688"/>
                    <a:pt x="4032" y="14688"/>
                    <a:pt x="4032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3888" y="14688"/>
                    <a:pt x="3888" y="14688"/>
                    <a:pt x="3888" y="14688"/>
                  </a:cubicBezTo>
                  <a:cubicBezTo>
                    <a:pt x="4032" y="14832"/>
                    <a:pt x="4176" y="14832"/>
                    <a:pt x="4320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464" y="14976"/>
                    <a:pt x="4464" y="14976"/>
                    <a:pt x="4464" y="14976"/>
                  </a:cubicBezTo>
                  <a:cubicBezTo>
                    <a:pt x="4608" y="15552"/>
                    <a:pt x="4608" y="16128"/>
                    <a:pt x="4608" y="16704"/>
                  </a:cubicBezTo>
                  <a:cubicBezTo>
                    <a:pt x="4608" y="17856"/>
                    <a:pt x="4320" y="18864"/>
                    <a:pt x="4032" y="19872"/>
                  </a:cubicBezTo>
                  <a:cubicBezTo>
                    <a:pt x="3888" y="20160"/>
                    <a:pt x="3744" y="20304"/>
                    <a:pt x="3744" y="20592"/>
                  </a:cubicBezTo>
                  <a:cubicBezTo>
                    <a:pt x="5040" y="18288"/>
                    <a:pt x="5328" y="15840"/>
                    <a:pt x="4464" y="13392"/>
                  </a:cubicBezTo>
                  <a:cubicBezTo>
                    <a:pt x="4032" y="12672"/>
                    <a:pt x="3600" y="11952"/>
                    <a:pt x="3024" y="11232"/>
                  </a:cubicBezTo>
                  <a:cubicBezTo>
                    <a:pt x="2448" y="10512"/>
                    <a:pt x="2016" y="9936"/>
                    <a:pt x="1728" y="9216"/>
                  </a:cubicBezTo>
                  <a:cubicBezTo>
                    <a:pt x="1728" y="9072"/>
                    <a:pt x="1728" y="8928"/>
                    <a:pt x="1584" y="8784"/>
                  </a:cubicBezTo>
                  <a:cubicBezTo>
                    <a:pt x="1872" y="10224"/>
                    <a:pt x="2448" y="11376"/>
                    <a:pt x="3312" y="12096"/>
                  </a:cubicBezTo>
                  <a:cubicBezTo>
                    <a:pt x="3744" y="12384"/>
                    <a:pt x="3744" y="12384"/>
                    <a:pt x="3744" y="12384"/>
                  </a:cubicBezTo>
                  <a:cubicBezTo>
                    <a:pt x="3312" y="12240"/>
                    <a:pt x="3312" y="12240"/>
                    <a:pt x="3312" y="12240"/>
                  </a:cubicBezTo>
                  <a:cubicBezTo>
                    <a:pt x="1440" y="11808"/>
                    <a:pt x="576" y="9216"/>
                    <a:pt x="576" y="7056"/>
                  </a:cubicBezTo>
                  <a:cubicBezTo>
                    <a:pt x="576" y="4896"/>
                    <a:pt x="1296" y="3024"/>
                    <a:pt x="2592" y="2304"/>
                  </a:cubicBezTo>
                  <a:cubicBezTo>
                    <a:pt x="2736" y="2448"/>
                    <a:pt x="2736" y="2448"/>
                    <a:pt x="2736" y="2448"/>
                  </a:cubicBezTo>
                  <a:cubicBezTo>
                    <a:pt x="2160" y="3024"/>
                    <a:pt x="1728" y="4032"/>
                    <a:pt x="1440" y="5328"/>
                  </a:cubicBezTo>
                  <a:cubicBezTo>
                    <a:pt x="1872" y="3168"/>
                    <a:pt x="3312" y="2016"/>
                    <a:pt x="5472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616" y="1872"/>
                    <a:pt x="5616" y="1872"/>
                    <a:pt x="5616" y="1872"/>
                  </a:cubicBezTo>
                  <a:cubicBezTo>
                    <a:pt x="5760" y="2160"/>
                    <a:pt x="5760" y="2592"/>
                    <a:pt x="5760" y="2880"/>
                  </a:cubicBezTo>
                  <a:cubicBezTo>
                    <a:pt x="5904" y="3312"/>
                    <a:pt x="5904" y="3744"/>
                    <a:pt x="6048" y="4176"/>
                  </a:cubicBezTo>
                  <a:cubicBezTo>
                    <a:pt x="6048" y="4176"/>
                    <a:pt x="6048" y="4176"/>
                    <a:pt x="6048" y="4176"/>
                  </a:cubicBezTo>
                  <a:cubicBezTo>
                    <a:pt x="6192" y="4032"/>
                    <a:pt x="6336" y="3888"/>
                    <a:pt x="6336" y="3888"/>
                  </a:cubicBezTo>
                  <a:cubicBezTo>
                    <a:pt x="6624" y="3888"/>
                    <a:pt x="6768" y="4032"/>
                    <a:pt x="6912" y="4176"/>
                  </a:cubicBezTo>
                  <a:cubicBezTo>
                    <a:pt x="7200" y="4464"/>
                    <a:pt x="7488" y="4608"/>
                    <a:pt x="7776" y="4464"/>
                  </a:cubicBezTo>
                  <a:cubicBezTo>
                    <a:pt x="7920" y="4464"/>
                    <a:pt x="7920" y="4464"/>
                    <a:pt x="7920" y="4464"/>
                  </a:cubicBezTo>
                  <a:cubicBezTo>
                    <a:pt x="7920" y="4608"/>
                    <a:pt x="7920" y="4608"/>
                    <a:pt x="7920" y="4608"/>
                  </a:cubicBezTo>
                  <a:cubicBezTo>
                    <a:pt x="7776" y="5040"/>
                    <a:pt x="7632" y="5184"/>
                    <a:pt x="7488" y="5328"/>
                  </a:cubicBezTo>
                  <a:cubicBezTo>
                    <a:pt x="6912" y="5472"/>
                    <a:pt x="6192" y="4608"/>
                    <a:pt x="6048" y="4320"/>
                  </a:cubicBezTo>
                  <a:cubicBezTo>
                    <a:pt x="6048" y="4320"/>
                    <a:pt x="6048" y="4320"/>
                    <a:pt x="6048" y="4320"/>
                  </a:cubicBezTo>
                  <a:cubicBezTo>
                    <a:pt x="6192" y="4752"/>
                    <a:pt x="6336" y="5040"/>
                    <a:pt x="6624" y="5328"/>
                  </a:cubicBezTo>
                  <a:cubicBezTo>
                    <a:pt x="7488" y="5472"/>
                    <a:pt x="8064" y="5328"/>
                    <a:pt x="8496" y="5040"/>
                  </a:cubicBezTo>
                  <a:cubicBezTo>
                    <a:pt x="8640" y="4608"/>
                    <a:pt x="8640" y="4320"/>
                    <a:pt x="8640" y="3888"/>
                  </a:cubicBezTo>
                  <a:cubicBezTo>
                    <a:pt x="8640" y="3312"/>
                    <a:pt x="8496" y="2880"/>
                    <a:pt x="8208" y="2592"/>
                  </a:cubicBezTo>
                  <a:cubicBezTo>
                    <a:pt x="8064" y="2592"/>
                    <a:pt x="7920" y="2592"/>
                    <a:pt x="7632" y="2592"/>
                  </a:cubicBezTo>
                  <a:cubicBezTo>
                    <a:pt x="8064" y="2736"/>
                    <a:pt x="8352" y="3168"/>
                    <a:pt x="8352" y="3600"/>
                  </a:cubicBezTo>
                  <a:cubicBezTo>
                    <a:pt x="8352" y="3744"/>
                    <a:pt x="8352" y="3744"/>
                    <a:pt x="8208" y="3888"/>
                  </a:cubicBezTo>
                  <a:cubicBezTo>
                    <a:pt x="8208" y="3888"/>
                    <a:pt x="8208" y="3888"/>
                    <a:pt x="8208" y="3888"/>
                  </a:cubicBezTo>
                  <a:cubicBezTo>
                    <a:pt x="8064" y="3888"/>
                    <a:pt x="8064" y="3888"/>
                    <a:pt x="8064" y="3888"/>
                  </a:cubicBezTo>
                  <a:cubicBezTo>
                    <a:pt x="7632" y="3456"/>
                    <a:pt x="7488" y="3024"/>
                    <a:pt x="7344" y="2736"/>
                  </a:cubicBezTo>
                  <a:cubicBezTo>
                    <a:pt x="7056" y="2592"/>
                    <a:pt x="7056" y="2592"/>
                    <a:pt x="7056" y="2592"/>
                  </a:cubicBezTo>
                  <a:cubicBezTo>
                    <a:pt x="7200" y="2592"/>
                    <a:pt x="7200" y="2592"/>
                    <a:pt x="7200" y="2592"/>
                  </a:cubicBezTo>
                  <a:cubicBezTo>
                    <a:pt x="7200" y="2448"/>
                    <a:pt x="7200" y="2448"/>
                    <a:pt x="7200" y="2448"/>
                  </a:cubicBezTo>
                  <a:cubicBezTo>
                    <a:pt x="7056" y="2160"/>
                    <a:pt x="7056" y="1728"/>
                    <a:pt x="6624" y="1440"/>
                  </a:cubicBezTo>
                  <a:lnTo>
                    <a:pt x="6480" y="1296"/>
                  </a:lnTo>
                  <a:close/>
                  <a:moveTo>
                    <a:pt x="8208" y="3600"/>
                  </a:moveTo>
                  <a:cubicBezTo>
                    <a:pt x="8208" y="3456"/>
                    <a:pt x="7920" y="3024"/>
                    <a:pt x="7632" y="2736"/>
                  </a:cubicBezTo>
                  <a:cubicBezTo>
                    <a:pt x="7632" y="3024"/>
                    <a:pt x="7776" y="3312"/>
                    <a:pt x="8208" y="3600"/>
                  </a:cubicBezTo>
                  <a:close/>
                  <a:moveTo>
                    <a:pt x="6336" y="4176"/>
                  </a:moveTo>
                  <a:cubicBezTo>
                    <a:pt x="6480" y="4608"/>
                    <a:pt x="7056" y="5184"/>
                    <a:pt x="7344" y="5040"/>
                  </a:cubicBezTo>
                  <a:cubicBezTo>
                    <a:pt x="7488" y="5040"/>
                    <a:pt x="7632" y="4896"/>
                    <a:pt x="7632" y="4752"/>
                  </a:cubicBezTo>
                  <a:cubicBezTo>
                    <a:pt x="7344" y="4752"/>
                    <a:pt x="7056" y="4608"/>
                    <a:pt x="6768" y="4320"/>
                  </a:cubicBezTo>
                  <a:cubicBezTo>
                    <a:pt x="6624" y="4320"/>
                    <a:pt x="6480" y="4176"/>
                    <a:pt x="6480" y="4176"/>
                  </a:cubicBezTo>
                  <a:cubicBezTo>
                    <a:pt x="6336" y="4176"/>
                    <a:pt x="6336" y="4176"/>
                    <a:pt x="6336" y="4176"/>
                  </a:cubicBezTo>
                  <a:close/>
                  <a:moveTo>
                    <a:pt x="720" y="7056"/>
                  </a:moveTo>
                  <a:cubicBezTo>
                    <a:pt x="720" y="8928"/>
                    <a:pt x="1440" y="11088"/>
                    <a:pt x="2736" y="11808"/>
                  </a:cubicBezTo>
                  <a:cubicBezTo>
                    <a:pt x="1728" y="10656"/>
                    <a:pt x="1152" y="8352"/>
                    <a:pt x="1152" y="6624"/>
                  </a:cubicBezTo>
                  <a:cubicBezTo>
                    <a:pt x="1152" y="5184"/>
                    <a:pt x="1440" y="4032"/>
                    <a:pt x="1872" y="3168"/>
                  </a:cubicBezTo>
                  <a:cubicBezTo>
                    <a:pt x="1152" y="4176"/>
                    <a:pt x="720" y="5472"/>
                    <a:pt x="720" y="7056"/>
                  </a:cubicBezTo>
                  <a:close/>
                  <a:moveTo>
                    <a:pt x="21024" y="2592"/>
                  </a:moveTo>
                  <a:cubicBezTo>
                    <a:pt x="21024" y="2592"/>
                    <a:pt x="21024" y="2592"/>
                    <a:pt x="21024" y="2592"/>
                  </a:cubicBezTo>
                  <a:cubicBezTo>
                    <a:pt x="21024" y="3024"/>
                    <a:pt x="20016" y="4464"/>
                    <a:pt x="19296" y="4752"/>
                  </a:cubicBezTo>
                  <a:cubicBezTo>
                    <a:pt x="19296" y="4752"/>
                    <a:pt x="19296" y="4752"/>
                    <a:pt x="19296" y="4752"/>
                  </a:cubicBezTo>
                  <a:cubicBezTo>
                    <a:pt x="14832" y="5040"/>
                    <a:pt x="12240" y="3456"/>
                    <a:pt x="9504" y="1440"/>
                  </a:cubicBezTo>
                  <a:cubicBezTo>
                    <a:pt x="9072" y="1152"/>
                    <a:pt x="9072" y="1152"/>
                    <a:pt x="9072" y="1152"/>
                  </a:cubicBezTo>
                  <a:cubicBezTo>
                    <a:pt x="9648" y="1296"/>
                    <a:pt x="9648" y="1296"/>
                    <a:pt x="9648" y="1296"/>
                  </a:cubicBezTo>
                  <a:cubicBezTo>
                    <a:pt x="10512" y="1440"/>
                    <a:pt x="11520" y="1872"/>
                    <a:pt x="12672" y="2448"/>
                  </a:cubicBezTo>
                  <a:cubicBezTo>
                    <a:pt x="15552" y="3744"/>
                    <a:pt x="18864" y="5184"/>
                    <a:pt x="20736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0880" y="2304"/>
                    <a:pt x="20880" y="2304"/>
                    <a:pt x="20880" y="2304"/>
                  </a:cubicBezTo>
                  <a:cubicBezTo>
                    <a:pt x="21024" y="2304"/>
                    <a:pt x="21024" y="2304"/>
                    <a:pt x="21024" y="2592"/>
                  </a:cubicBezTo>
                  <a:close/>
                  <a:moveTo>
                    <a:pt x="19152" y="4464"/>
                  </a:moveTo>
                  <a:cubicBezTo>
                    <a:pt x="19872" y="4176"/>
                    <a:pt x="20736" y="3024"/>
                    <a:pt x="20880" y="2592"/>
                  </a:cubicBezTo>
                  <a:cubicBezTo>
                    <a:pt x="18864" y="5328"/>
                    <a:pt x="15552" y="3888"/>
                    <a:pt x="12528" y="2592"/>
                  </a:cubicBezTo>
                  <a:cubicBezTo>
                    <a:pt x="11664" y="2160"/>
                    <a:pt x="10944" y="1872"/>
                    <a:pt x="10224" y="1584"/>
                  </a:cubicBezTo>
                  <a:cubicBezTo>
                    <a:pt x="12672" y="3312"/>
                    <a:pt x="15120" y="4752"/>
                    <a:pt x="19152" y="4464"/>
                  </a:cubicBezTo>
                  <a:close/>
                  <a:moveTo>
                    <a:pt x="7920" y="4320"/>
                  </a:moveTo>
                  <a:cubicBezTo>
                    <a:pt x="7776" y="4320"/>
                    <a:pt x="7776" y="4320"/>
                    <a:pt x="7776" y="4320"/>
                  </a:cubicBezTo>
                  <a:cubicBezTo>
                    <a:pt x="6768" y="4176"/>
                    <a:pt x="6048" y="3600"/>
                    <a:pt x="6048" y="2448"/>
                  </a:cubicBezTo>
                  <a:cubicBezTo>
                    <a:pt x="6048" y="2304"/>
                    <a:pt x="6048" y="2304"/>
                    <a:pt x="6048" y="2304"/>
                  </a:cubicBezTo>
                  <a:cubicBezTo>
                    <a:pt x="6192" y="2304"/>
                    <a:pt x="6192" y="2304"/>
                    <a:pt x="6192" y="2304"/>
                  </a:cubicBezTo>
                  <a:cubicBezTo>
                    <a:pt x="7200" y="2448"/>
                    <a:pt x="7632" y="3312"/>
                    <a:pt x="7920" y="4176"/>
                  </a:cubicBezTo>
                  <a:lnTo>
                    <a:pt x="7920" y="4320"/>
                  </a:lnTo>
                  <a:close/>
                  <a:moveTo>
                    <a:pt x="6192" y="2448"/>
                  </a:moveTo>
                  <a:cubicBezTo>
                    <a:pt x="6336" y="3456"/>
                    <a:pt x="6768" y="3888"/>
                    <a:pt x="7632" y="4032"/>
                  </a:cubicBezTo>
                  <a:cubicBezTo>
                    <a:pt x="7344" y="3312"/>
                    <a:pt x="7056" y="2736"/>
                    <a:pt x="6192" y="2448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9" name="Freeform 49"/>
            <p:cNvSpPr/>
            <p:nvPr/>
          </p:nvSpPr>
          <p:spPr>
            <a:xfrm rot="5400000">
              <a:off x="2711671" y="2790876"/>
              <a:ext cx="287613" cy="34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216" fill="norm" stroke="1" extrusionOk="0">
                  <a:moveTo>
                    <a:pt x="8843" y="1533"/>
                  </a:moveTo>
                  <a:cubicBezTo>
                    <a:pt x="9278" y="1533"/>
                    <a:pt x="9713" y="350"/>
                    <a:pt x="10148" y="941"/>
                  </a:cubicBezTo>
                  <a:cubicBezTo>
                    <a:pt x="9858" y="1237"/>
                    <a:pt x="9423" y="1533"/>
                    <a:pt x="9713" y="2273"/>
                  </a:cubicBezTo>
                  <a:cubicBezTo>
                    <a:pt x="11307" y="2273"/>
                    <a:pt x="10438" y="645"/>
                    <a:pt x="10293" y="202"/>
                  </a:cubicBezTo>
                  <a:cubicBezTo>
                    <a:pt x="10872" y="-390"/>
                    <a:pt x="11742" y="1237"/>
                    <a:pt x="11162" y="1977"/>
                  </a:cubicBezTo>
                  <a:cubicBezTo>
                    <a:pt x="14932" y="-982"/>
                    <a:pt x="20875" y="54"/>
                    <a:pt x="21165" y="4788"/>
                  </a:cubicBezTo>
                  <a:cubicBezTo>
                    <a:pt x="21455" y="8339"/>
                    <a:pt x="17831" y="10706"/>
                    <a:pt x="18121" y="14256"/>
                  </a:cubicBezTo>
                  <a:cubicBezTo>
                    <a:pt x="18846" y="14552"/>
                    <a:pt x="20005" y="12925"/>
                    <a:pt x="21165" y="13665"/>
                  </a:cubicBezTo>
                  <a:cubicBezTo>
                    <a:pt x="21600" y="14404"/>
                    <a:pt x="21310" y="15884"/>
                    <a:pt x="21455" y="16771"/>
                  </a:cubicBezTo>
                  <a:cubicBezTo>
                    <a:pt x="20585" y="17511"/>
                    <a:pt x="19570" y="17067"/>
                    <a:pt x="18701" y="16623"/>
                  </a:cubicBezTo>
                  <a:cubicBezTo>
                    <a:pt x="18701" y="18399"/>
                    <a:pt x="18701" y="20174"/>
                    <a:pt x="20440" y="20174"/>
                  </a:cubicBezTo>
                  <a:cubicBezTo>
                    <a:pt x="17396" y="20618"/>
                    <a:pt x="18121" y="17511"/>
                    <a:pt x="17976" y="14996"/>
                  </a:cubicBezTo>
                  <a:cubicBezTo>
                    <a:pt x="17831" y="13073"/>
                    <a:pt x="17106" y="12037"/>
                    <a:pt x="17541" y="10262"/>
                  </a:cubicBezTo>
                  <a:cubicBezTo>
                    <a:pt x="18121" y="7451"/>
                    <a:pt x="21600" y="4936"/>
                    <a:pt x="19136" y="1681"/>
                  </a:cubicBezTo>
                  <a:cubicBezTo>
                    <a:pt x="14642" y="-242"/>
                    <a:pt x="11017" y="3900"/>
                    <a:pt x="6668" y="3604"/>
                  </a:cubicBezTo>
                  <a:cubicBezTo>
                    <a:pt x="4494" y="3456"/>
                    <a:pt x="2319" y="1385"/>
                    <a:pt x="0" y="3013"/>
                  </a:cubicBezTo>
                  <a:cubicBezTo>
                    <a:pt x="2030" y="793"/>
                    <a:pt x="5364" y="2421"/>
                    <a:pt x="8698" y="2569"/>
                  </a:cubicBezTo>
                  <a:cubicBezTo>
                    <a:pt x="8988" y="2273"/>
                    <a:pt x="8408" y="1237"/>
                    <a:pt x="8408" y="645"/>
                  </a:cubicBezTo>
                  <a:cubicBezTo>
                    <a:pt x="8843" y="497"/>
                    <a:pt x="9278" y="-390"/>
                    <a:pt x="9858" y="202"/>
                  </a:cubicBezTo>
                  <a:cubicBezTo>
                    <a:pt x="9713" y="350"/>
                    <a:pt x="8553" y="350"/>
                    <a:pt x="8843" y="1533"/>
                  </a:cubicBezTo>
                  <a:close/>
                  <a:moveTo>
                    <a:pt x="8408" y="3013"/>
                  </a:moveTo>
                  <a:cubicBezTo>
                    <a:pt x="7103" y="2717"/>
                    <a:pt x="5944" y="2273"/>
                    <a:pt x="4494" y="2717"/>
                  </a:cubicBezTo>
                  <a:cubicBezTo>
                    <a:pt x="5944" y="2865"/>
                    <a:pt x="7103" y="3752"/>
                    <a:pt x="8408" y="3013"/>
                  </a:cubicBezTo>
                  <a:close/>
                  <a:moveTo>
                    <a:pt x="14642" y="645"/>
                  </a:moveTo>
                  <a:cubicBezTo>
                    <a:pt x="14207" y="1089"/>
                    <a:pt x="12322" y="1237"/>
                    <a:pt x="12757" y="1977"/>
                  </a:cubicBezTo>
                  <a:cubicBezTo>
                    <a:pt x="13047" y="1237"/>
                    <a:pt x="15077" y="1385"/>
                    <a:pt x="14642" y="645"/>
                  </a:cubicBezTo>
                  <a:close/>
                  <a:moveTo>
                    <a:pt x="20585" y="3752"/>
                  </a:moveTo>
                  <a:cubicBezTo>
                    <a:pt x="20295" y="3308"/>
                    <a:pt x="20005" y="3456"/>
                    <a:pt x="20440" y="4048"/>
                  </a:cubicBezTo>
                  <a:cubicBezTo>
                    <a:pt x="20150" y="7747"/>
                    <a:pt x="17541" y="8930"/>
                    <a:pt x="17686" y="13073"/>
                  </a:cubicBezTo>
                  <a:cubicBezTo>
                    <a:pt x="18411" y="9818"/>
                    <a:pt x="21165" y="7747"/>
                    <a:pt x="20585" y="3752"/>
                  </a:cubicBezTo>
                  <a:close/>
                  <a:moveTo>
                    <a:pt x="21020" y="16623"/>
                  </a:moveTo>
                  <a:cubicBezTo>
                    <a:pt x="21020" y="15736"/>
                    <a:pt x="21020" y="15144"/>
                    <a:pt x="20585" y="14700"/>
                  </a:cubicBezTo>
                  <a:cubicBezTo>
                    <a:pt x="20150" y="14700"/>
                    <a:pt x="19570" y="14700"/>
                    <a:pt x="19136" y="14700"/>
                  </a:cubicBezTo>
                  <a:cubicBezTo>
                    <a:pt x="18266" y="15736"/>
                    <a:pt x="19426" y="16919"/>
                    <a:pt x="21020" y="16623"/>
                  </a:cubicBezTo>
                  <a:close/>
                  <a:moveTo>
                    <a:pt x="21165" y="14256"/>
                  </a:moveTo>
                  <a:cubicBezTo>
                    <a:pt x="20585" y="13813"/>
                    <a:pt x="19860" y="13813"/>
                    <a:pt x="19426" y="14256"/>
                  </a:cubicBezTo>
                  <a:cubicBezTo>
                    <a:pt x="20150" y="13960"/>
                    <a:pt x="20875" y="14848"/>
                    <a:pt x="21165" y="14256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0" name="Freeform 50"/>
            <p:cNvSpPr/>
            <p:nvPr/>
          </p:nvSpPr>
          <p:spPr>
            <a:xfrm rot="5400000">
              <a:off x="2710322" y="2790741"/>
              <a:ext cx="289556" cy="34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3" y="0"/>
                  </a:moveTo>
                  <a:cubicBezTo>
                    <a:pt x="9568" y="0"/>
                    <a:pt x="9858" y="157"/>
                    <a:pt x="10003" y="313"/>
                  </a:cubicBezTo>
                  <a:cubicBezTo>
                    <a:pt x="10003" y="313"/>
                    <a:pt x="10003" y="313"/>
                    <a:pt x="10003" y="313"/>
                  </a:cubicBezTo>
                  <a:cubicBezTo>
                    <a:pt x="10003" y="470"/>
                    <a:pt x="10003" y="470"/>
                    <a:pt x="10003" y="470"/>
                  </a:cubicBezTo>
                  <a:cubicBezTo>
                    <a:pt x="9858" y="470"/>
                    <a:pt x="9858" y="470"/>
                    <a:pt x="9713" y="626"/>
                  </a:cubicBezTo>
                  <a:cubicBezTo>
                    <a:pt x="9423" y="626"/>
                    <a:pt x="9133" y="626"/>
                    <a:pt x="8988" y="939"/>
                  </a:cubicBezTo>
                  <a:cubicBezTo>
                    <a:pt x="8988" y="1096"/>
                    <a:pt x="8843" y="1252"/>
                    <a:pt x="8988" y="1565"/>
                  </a:cubicBezTo>
                  <a:cubicBezTo>
                    <a:pt x="9133" y="1409"/>
                    <a:pt x="9133" y="1252"/>
                    <a:pt x="9278" y="1096"/>
                  </a:cubicBezTo>
                  <a:cubicBezTo>
                    <a:pt x="9568" y="939"/>
                    <a:pt x="9713" y="783"/>
                    <a:pt x="9858" y="783"/>
                  </a:cubicBezTo>
                  <a:cubicBezTo>
                    <a:pt x="10003" y="783"/>
                    <a:pt x="10148" y="783"/>
                    <a:pt x="10148" y="939"/>
                  </a:cubicBezTo>
                  <a:cubicBezTo>
                    <a:pt x="10293" y="939"/>
                    <a:pt x="10293" y="939"/>
                    <a:pt x="10293" y="939"/>
                  </a:cubicBezTo>
                  <a:cubicBezTo>
                    <a:pt x="10148" y="1096"/>
                    <a:pt x="10148" y="1096"/>
                    <a:pt x="10148" y="1096"/>
                  </a:cubicBezTo>
                  <a:cubicBezTo>
                    <a:pt x="10148" y="1252"/>
                    <a:pt x="10003" y="1252"/>
                    <a:pt x="10003" y="1409"/>
                  </a:cubicBezTo>
                  <a:cubicBezTo>
                    <a:pt x="9858" y="1722"/>
                    <a:pt x="9713" y="1878"/>
                    <a:pt x="9713" y="2504"/>
                  </a:cubicBezTo>
                  <a:cubicBezTo>
                    <a:pt x="10148" y="2504"/>
                    <a:pt x="10293" y="2348"/>
                    <a:pt x="10438" y="2191"/>
                  </a:cubicBezTo>
                  <a:cubicBezTo>
                    <a:pt x="10728" y="1722"/>
                    <a:pt x="10293" y="783"/>
                    <a:pt x="10148" y="470"/>
                  </a:cubicBezTo>
                  <a:cubicBezTo>
                    <a:pt x="10148" y="313"/>
                    <a:pt x="10148" y="313"/>
                    <a:pt x="10148" y="313"/>
                  </a:cubicBezTo>
                  <a:cubicBezTo>
                    <a:pt x="10293" y="313"/>
                    <a:pt x="10293" y="313"/>
                    <a:pt x="10293" y="313"/>
                  </a:cubicBezTo>
                  <a:cubicBezTo>
                    <a:pt x="10293" y="157"/>
                    <a:pt x="10438" y="157"/>
                    <a:pt x="10583" y="157"/>
                  </a:cubicBezTo>
                  <a:cubicBezTo>
                    <a:pt x="10583" y="157"/>
                    <a:pt x="10583" y="157"/>
                    <a:pt x="10583" y="157"/>
                  </a:cubicBezTo>
                  <a:cubicBezTo>
                    <a:pt x="10872" y="157"/>
                    <a:pt x="11162" y="470"/>
                    <a:pt x="11307" y="783"/>
                  </a:cubicBezTo>
                  <a:cubicBezTo>
                    <a:pt x="11452" y="1096"/>
                    <a:pt x="11452" y="1409"/>
                    <a:pt x="11452" y="1722"/>
                  </a:cubicBezTo>
                  <a:cubicBezTo>
                    <a:pt x="12757" y="783"/>
                    <a:pt x="14352" y="313"/>
                    <a:pt x="15946" y="313"/>
                  </a:cubicBezTo>
                  <a:cubicBezTo>
                    <a:pt x="18991" y="313"/>
                    <a:pt x="21020" y="2191"/>
                    <a:pt x="21310" y="5165"/>
                  </a:cubicBezTo>
                  <a:cubicBezTo>
                    <a:pt x="21455" y="7043"/>
                    <a:pt x="20585" y="8609"/>
                    <a:pt x="19860" y="10174"/>
                  </a:cubicBezTo>
                  <a:cubicBezTo>
                    <a:pt x="18991" y="11739"/>
                    <a:pt x="18121" y="13304"/>
                    <a:pt x="18266" y="15183"/>
                  </a:cubicBezTo>
                  <a:cubicBezTo>
                    <a:pt x="18411" y="15183"/>
                    <a:pt x="18846" y="15026"/>
                    <a:pt x="19136" y="14870"/>
                  </a:cubicBezTo>
                  <a:cubicBezTo>
                    <a:pt x="19570" y="14557"/>
                    <a:pt x="20005" y="14243"/>
                    <a:pt x="20585" y="14243"/>
                  </a:cubicBezTo>
                  <a:cubicBezTo>
                    <a:pt x="20875" y="14243"/>
                    <a:pt x="21020" y="14400"/>
                    <a:pt x="21310" y="14557"/>
                  </a:cubicBezTo>
                  <a:cubicBezTo>
                    <a:pt x="21310" y="14557"/>
                    <a:pt x="21310" y="14557"/>
                    <a:pt x="21310" y="14557"/>
                  </a:cubicBezTo>
                  <a:cubicBezTo>
                    <a:pt x="21600" y="15026"/>
                    <a:pt x="21600" y="15809"/>
                    <a:pt x="21600" y="16591"/>
                  </a:cubicBezTo>
                  <a:cubicBezTo>
                    <a:pt x="21455" y="17061"/>
                    <a:pt x="21455" y="17530"/>
                    <a:pt x="21600" y="17843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455" y="18000"/>
                    <a:pt x="21455" y="18000"/>
                    <a:pt x="21455" y="18000"/>
                  </a:cubicBezTo>
                  <a:cubicBezTo>
                    <a:pt x="21165" y="18313"/>
                    <a:pt x="20730" y="18470"/>
                    <a:pt x="20440" y="18470"/>
                  </a:cubicBezTo>
                  <a:cubicBezTo>
                    <a:pt x="19860" y="18470"/>
                    <a:pt x="19426" y="18157"/>
                    <a:pt x="18846" y="17843"/>
                  </a:cubicBezTo>
                  <a:cubicBezTo>
                    <a:pt x="18846" y="18000"/>
                    <a:pt x="18846" y="18000"/>
                    <a:pt x="18846" y="18000"/>
                  </a:cubicBezTo>
                  <a:cubicBezTo>
                    <a:pt x="18846" y="19722"/>
                    <a:pt x="18846" y="21287"/>
                    <a:pt x="20440" y="21287"/>
                  </a:cubicBezTo>
                  <a:cubicBezTo>
                    <a:pt x="20440" y="21600"/>
                    <a:pt x="20440" y="21600"/>
                    <a:pt x="20440" y="21600"/>
                  </a:cubicBezTo>
                  <a:cubicBezTo>
                    <a:pt x="20150" y="21600"/>
                    <a:pt x="20005" y="21600"/>
                    <a:pt x="19860" y="21600"/>
                  </a:cubicBezTo>
                  <a:cubicBezTo>
                    <a:pt x="17831" y="21600"/>
                    <a:pt x="17831" y="19565"/>
                    <a:pt x="17831" y="17530"/>
                  </a:cubicBezTo>
                  <a:cubicBezTo>
                    <a:pt x="17831" y="16904"/>
                    <a:pt x="17831" y="16435"/>
                    <a:pt x="17831" y="15965"/>
                  </a:cubicBezTo>
                  <a:cubicBezTo>
                    <a:pt x="17831" y="15496"/>
                    <a:pt x="17686" y="15026"/>
                    <a:pt x="17686" y="14713"/>
                  </a:cubicBezTo>
                  <a:cubicBezTo>
                    <a:pt x="17686" y="14713"/>
                    <a:pt x="17686" y="14713"/>
                    <a:pt x="17686" y="14713"/>
                  </a:cubicBezTo>
                  <a:cubicBezTo>
                    <a:pt x="17686" y="14557"/>
                    <a:pt x="17686" y="14557"/>
                    <a:pt x="17686" y="14557"/>
                  </a:cubicBezTo>
                  <a:cubicBezTo>
                    <a:pt x="17541" y="14400"/>
                    <a:pt x="17541" y="14243"/>
                    <a:pt x="17541" y="14087"/>
                  </a:cubicBezTo>
                  <a:cubicBezTo>
                    <a:pt x="17396" y="13148"/>
                    <a:pt x="17106" y="12209"/>
                    <a:pt x="17396" y="10957"/>
                  </a:cubicBezTo>
                  <a:cubicBezTo>
                    <a:pt x="17686" y="10017"/>
                    <a:pt x="18121" y="8922"/>
                    <a:pt x="18701" y="7983"/>
                  </a:cubicBezTo>
                  <a:cubicBezTo>
                    <a:pt x="19715" y="6104"/>
                    <a:pt x="20730" y="4226"/>
                    <a:pt x="19136" y="2035"/>
                  </a:cubicBezTo>
                  <a:cubicBezTo>
                    <a:pt x="18266" y="1722"/>
                    <a:pt x="17541" y="1565"/>
                    <a:pt x="16671" y="1565"/>
                  </a:cubicBezTo>
                  <a:cubicBezTo>
                    <a:pt x="15077" y="1565"/>
                    <a:pt x="13482" y="2191"/>
                    <a:pt x="12032" y="2817"/>
                  </a:cubicBezTo>
                  <a:cubicBezTo>
                    <a:pt x="10438" y="3443"/>
                    <a:pt x="8843" y="4070"/>
                    <a:pt x="7103" y="4070"/>
                  </a:cubicBezTo>
                  <a:cubicBezTo>
                    <a:pt x="6958" y="4070"/>
                    <a:pt x="6813" y="4070"/>
                    <a:pt x="6523" y="4070"/>
                  </a:cubicBezTo>
                  <a:cubicBezTo>
                    <a:pt x="5799" y="3913"/>
                    <a:pt x="5074" y="3600"/>
                    <a:pt x="4349" y="3443"/>
                  </a:cubicBezTo>
                  <a:cubicBezTo>
                    <a:pt x="3624" y="2974"/>
                    <a:pt x="2754" y="2661"/>
                    <a:pt x="1885" y="2661"/>
                  </a:cubicBezTo>
                  <a:cubicBezTo>
                    <a:pt x="1305" y="2661"/>
                    <a:pt x="580" y="2974"/>
                    <a:pt x="145" y="3287"/>
                  </a:cubicBezTo>
                  <a:cubicBezTo>
                    <a:pt x="0" y="3130"/>
                    <a:pt x="0" y="3130"/>
                    <a:pt x="0" y="3130"/>
                  </a:cubicBezTo>
                  <a:cubicBezTo>
                    <a:pt x="725" y="2348"/>
                    <a:pt x="1595" y="2035"/>
                    <a:pt x="2899" y="2035"/>
                  </a:cubicBezTo>
                  <a:cubicBezTo>
                    <a:pt x="2899" y="2035"/>
                    <a:pt x="2899" y="2035"/>
                    <a:pt x="2899" y="2035"/>
                  </a:cubicBezTo>
                  <a:cubicBezTo>
                    <a:pt x="3769" y="2035"/>
                    <a:pt x="4784" y="2191"/>
                    <a:pt x="5654" y="2348"/>
                  </a:cubicBezTo>
                  <a:cubicBezTo>
                    <a:pt x="6668" y="2504"/>
                    <a:pt x="7683" y="2661"/>
                    <a:pt x="8553" y="2661"/>
                  </a:cubicBezTo>
                  <a:cubicBezTo>
                    <a:pt x="8843" y="2504"/>
                    <a:pt x="8698" y="2035"/>
                    <a:pt x="8553" y="1565"/>
                  </a:cubicBezTo>
                  <a:cubicBezTo>
                    <a:pt x="8408" y="1252"/>
                    <a:pt x="8408" y="1096"/>
                    <a:pt x="8408" y="783"/>
                  </a:cubicBezTo>
                  <a:cubicBezTo>
                    <a:pt x="8408" y="783"/>
                    <a:pt x="8408" y="783"/>
                    <a:pt x="8408" y="783"/>
                  </a:cubicBezTo>
                  <a:cubicBezTo>
                    <a:pt x="8408" y="626"/>
                    <a:pt x="8408" y="626"/>
                    <a:pt x="8408" y="626"/>
                  </a:cubicBezTo>
                  <a:cubicBezTo>
                    <a:pt x="8553" y="626"/>
                    <a:pt x="8553" y="470"/>
                    <a:pt x="8698" y="470"/>
                  </a:cubicBezTo>
                  <a:cubicBezTo>
                    <a:pt x="8988" y="157"/>
                    <a:pt x="9133" y="0"/>
                    <a:pt x="9423" y="0"/>
                  </a:cubicBezTo>
                  <a:close/>
                  <a:moveTo>
                    <a:pt x="9713" y="313"/>
                  </a:moveTo>
                  <a:cubicBezTo>
                    <a:pt x="9423" y="157"/>
                    <a:pt x="9133" y="313"/>
                    <a:pt x="8843" y="626"/>
                  </a:cubicBezTo>
                  <a:cubicBezTo>
                    <a:pt x="8698" y="626"/>
                    <a:pt x="8698" y="783"/>
                    <a:pt x="8553" y="783"/>
                  </a:cubicBezTo>
                  <a:cubicBezTo>
                    <a:pt x="8553" y="1096"/>
                    <a:pt x="8698" y="1252"/>
                    <a:pt x="8698" y="1565"/>
                  </a:cubicBezTo>
                  <a:cubicBezTo>
                    <a:pt x="8698" y="1565"/>
                    <a:pt x="8698" y="1565"/>
                    <a:pt x="8698" y="1565"/>
                  </a:cubicBezTo>
                  <a:cubicBezTo>
                    <a:pt x="8698" y="1252"/>
                    <a:pt x="8698" y="1096"/>
                    <a:pt x="8843" y="783"/>
                  </a:cubicBezTo>
                  <a:cubicBezTo>
                    <a:pt x="8988" y="470"/>
                    <a:pt x="9423" y="470"/>
                    <a:pt x="9568" y="313"/>
                  </a:cubicBezTo>
                  <a:cubicBezTo>
                    <a:pt x="9568" y="313"/>
                    <a:pt x="9713" y="313"/>
                    <a:pt x="9713" y="313"/>
                  </a:cubicBezTo>
                  <a:close/>
                  <a:moveTo>
                    <a:pt x="11162" y="2191"/>
                  </a:moveTo>
                  <a:cubicBezTo>
                    <a:pt x="11017" y="2035"/>
                    <a:pt x="11017" y="2035"/>
                    <a:pt x="11017" y="2035"/>
                  </a:cubicBezTo>
                  <a:cubicBezTo>
                    <a:pt x="11307" y="1722"/>
                    <a:pt x="11307" y="1252"/>
                    <a:pt x="11162" y="939"/>
                  </a:cubicBezTo>
                  <a:cubicBezTo>
                    <a:pt x="10872" y="470"/>
                    <a:pt x="10583" y="157"/>
                    <a:pt x="10438" y="313"/>
                  </a:cubicBezTo>
                  <a:cubicBezTo>
                    <a:pt x="10583" y="783"/>
                    <a:pt x="11017" y="1722"/>
                    <a:pt x="10583" y="2348"/>
                  </a:cubicBezTo>
                  <a:cubicBezTo>
                    <a:pt x="10438" y="2504"/>
                    <a:pt x="10148" y="2661"/>
                    <a:pt x="9713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568" y="2661"/>
                    <a:pt x="9568" y="2661"/>
                    <a:pt x="9568" y="2661"/>
                  </a:cubicBezTo>
                  <a:cubicBezTo>
                    <a:pt x="9423" y="1878"/>
                    <a:pt x="9568" y="1565"/>
                    <a:pt x="9858" y="1252"/>
                  </a:cubicBezTo>
                  <a:cubicBezTo>
                    <a:pt x="9858" y="1252"/>
                    <a:pt x="9858" y="1096"/>
                    <a:pt x="10003" y="1096"/>
                  </a:cubicBezTo>
                  <a:cubicBezTo>
                    <a:pt x="10003" y="939"/>
                    <a:pt x="9858" y="939"/>
                    <a:pt x="9858" y="939"/>
                  </a:cubicBezTo>
                  <a:cubicBezTo>
                    <a:pt x="9713" y="939"/>
                    <a:pt x="9568" y="1096"/>
                    <a:pt x="9423" y="1252"/>
                  </a:cubicBezTo>
                  <a:cubicBezTo>
                    <a:pt x="9278" y="1565"/>
                    <a:pt x="9133" y="1722"/>
                    <a:pt x="8843" y="1878"/>
                  </a:cubicBezTo>
                  <a:cubicBezTo>
                    <a:pt x="8843" y="1878"/>
                    <a:pt x="8843" y="1878"/>
                    <a:pt x="8843" y="1878"/>
                  </a:cubicBezTo>
                  <a:cubicBezTo>
                    <a:pt x="8843" y="2191"/>
                    <a:pt x="8988" y="2661"/>
                    <a:pt x="8698" y="2817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8698" y="2974"/>
                    <a:pt x="8698" y="2974"/>
                    <a:pt x="8698" y="2974"/>
                  </a:cubicBezTo>
                  <a:cubicBezTo>
                    <a:pt x="7683" y="2817"/>
                    <a:pt x="6668" y="2661"/>
                    <a:pt x="5654" y="2504"/>
                  </a:cubicBezTo>
                  <a:cubicBezTo>
                    <a:pt x="4639" y="2348"/>
                    <a:pt x="3769" y="2191"/>
                    <a:pt x="2899" y="2191"/>
                  </a:cubicBezTo>
                  <a:cubicBezTo>
                    <a:pt x="2899" y="2191"/>
                    <a:pt x="2899" y="2191"/>
                    <a:pt x="2899" y="2191"/>
                  </a:cubicBezTo>
                  <a:cubicBezTo>
                    <a:pt x="2174" y="2191"/>
                    <a:pt x="1595" y="2348"/>
                    <a:pt x="1015" y="2661"/>
                  </a:cubicBezTo>
                  <a:cubicBezTo>
                    <a:pt x="1305" y="2504"/>
                    <a:pt x="1595" y="2504"/>
                    <a:pt x="1885" y="2504"/>
                  </a:cubicBezTo>
                  <a:cubicBezTo>
                    <a:pt x="2609" y="2504"/>
                    <a:pt x="3479" y="2817"/>
                    <a:pt x="4204" y="2974"/>
                  </a:cubicBezTo>
                  <a:cubicBezTo>
                    <a:pt x="4494" y="2974"/>
                    <a:pt x="4494" y="2974"/>
                    <a:pt x="4494" y="2974"/>
                  </a:cubicBezTo>
                  <a:cubicBezTo>
                    <a:pt x="4929" y="2817"/>
                    <a:pt x="5364" y="2661"/>
                    <a:pt x="5799" y="2661"/>
                  </a:cubicBezTo>
                  <a:cubicBezTo>
                    <a:pt x="5799" y="2661"/>
                    <a:pt x="5799" y="2661"/>
                    <a:pt x="5799" y="2661"/>
                  </a:cubicBezTo>
                  <a:cubicBezTo>
                    <a:pt x="6523" y="2661"/>
                    <a:pt x="7103" y="2817"/>
                    <a:pt x="7828" y="2974"/>
                  </a:cubicBezTo>
                  <a:cubicBezTo>
                    <a:pt x="7973" y="2974"/>
                    <a:pt x="8263" y="3130"/>
                    <a:pt x="8408" y="3130"/>
                  </a:cubicBezTo>
                  <a:cubicBezTo>
                    <a:pt x="8698" y="3130"/>
                    <a:pt x="8698" y="3130"/>
                    <a:pt x="8698" y="3130"/>
                  </a:cubicBezTo>
                  <a:cubicBezTo>
                    <a:pt x="8553" y="3287"/>
                    <a:pt x="8553" y="3287"/>
                    <a:pt x="8553" y="3287"/>
                  </a:cubicBezTo>
                  <a:cubicBezTo>
                    <a:pt x="8118" y="3600"/>
                    <a:pt x="7683" y="3757"/>
                    <a:pt x="7248" y="3757"/>
                  </a:cubicBezTo>
                  <a:cubicBezTo>
                    <a:pt x="6813" y="3757"/>
                    <a:pt x="6234" y="3600"/>
                    <a:pt x="5799" y="3443"/>
                  </a:cubicBezTo>
                  <a:cubicBezTo>
                    <a:pt x="5364" y="3287"/>
                    <a:pt x="4929" y="3130"/>
                    <a:pt x="4494" y="3130"/>
                  </a:cubicBezTo>
                  <a:cubicBezTo>
                    <a:pt x="4349" y="3130"/>
                    <a:pt x="4349" y="3130"/>
                    <a:pt x="4349" y="3130"/>
                  </a:cubicBezTo>
                  <a:cubicBezTo>
                    <a:pt x="4349" y="3130"/>
                    <a:pt x="4494" y="3130"/>
                    <a:pt x="4494" y="3130"/>
                  </a:cubicBezTo>
                  <a:cubicBezTo>
                    <a:pt x="5219" y="3443"/>
                    <a:pt x="5944" y="3757"/>
                    <a:pt x="6668" y="3757"/>
                  </a:cubicBezTo>
                  <a:cubicBezTo>
                    <a:pt x="6813" y="3757"/>
                    <a:pt x="6958" y="3757"/>
                    <a:pt x="7103" y="3757"/>
                  </a:cubicBezTo>
                  <a:cubicBezTo>
                    <a:pt x="8843" y="3757"/>
                    <a:pt x="10438" y="3130"/>
                    <a:pt x="11887" y="2504"/>
                  </a:cubicBezTo>
                  <a:cubicBezTo>
                    <a:pt x="12177" y="2504"/>
                    <a:pt x="12467" y="2348"/>
                    <a:pt x="12757" y="2191"/>
                  </a:cubicBezTo>
                  <a:cubicBezTo>
                    <a:pt x="12757" y="2191"/>
                    <a:pt x="12757" y="2191"/>
                    <a:pt x="12757" y="2191"/>
                  </a:cubicBezTo>
                  <a:cubicBezTo>
                    <a:pt x="12612" y="2035"/>
                    <a:pt x="12612" y="1878"/>
                    <a:pt x="12612" y="1878"/>
                  </a:cubicBezTo>
                  <a:cubicBezTo>
                    <a:pt x="12757" y="1565"/>
                    <a:pt x="13192" y="1409"/>
                    <a:pt x="13627" y="1096"/>
                  </a:cubicBezTo>
                  <a:cubicBezTo>
                    <a:pt x="14062" y="1096"/>
                    <a:pt x="14352" y="939"/>
                    <a:pt x="14497" y="783"/>
                  </a:cubicBezTo>
                  <a:cubicBezTo>
                    <a:pt x="14642" y="626"/>
                    <a:pt x="14642" y="626"/>
                    <a:pt x="14642" y="626"/>
                  </a:cubicBezTo>
                  <a:cubicBezTo>
                    <a:pt x="13337" y="939"/>
                    <a:pt x="12177" y="1409"/>
                    <a:pt x="11162" y="2191"/>
                  </a:cubicBezTo>
                  <a:close/>
                  <a:moveTo>
                    <a:pt x="18266" y="15339"/>
                  </a:moveTo>
                  <a:cubicBezTo>
                    <a:pt x="18266" y="15339"/>
                    <a:pt x="18121" y="15339"/>
                    <a:pt x="18121" y="15339"/>
                  </a:cubicBezTo>
                  <a:cubicBezTo>
                    <a:pt x="17976" y="15339"/>
                    <a:pt x="17976" y="15339"/>
                    <a:pt x="17976" y="15339"/>
                  </a:cubicBezTo>
                  <a:cubicBezTo>
                    <a:pt x="17976" y="15183"/>
                    <a:pt x="17976" y="15183"/>
                    <a:pt x="17976" y="15183"/>
                  </a:cubicBezTo>
                  <a:cubicBezTo>
                    <a:pt x="17831" y="13304"/>
                    <a:pt x="18701" y="11583"/>
                    <a:pt x="19570" y="10017"/>
                  </a:cubicBezTo>
                  <a:cubicBezTo>
                    <a:pt x="20440" y="8452"/>
                    <a:pt x="21310" y="7043"/>
                    <a:pt x="21165" y="5322"/>
                  </a:cubicBezTo>
                  <a:cubicBezTo>
                    <a:pt x="20875" y="2348"/>
                    <a:pt x="18846" y="626"/>
                    <a:pt x="15946" y="626"/>
                  </a:cubicBezTo>
                  <a:cubicBezTo>
                    <a:pt x="15511" y="626"/>
                    <a:pt x="15077" y="626"/>
                    <a:pt x="14642" y="626"/>
                  </a:cubicBezTo>
                  <a:cubicBezTo>
                    <a:pt x="14787" y="783"/>
                    <a:pt x="14787" y="783"/>
                    <a:pt x="14787" y="783"/>
                  </a:cubicBezTo>
                  <a:cubicBezTo>
                    <a:pt x="14787" y="939"/>
                    <a:pt x="14787" y="939"/>
                    <a:pt x="14787" y="1096"/>
                  </a:cubicBezTo>
                  <a:cubicBezTo>
                    <a:pt x="14642" y="1409"/>
                    <a:pt x="14352" y="1565"/>
                    <a:pt x="13917" y="1722"/>
                  </a:cubicBezTo>
                  <a:cubicBezTo>
                    <a:pt x="13482" y="1722"/>
                    <a:pt x="13047" y="1878"/>
                    <a:pt x="12902" y="2191"/>
                  </a:cubicBezTo>
                  <a:cubicBezTo>
                    <a:pt x="14062" y="1722"/>
                    <a:pt x="15366" y="1252"/>
                    <a:pt x="16671" y="1252"/>
                  </a:cubicBezTo>
                  <a:cubicBezTo>
                    <a:pt x="17541" y="1252"/>
                    <a:pt x="18411" y="1409"/>
                    <a:pt x="19136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19281" y="1878"/>
                    <a:pt x="19281" y="1878"/>
                    <a:pt x="19281" y="1878"/>
                  </a:cubicBezTo>
                  <a:cubicBezTo>
                    <a:pt x="21020" y="4226"/>
                    <a:pt x="19860" y="6261"/>
                    <a:pt x="18846" y="8139"/>
                  </a:cubicBezTo>
                  <a:cubicBezTo>
                    <a:pt x="18266" y="9078"/>
                    <a:pt x="17831" y="10017"/>
                    <a:pt x="17686" y="11113"/>
                  </a:cubicBezTo>
                  <a:cubicBezTo>
                    <a:pt x="17396" y="11896"/>
                    <a:pt x="17541" y="12522"/>
                    <a:pt x="17541" y="13148"/>
                  </a:cubicBezTo>
                  <a:cubicBezTo>
                    <a:pt x="17686" y="11270"/>
                    <a:pt x="18266" y="9861"/>
                    <a:pt x="18991" y="8609"/>
                  </a:cubicBezTo>
                  <a:cubicBezTo>
                    <a:pt x="19570" y="7357"/>
                    <a:pt x="20150" y="6104"/>
                    <a:pt x="20295" y="4383"/>
                  </a:cubicBezTo>
                  <a:cubicBezTo>
                    <a:pt x="20150" y="4226"/>
                    <a:pt x="20005" y="3913"/>
                    <a:pt x="20150" y="3757"/>
                  </a:cubicBezTo>
                  <a:cubicBezTo>
                    <a:pt x="20150" y="3757"/>
                    <a:pt x="20150" y="3757"/>
                    <a:pt x="20295" y="3757"/>
                  </a:cubicBezTo>
                  <a:cubicBezTo>
                    <a:pt x="20295" y="3757"/>
                    <a:pt x="20295" y="3757"/>
                    <a:pt x="20295" y="3757"/>
                  </a:cubicBezTo>
                  <a:cubicBezTo>
                    <a:pt x="20440" y="3757"/>
                    <a:pt x="20585" y="3757"/>
                    <a:pt x="20730" y="4070"/>
                  </a:cubicBezTo>
                  <a:cubicBezTo>
                    <a:pt x="20730" y="4070"/>
                    <a:pt x="20730" y="4070"/>
                    <a:pt x="20730" y="4070"/>
                  </a:cubicBezTo>
                  <a:cubicBezTo>
                    <a:pt x="21020" y="6730"/>
                    <a:pt x="20150" y="8609"/>
                    <a:pt x="19281" y="10330"/>
                  </a:cubicBezTo>
                  <a:cubicBezTo>
                    <a:pt x="18701" y="11426"/>
                    <a:pt x="18121" y="12678"/>
                    <a:pt x="17831" y="13930"/>
                  </a:cubicBezTo>
                  <a:cubicBezTo>
                    <a:pt x="17831" y="14087"/>
                    <a:pt x="17831" y="14087"/>
                    <a:pt x="17831" y="14087"/>
                  </a:cubicBezTo>
                  <a:cubicBezTo>
                    <a:pt x="17831" y="14713"/>
                    <a:pt x="17976" y="15183"/>
                    <a:pt x="17976" y="15965"/>
                  </a:cubicBezTo>
                  <a:cubicBezTo>
                    <a:pt x="18121" y="16435"/>
                    <a:pt x="18121" y="16904"/>
                    <a:pt x="18121" y="17530"/>
                  </a:cubicBezTo>
                  <a:cubicBezTo>
                    <a:pt x="18121" y="19409"/>
                    <a:pt x="18121" y="21130"/>
                    <a:pt x="19570" y="21443"/>
                  </a:cubicBezTo>
                  <a:cubicBezTo>
                    <a:pt x="18701" y="20817"/>
                    <a:pt x="18701" y="19409"/>
                    <a:pt x="18701" y="18000"/>
                  </a:cubicBezTo>
                  <a:cubicBezTo>
                    <a:pt x="18701" y="17530"/>
                    <a:pt x="18701" y="17530"/>
                    <a:pt x="18701" y="17530"/>
                  </a:cubicBezTo>
                  <a:cubicBezTo>
                    <a:pt x="18846" y="17530"/>
                    <a:pt x="18846" y="17530"/>
                    <a:pt x="18846" y="17530"/>
                  </a:cubicBezTo>
                  <a:cubicBezTo>
                    <a:pt x="19281" y="18000"/>
                    <a:pt x="19860" y="18157"/>
                    <a:pt x="20440" y="18157"/>
                  </a:cubicBezTo>
                  <a:cubicBezTo>
                    <a:pt x="20730" y="18157"/>
                    <a:pt x="21020" y="18000"/>
                    <a:pt x="21310" y="17843"/>
                  </a:cubicBezTo>
                  <a:cubicBezTo>
                    <a:pt x="21310" y="17530"/>
                    <a:pt x="21310" y="17061"/>
                    <a:pt x="21310" y="16591"/>
                  </a:cubicBezTo>
                  <a:cubicBezTo>
                    <a:pt x="21310" y="16122"/>
                    <a:pt x="21310" y="15652"/>
                    <a:pt x="21310" y="15339"/>
                  </a:cubicBezTo>
                  <a:cubicBezTo>
                    <a:pt x="21310" y="15339"/>
                    <a:pt x="21310" y="15339"/>
                    <a:pt x="21310" y="15339"/>
                  </a:cubicBezTo>
                  <a:cubicBezTo>
                    <a:pt x="21165" y="15496"/>
                    <a:pt x="21020" y="15496"/>
                    <a:pt x="20875" y="15496"/>
                  </a:cubicBezTo>
                  <a:cubicBezTo>
                    <a:pt x="20730" y="15496"/>
                    <a:pt x="20585" y="15496"/>
                    <a:pt x="20440" y="15496"/>
                  </a:cubicBezTo>
                  <a:cubicBezTo>
                    <a:pt x="20005" y="15339"/>
                    <a:pt x="19715" y="15183"/>
                    <a:pt x="19426" y="15339"/>
                  </a:cubicBezTo>
                  <a:cubicBezTo>
                    <a:pt x="18991" y="15496"/>
                    <a:pt x="18991" y="15496"/>
                    <a:pt x="18991" y="15496"/>
                  </a:cubicBezTo>
                  <a:cubicBezTo>
                    <a:pt x="19281" y="15183"/>
                    <a:pt x="19281" y="15183"/>
                    <a:pt x="19281" y="15183"/>
                  </a:cubicBezTo>
                  <a:cubicBezTo>
                    <a:pt x="19860" y="14557"/>
                    <a:pt x="20585" y="14557"/>
                    <a:pt x="21310" y="15183"/>
                  </a:cubicBezTo>
                  <a:cubicBezTo>
                    <a:pt x="21310" y="15183"/>
                    <a:pt x="21310" y="15183"/>
                    <a:pt x="21310" y="15183"/>
                  </a:cubicBezTo>
                  <a:cubicBezTo>
                    <a:pt x="21310" y="15026"/>
                    <a:pt x="21165" y="14870"/>
                    <a:pt x="21165" y="14713"/>
                  </a:cubicBezTo>
                  <a:cubicBezTo>
                    <a:pt x="21020" y="14557"/>
                    <a:pt x="20730" y="14557"/>
                    <a:pt x="20585" y="14557"/>
                  </a:cubicBezTo>
                  <a:cubicBezTo>
                    <a:pt x="20150" y="14557"/>
                    <a:pt x="19715" y="14713"/>
                    <a:pt x="19281" y="15026"/>
                  </a:cubicBezTo>
                  <a:cubicBezTo>
                    <a:pt x="18846" y="15183"/>
                    <a:pt x="18556" y="15339"/>
                    <a:pt x="18266" y="15339"/>
                  </a:cubicBezTo>
                  <a:close/>
                  <a:moveTo>
                    <a:pt x="12757" y="1878"/>
                  </a:moveTo>
                  <a:cubicBezTo>
                    <a:pt x="13047" y="1722"/>
                    <a:pt x="13482" y="1565"/>
                    <a:pt x="13772" y="1409"/>
                  </a:cubicBezTo>
                  <a:cubicBezTo>
                    <a:pt x="14207" y="1252"/>
                    <a:pt x="14497" y="1252"/>
                    <a:pt x="14642" y="1096"/>
                  </a:cubicBezTo>
                  <a:cubicBezTo>
                    <a:pt x="14642" y="1096"/>
                    <a:pt x="14642" y="939"/>
                    <a:pt x="14642" y="939"/>
                  </a:cubicBezTo>
                  <a:cubicBezTo>
                    <a:pt x="14352" y="1096"/>
                    <a:pt x="14062" y="1252"/>
                    <a:pt x="13772" y="1409"/>
                  </a:cubicBezTo>
                  <a:cubicBezTo>
                    <a:pt x="13337" y="1565"/>
                    <a:pt x="12902" y="1722"/>
                    <a:pt x="12757" y="1878"/>
                  </a:cubicBezTo>
                  <a:close/>
                  <a:moveTo>
                    <a:pt x="8118" y="3287"/>
                  </a:moveTo>
                  <a:cubicBezTo>
                    <a:pt x="7973" y="3287"/>
                    <a:pt x="7828" y="3287"/>
                    <a:pt x="7683" y="3130"/>
                  </a:cubicBezTo>
                  <a:cubicBezTo>
                    <a:pt x="7103" y="2974"/>
                    <a:pt x="6523" y="2974"/>
                    <a:pt x="5799" y="2974"/>
                  </a:cubicBezTo>
                  <a:cubicBezTo>
                    <a:pt x="5654" y="2974"/>
                    <a:pt x="5364" y="2974"/>
                    <a:pt x="5074" y="2974"/>
                  </a:cubicBezTo>
                  <a:cubicBezTo>
                    <a:pt x="5364" y="3130"/>
                    <a:pt x="5509" y="3130"/>
                    <a:pt x="5799" y="3130"/>
                  </a:cubicBezTo>
                  <a:cubicBezTo>
                    <a:pt x="6379" y="3287"/>
                    <a:pt x="6813" y="3443"/>
                    <a:pt x="7248" y="3443"/>
                  </a:cubicBezTo>
                  <a:cubicBezTo>
                    <a:pt x="7538" y="3443"/>
                    <a:pt x="7828" y="3443"/>
                    <a:pt x="8118" y="3287"/>
                  </a:cubicBezTo>
                  <a:close/>
                  <a:moveTo>
                    <a:pt x="20440" y="4226"/>
                  </a:moveTo>
                  <a:cubicBezTo>
                    <a:pt x="20440" y="4070"/>
                    <a:pt x="20440" y="4070"/>
                    <a:pt x="20295" y="3913"/>
                  </a:cubicBezTo>
                  <a:cubicBezTo>
                    <a:pt x="20440" y="4070"/>
                    <a:pt x="20440" y="4226"/>
                    <a:pt x="20440" y="4226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4383"/>
                    <a:pt x="20440" y="4383"/>
                    <a:pt x="20440" y="4383"/>
                  </a:cubicBezTo>
                  <a:cubicBezTo>
                    <a:pt x="20440" y="6261"/>
                    <a:pt x="19715" y="7513"/>
                    <a:pt x="19136" y="8765"/>
                  </a:cubicBezTo>
                  <a:cubicBezTo>
                    <a:pt x="18556" y="10017"/>
                    <a:pt x="17831" y="11270"/>
                    <a:pt x="17831" y="13148"/>
                  </a:cubicBezTo>
                  <a:cubicBezTo>
                    <a:pt x="18121" y="12052"/>
                    <a:pt x="18556" y="11113"/>
                    <a:pt x="18991" y="10330"/>
                  </a:cubicBezTo>
                  <a:cubicBezTo>
                    <a:pt x="20005" y="8452"/>
                    <a:pt x="20875" y="6730"/>
                    <a:pt x="20440" y="4226"/>
                  </a:cubicBezTo>
                  <a:close/>
                  <a:moveTo>
                    <a:pt x="21020" y="15339"/>
                  </a:moveTo>
                  <a:cubicBezTo>
                    <a:pt x="20585" y="14870"/>
                    <a:pt x="20150" y="14870"/>
                    <a:pt x="19715" y="15026"/>
                  </a:cubicBezTo>
                  <a:cubicBezTo>
                    <a:pt x="20005" y="15026"/>
                    <a:pt x="20295" y="15183"/>
                    <a:pt x="20440" y="15183"/>
                  </a:cubicBezTo>
                  <a:cubicBezTo>
                    <a:pt x="20730" y="15339"/>
                    <a:pt x="20875" y="15339"/>
                    <a:pt x="21020" y="15339"/>
                  </a:cubicBezTo>
                  <a:close/>
                  <a:moveTo>
                    <a:pt x="19136" y="15652"/>
                  </a:moveTo>
                  <a:cubicBezTo>
                    <a:pt x="20585" y="15652"/>
                    <a:pt x="20585" y="15652"/>
                    <a:pt x="20585" y="15652"/>
                  </a:cubicBezTo>
                  <a:cubicBezTo>
                    <a:pt x="20730" y="15652"/>
                    <a:pt x="20730" y="15652"/>
                    <a:pt x="20730" y="15652"/>
                  </a:cubicBezTo>
                  <a:cubicBezTo>
                    <a:pt x="21165" y="15965"/>
                    <a:pt x="21165" y="16904"/>
                    <a:pt x="21165" y="17687"/>
                  </a:cubicBezTo>
                  <a:cubicBezTo>
                    <a:pt x="21165" y="17843"/>
                    <a:pt x="21165" y="17843"/>
                    <a:pt x="21165" y="17843"/>
                  </a:cubicBezTo>
                  <a:cubicBezTo>
                    <a:pt x="21020" y="17843"/>
                    <a:pt x="21020" y="17843"/>
                    <a:pt x="21020" y="17843"/>
                  </a:cubicBezTo>
                  <a:cubicBezTo>
                    <a:pt x="20005" y="18000"/>
                    <a:pt x="19136" y="17530"/>
                    <a:pt x="18846" y="16904"/>
                  </a:cubicBezTo>
                  <a:cubicBezTo>
                    <a:pt x="18701" y="16435"/>
                    <a:pt x="18701" y="15965"/>
                    <a:pt x="19136" y="15652"/>
                  </a:cubicBezTo>
                  <a:close/>
                  <a:moveTo>
                    <a:pt x="20585" y="15809"/>
                  </a:moveTo>
                  <a:cubicBezTo>
                    <a:pt x="19281" y="15809"/>
                    <a:pt x="19281" y="15809"/>
                    <a:pt x="19281" y="15809"/>
                  </a:cubicBezTo>
                  <a:cubicBezTo>
                    <a:pt x="18991" y="16122"/>
                    <a:pt x="18846" y="16435"/>
                    <a:pt x="18991" y="16748"/>
                  </a:cubicBezTo>
                  <a:cubicBezTo>
                    <a:pt x="19281" y="17374"/>
                    <a:pt x="20005" y="17687"/>
                    <a:pt x="20875" y="17530"/>
                  </a:cubicBezTo>
                  <a:cubicBezTo>
                    <a:pt x="21020" y="16591"/>
                    <a:pt x="20875" y="16122"/>
                    <a:pt x="20585" y="15809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1" name="Freeform 51"/>
            <p:cNvSpPr/>
            <p:nvPr/>
          </p:nvSpPr>
          <p:spPr>
            <a:xfrm rot="5400000">
              <a:off x="65844" y="2813040"/>
              <a:ext cx="256788" cy="33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19225" fill="norm" stroke="1" extrusionOk="0">
                  <a:moveTo>
                    <a:pt x="7520" y="18088"/>
                  </a:moveTo>
                  <a:cubicBezTo>
                    <a:pt x="9920" y="18088"/>
                    <a:pt x="12160" y="16112"/>
                    <a:pt x="14560" y="15406"/>
                  </a:cubicBezTo>
                  <a:cubicBezTo>
                    <a:pt x="13120" y="16253"/>
                    <a:pt x="10080" y="18230"/>
                    <a:pt x="7520" y="18794"/>
                  </a:cubicBezTo>
                  <a:cubicBezTo>
                    <a:pt x="4480" y="19500"/>
                    <a:pt x="0" y="19641"/>
                    <a:pt x="0" y="16818"/>
                  </a:cubicBezTo>
                  <a:cubicBezTo>
                    <a:pt x="960" y="16677"/>
                    <a:pt x="160" y="17947"/>
                    <a:pt x="640" y="18088"/>
                  </a:cubicBezTo>
                  <a:cubicBezTo>
                    <a:pt x="6080" y="20206"/>
                    <a:pt x="10400" y="15265"/>
                    <a:pt x="15520" y="14700"/>
                  </a:cubicBezTo>
                  <a:cubicBezTo>
                    <a:pt x="15680" y="13994"/>
                    <a:pt x="16000" y="13430"/>
                    <a:pt x="16000" y="12583"/>
                  </a:cubicBezTo>
                  <a:cubicBezTo>
                    <a:pt x="17440" y="11312"/>
                    <a:pt x="20960" y="5806"/>
                    <a:pt x="20000" y="2418"/>
                  </a:cubicBezTo>
                  <a:cubicBezTo>
                    <a:pt x="19680" y="1006"/>
                    <a:pt x="17440" y="-688"/>
                    <a:pt x="16160" y="1430"/>
                  </a:cubicBezTo>
                  <a:cubicBezTo>
                    <a:pt x="15520" y="583"/>
                    <a:pt x="17120" y="-123"/>
                    <a:pt x="18240" y="18"/>
                  </a:cubicBezTo>
                  <a:cubicBezTo>
                    <a:pt x="20000" y="159"/>
                    <a:pt x="20960" y="1853"/>
                    <a:pt x="21120" y="3547"/>
                  </a:cubicBezTo>
                  <a:cubicBezTo>
                    <a:pt x="21600" y="7218"/>
                    <a:pt x="17760" y="12018"/>
                    <a:pt x="17120" y="14277"/>
                  </a:cubicBezTo>
                  <a:cubicBezTo>
                    <a:pt x="21280" y="14136"/>
                    <a:pt x="20160" y="20912"/>
                    <a:pt x="16000" y="18653"/>
                  </a:cubicBezTo>
                  <a:cubicBezTo>
                    <a:pt x="15520" y="17665"/>
                    <a:pt x="15680" y="16253"/>
                    <a:pt x="15200" y="15265"/>
                  </a:cubicBezTo>
                  <a:cubicBezTo>
                    <a:pt x="12480" y="15265"/>
                    <a:pt x="10080" y="17241"/>
                    <a:pt x="7520" y="18088"/>
                  </a:cubicBezTo>
                  <a:close/>
                  <a:moveTo>
                    <a:pt x="16320" y="14418"/>
                  </a:moveTo>
                  <a:cubicBezTo>
                    <a:pt x="17920" y="11171"/>
                    <a:pt x="20800" y="8206"/>
                    <a:pt x="20480" y="4394"/>
                  </a:cubicBezTo>
                  <a:cubicBezTo>
                    <a:pt x="20160" y="8488"/>
                    <a:pt x="16800" y="11030"/>
                    <a:pt x="16320" y="14418"/>
                  </a:cubicBezTo>
                  <a:close/>
                  <a:moveTo>
                    <a:pt x="18240" y="14841"/>
                  </a:moveTo>
                  <a:cubicBezTo>
                    <a:pt x="18720" y="15971"/>
                    <a:pt x="19360" y="16394"/>
                    <a:pt x="18880" y="17383"/>
                  </a:cubicBezTo>
                  <a:cubicBezTo>
                    <a:pt x="20480" y="16959"/>
                    <a:pt x="19040" y="15124"/>
                    <a:pt x="18240" y="14841"/>
                  </a:cubicBezTo>
                  <a:close/>
                  <a:moveTo>
                    <a:pt x="16640" y="14841"/>
                  </a:moveTo>
                  <a:cubicBezTo>
                    <a:pt x="16000" y="15406"/>
                    <a:pt x="16000" y="16959"/>
                    <a:pt x="16320" y="17806"/>
                  </a:cubicBezTo>
                  <a:cubicBezTo>
                    <a:pt x="17280" y="17947"/>
                    <a:pt x="17600" y="18371"/>
                    <a:pt x="18400" y="18088"/>
                  </a:cubicBezTo>
                  <a:cubicBezTo>
                    <a:pt x="19200" y="16394"/>
                    <a:pt x="18240" y="14983"/>
                    <a:pt x="16640" y="14841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2" name="Freeform 52"/>
            <p:cNvSpPr/>
            <p:nvPr/>
          </p:nvSpPr>
          <p:spPr>
            <a:xfrm rot="5400000">
              <a:off x="62616" y="2810105"/>
              <a:ext cx="261424" cy="34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4129" y="21600"/>
                  </a:moveTo>
                  <a:cubicBezTo>
                    <a:pt x="2541" y="21600"/>
                    <a:pt x="1429" y="21287"/>
                    <a:pt x="794" y="20504"/>
                  </a:cubicBezTo>
                  <a:cubicBezTo>
                    <a:pt x="318" y="20191"/>
                    <a:pt x="0" y="19565"/>
                    <a:pt x="0" y="18783"/>
                  </a:cubicBezTo>
                  <a:cubicBezTo>
                    <a:pt x="0" y="18783"/>
                    <a:pt x="0" y="18783"/>
                    <a:pt x="0" y="18783"/>
                  </a:cubicBezTo>
                  <a:cubicBezTo>
                    <a:pt x="159" y="18626"/>
                    <a:pt x="159" y="18626"/>
                    <a:pt x="159" y="18626"/>
                  </a:cubicBezTo>
                  <a:cubicBezTo>
                    <a:pt x="318" y="18626"/>
                    <a:pt x="476" y="18626"/>
                    <a:pt x="635" y="18783"/>
                  </a:cubicBezTo>
                  <a:cubicBezTo>
                    <a:pt x="794" y="18939"/>
                    <a:pt x="794" y="19252"/>
                    <a:pt x="794" y="19409"/>
                  </a:cubicBezTo>
                  <a:cubicBezTo>
                    <a:pt x="794" y="19722"/>
                    <a:pt x="794" y="20035"/>
                    <a:pt x="953" y="20035"/>
                  </a:cubicBezTo>
                  <a:cubicBezTo>
                    <a:pt x="1747" y="20504"/>
                    <a:pt x="2700" y="20661"/>
                    <a:pt x="3653" y="20661"/>
                  </a:cubicBezTo>
                  <a:cubicBezTo>
                    <a:pt x="5876" y="20661"/>
                    <a:pt x="7782" y="19565"/>
                    <a:pt x="10006" y="18470"/>
                  </a:cubicBezTo>
                  <a:cubicBezTo>
                    <a:pt x="11753" y="17530"/>
                    <a:pt x="13500" y="16591"/>
                    <a:pt x="15406" y="16278"/>
                  </a:cubicBezTo>
                  <a:cubicBezTo>
                    <a:pt x="15406" y="16278"/>
                    <a:pt x="15406" y="16278"/>
                    <a:pt x="15406" y="16278"/>
                  </a:cubicBezTo>
                  <a:cubicBezTo>
                    <a:pt x="15724" y="15652"/>
                    <a:pt x="15882" y="15026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5882" y="14087"/>
                    <a:pt x="15882" y="14087"/>
                    <a:pt x="15882" y="14087"/>
                  </a:cubicBezTo>
                  <a:cubicBezTo>
                    <a:pt x="17312" y="12678"/>
                    <a:pt x="20965" y="6574"/>
                    <a:pt x="19853" y="2817"/>
                  </a:cubicBezTo>
                  <a:cubicBezTo>
                    <a:pt x="19694" y="1878"/>
                    <a:pt x="18582" y="626"/>
                    <a:pt x="17629" y="626"/>
                  </a:cubicBezTo>
                  <a:cubicBezTo>
                    <a:pt x="17153" y="626"/>
                    <a:pt x="16676" y="1096"/>
                    <a:pt x="16359" y="1722"/>
                  </a:cubicBezTo>
                  <a:cubicBezTo>
                    <a:pt x="16200" y="1878"/>
                    <a:pt x="16200" y="1878"/>
                    <a:pt x="16200" y="1878"/>
                  </a:cubicBezTo>
                  <a:cubicBezTo>
                    <a:pt x="16041" y="1722"/>
                    <a:pt x="16041" y="1722"/>
                    <a:pt x="16041" y="1722"/>
                  </a:cubicBezTo>
                  <a:cubicBezTo>
                    <a:pt x="15882" y="1409"/>
                    <a:pt x="15882" y="1252"/>
                    <a:pt x="16041" y="939"/>
                  </a:cubicBezTo>
                  <a:cubicBezTo>
                    <a:pt x="16359" y="313"/>
                    <a:pt x="17312" y="0"/>
                    <a:pt x="18106" y="0"/>
                  </a:cubicBezTo>
                  <a:cubicBezTo>
                    <a:pt x="18106" y="0"/>
                    <a:pt x="18106" y="0"/>
                    <a:pt x="18265" y="0"/>
                  </a:cubicBezTo>
                  <a:cubicBezTo>
                    <a:pt x="20171" y="157"/>
                    <a:pt x="21124" y="2191"/>
                    <a:pt x="21282" y="4070"/>
                  </a:cubicBezTo>
                  <a:cubicBezTo>
                    <a:pt x="21600" y="6887"/>
                    <a:pt x="19853" y="10330"/>
                    <a:pt x="18582" y="12991"/>
                  </a:cubicBezTo>
                  <a:cubicBezTo>
                    <a:pt x="17947" y="14087"/>
                    <a:pt x="17471" y="15026"/>
                    <a:pt x="17312" y="15809"/>
                  </a:cubicBezTo>
                  <a:cubicBezTo>
                    <a:pt x="19059" y="15809"/>
                    <a:pt x="19853" y="17217"/>
                    <a:pt x="19853" y="18626"/>
                  </a:cubicBezTo>
                  <a:cubicBezTo>
                    <a:pt x="19853" y="20035"/>
                    <a:pt x="19059" y="21443"/>
                    <a:pt x="17629" y="21443"/>
                  </a:cubicBezTo>
                  <a:cubicBezTo>
                    <a:pt x="16994" y="21443"/>
                    <a:pt x="16518" y="21287"/>
                    <a:pt x="15882" y="20974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882" y="20817"/>
                    <a:pt x="15882" y="20817"/>
                    <a:pt x="15882" y="20817"/>
                  </a:cubicBezTo>
                  <a:cubicBezTo>
                    <a:pt x="15565" y="20348"/>
                    <a:pt x="15565" y="19565"/>
                    <a:pt x="15406" y="18783"/>
                  </a:cubicBezTo>
                  <a:cubicBezTo>
                    <a:pt x="15406" y="18157"/>
                    <a:pt x="15406" y="17687"/>
                    <a:pt x="15247" y="17217"/>
                  </a:cubicBezTo>
                  <a:cubicBezTo>
                    <a:pt x="15088" y="17217"/>
                    <a:pt x="15088" y="17217"/>
                    <a:pt x="14929" y="17217"/>
                  </a:cubicBezTo>
                  <a:cubicBezTo>
                    <a:pt x="14612" y="17374"/>
                    <a:pt x="14612" y="17374"/>
                    <a:pt x="14612" y="17374"/>
                  </a:cubicBezTo>
                  <a:cubicBezTo>
                    <a:pt x="14453" y="17530"/>
                    <a:pt x="14135" y="17687"/>
                    <a:pt x="13818" y="18000"/>
                  </a:cubicBezTo>
                  <a:cubicBezTo>
                    <a:pt x="12229" y="18939"/>
                    <a:pt x="9688" y="20661"/>
                    <a:pt x="7624" y="21130"/>
                  </a:cubicBezTo>
                  <a:cubicBezTo>
                    <a:pt x="6512" y="21443"/>
                    <a:pt x="5241" y="21600"/>
                    <a:pt x="4129" y="21600"/>
                  </a:cubicBezTo>
                  <a:close/>
                  <a:moveTo>
                    <a:pt x="794" y="20191"/>
                  </a:moveTo>
                  <a:cubicBezTo>
                    <a:pt x="794" y="20348"/>
                    <a:pt x="794" y="20348"/>
                    <a:pt x="953" y="20348"/>
                  </a:cubicBezTo>
                  <a:cubicBezTo>
                    <a:pt x="1588" y="20974"/>
                    <a:pt x="2700" y="21443"/>
                    <a:pt x="4129" y="21443"/>
                  </a:cubicBezTo>
                  <a:cubicBezTo>
                    <a:pt x="5241" y="21443"/>
                    <a:pt x="6512" y="21130"/>
                    <a:pt x="7624" y="20974"/>
                  </a:cubicBezTo>
                  <a:cubicBezTo>
                    <a:pt x="9688" y="20348"/>
                    <a:pt x="12071" y="18783"/>
                    <a:pt x="13659" y="17843"/>
                  </a:cubicBezTo>
                  <a:cubicBezTo>
                    <a:pt x="13024" y="18000"/>
                    <a:pt x="12388" y="18313"/>
                    <a:pt x="11912" y="18626"/>
                  </a:cubicBezTo>
                  <a:cubicBezTo>
                    <a:pt x="10482" y="19409"/>
                    <a:pt x="9053" y="20191"/>
                    <a:pt x="7624" y="20191"/>
                  </a:cubicBezTo>
                  <a:cubicBezTo>
                    <a:pt x="6988" y="20191"/>
                    <a:pt x="6988" y="20191"/>
                    <a:pt x="6988" y="20191"/>
                  </a:cubicBezTo>
                  <a:cubicBezTo>
                    <a:pt x="7624" y="20035"/>
                    <a:pt x="7624" y="20035"/>
                    <a:pt x="7624" y="20035"/>
                  </a:cubicBezTo>
                  <a:cubicBezTo>
                    <a:pt x="8576" y="19722"/>
                    <a:pt x="9371" y="19252"/>
                    <a:pt x="10324" y="18783"/>
                  </a:cubicBezTo>
                  <a:cubicBezTo>
                    <a:pt x="11912" y="17843"/>
                    <a:pt x="13500" y="16904"/>
                    <a:pt x="15247" y="16904"/>
                  </a:cubicBezTo>
                  <a:cubicBezTo>
                    <a:pt x="15247" y="16904"/>
                    <a:pt x="15247" y="16904"/>
                    <a:pt x="15247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6904"/>
                    <a:pt x="15406" y="16904"/>
                    <a:pt x="15406" y="16904"/>
                  </a:cubicBezTo>
                  <a:cubicBezTo>
                    <a:pt x="15406" y="17061"/>
                    <a:pt x="15406" y="17061"/>
                    <a:pt x="15406" y="17061"/>
                  </a:cubicBezTo>
                  <a:cubicBezTo>
                    <a:pt x="15565" y="17530"/>
                    <a:pt x="15724" y="18157"/>
                    <a:pt x="15724" y="18783"/>
                  </a:cubicBezTo>
                  <a:cubicBezTo>
                    <a:pt x="15724" y="19409"/>
                    <a:pt x="15882" y="20191"/>
                    <a:pt x="16041" y="20661"/>
                  </a:cubicBezTo>
                  <a:cubicBezTo>
                    <a:pt x="16518" y="20974"/>
                    <a:pt x="17153" y="21130"/>
                    <a:pt x="17629" y="21130"/>
                  </a:cubicBezTo>
                  <a:cubicBezTo>
                    <a:pt x="18741" y="21130"/>
                    <a:pt x="19376" y="20191"/>
                    <a:pt x="19535" y="19252"/>
                  </a:cubicBezTo>
                  <a:cubicBezTo>
                    <a:pt x="19376" y="19409"/>
                    <a:pt x="19218" y="19565"/>
                    <a:pt x="18900" y="19565"/>
                  </a:cubicBezTo>
                  <a:cubicBezTo>
                    <a:pt x="18741" y="19565"/>
                    <a:pt x="18741" y="19565"/>
                    <a:pt x="18741" y="19565"/>
                  </a:cubicBezTo>
                  <a:cubicBezTo>
                    <a:pt x="18741" y="19878"/>
                    <a:pt x="18582" y="20035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582" y="20191"/>
                    <a:pt x="18582" y="20191"/>
                    <a:pt x="18582" y="20191"/>
                  </a:cubicBezTo>
                  <a:cubicBezTo>
                    <a:pt x="18265" y="20348"/>
                    <a:pt x="18106" y="20348"/>
                    <a:pt x="17947" y="20348"/>
                  </a:cubicBezTo>
                  <a:cubicBezTo>
                    <a:pt x="17947" y="20348"/>
                    <a:pt x="17947" y="20348"/>
                    <a:pt x="17947" y="20348"/>
                  </a:cubicBezTo>
                  <a:cubicBezTo>
                    <a:pt x="17629" y="20348"/>
                    <a:pt x="17312" y="20348"/>
                    <a:pt x="17153" y="20191"/>
                  </a:cubicBezTo>
                  <a:cubicBezTo>
                    <a:pt x="16835" y="20191"/>
                    <a:pt x="16676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6359" y="20035"/>
                    <a:pt x="16359" y="20035"/>
                    <a:pt x="16359" y="20035"/>
                  </a:cubicBezTo>
                  <a:cubicBezTo>
                    <a:pt x="15882" y="19096"/>
                    <a:pt x="15882" y="17217"/>
                    <a:pt x="16518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6676" y="16435"/>
                    <a:pt x="16676" y="16435"/>
                    <a:pt x="16676" y="16435"/>
                  </a:cubicBezTo>
                  <a:cubicBezTo>
                    <a:pt x="17471" y="16591"/>
                    <a:pt x="18106" y="16904"/>
                    <a:pt x="18424" y="17530"/>
                  </a:cubicBezTo>
                  <a:cubicBezTo>
                    <a:pt x="18741" y="18157"/>
                    <a:pt x="18900" y="18783"/>
                    <a:pt x="18741" y="19409"/>
                  </a:cubicBezTo>
                  <a:cubicBezTo>
                    <a:pt x="18741" y="19409"/>
                    <a:pt x="18741" y="19409"/>
                    <a:pt x="18741" y="19409"/>
                  </a:cubicBezTo>
                  <a:cubicBezTo>
                    <a:pt x="19218" y="18626"/>
                    <a:pt x="18900" y="18157"/>
                    <a:pt x="18582" y="17530"/>
                  </a:cubicBezTo>
                  <a:cubicBezTo>
                    <a:pt x="18424" y="17217"/>
                    <a:pt x="18265" y="17061"/>
                    <a:pt x="18106" y="16591"/>
                  </a:cubicBezTo>
                  <a:cubicBezTo>
                    <a:pt x="18106" y="16435"/>
                    <a:pt x="18106" y="16435"/>
                    <a:pt x="18106" y="16435"/>
                  </a:cubicBezTo>
                  <a:cubicBezTo>
                    <a:pt x="18265" y="16435"/>
                    <a:pt x="18265" y="16435"/>
                    <a:pt x="18265" y="16435"/>
                  </a:cubicBezTo>
                  <a:cubicBezTo>
                    <a:pt x="18582" y="16591"/>
                    <a:pt x="19218" y="17061"/>
                    <a:pt x="19535" y="17687"/>
                  </a:cubicBezTo>
                  <a:cubicBezTo>
                    <a:pt x="19218" y="16748"/>
                    <a:pt x="18424" y="15965"/>
                    <a:pt x="17153" y="15965"/>
                  </a:cubicBezTo>
                  <a:cubicBezTo>
                    <a:pt x="16994" y="15965"/>
                    <a:pt x="16994" y="15965"/>
                    <a:pt x="16994" y="15965"/>
                  </a:cubicBezTo>
                  <a:cubicBezTo>
                    <a:pt x="16994" y="15809"/>
                    <a:pt x="16994" y="15809"/>
                    <a:pt x="16994" y="15809"/>
                  </a:cubicBezTo>
                  <a:cubicBezTo>
                    <a:pt x="17153" y="15183"/>
                    <a:pt x="17788" y="14087"/>
                    <a:pt x="18265" y="12835"/>
                  </a:cubicBezTo>
                  <a:cubicBezTo>
                    <a:pt x="19694" y="10174"/>
                    <a:pt x="21282" y="6887"/>
                    <a:pt x="21124" y="4070"/>
                  </a:cubicBezTo>
                  <a:cubicBezTo>
                    <a:pt x="20806" y="2348"/>
                    <a:pt x="20012" y="470"/>
                    <a:pt x="18265" y="313"/>
                  </a:cubicBezTo>
                  <a:cubicBezTo>
                    <a:pt x="17471" y="157"/>
                    <a:pt x="16518" y="626"/>
                    <a:pt x="16200" y="1096"/>
                  </a:cubicBezTo>
                  <a:cubicBezTo>
                    <a:pt x="16200" y="1096"/>
                    <a:pt x="16200" y="1252"/>
                    <a:pt x="16200" y="1409"/>
                  </a:cubicBezTo>
                  <a:cubicBezTo>
                    <a:pt x="16676" y="626"/>
                    <a:pt x="17312" y="470"/>
                    <a:pt x="17629" y="470"/>
                  </a:cubicBezTo>
                  <a:cubicBezTo>
                    <a:pt x="18741" y="470"/>
                    <a:pt x="19853" y="1722"/>
                    <a:pt x="20171" y="2817"/>
                  </a:cubicBezTo>
                  <a:cubicBezTo>
                    <a:pt x="21124" y="6574"/>
                    <a:pt x="17471" y="12678"/>
                    <a:pt x="16041" y="14243"/>
                  </a:cubicBezTo>
                  <a:cubicBezTo>
                    <a:pt x="16200" y="15026"/>
                    <a:pt x="15882" y="15652"/>
                    <a:pt x="15724" y="16278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5565" y="16435"/>
                    <a:pt x="15565" y="16435"/>
                    <a:pt x="15565" y="16435"/>
                  </a:cubicBezTo>
                  <a:cubicBezTo>
                    <a:pt x="13659" y="16748"/>
                    <a:pt x="11912" y="17687"/>
                    <a:pt x="10165" y="18626"/>
                  </a:cubicBezTo>
                  <a:cubicBezTo>
                    <a:pt x="8100" y="19722"/>
                    <a:pt x="5876" y="20817"/>
                    <a:pt x="3653" y="20817"/>
                  </a:cubicBezTo>
                  <a:cubicBezTo>
                    <a:pt x="2700" y="20817"/>
                    <a:pt x="1747" y="20661"/>
                    <a:pt x="794" y="20191"/>
                  </a:cubicBezTo>
                  <a:cubicBezTo>
                    <a:pt x="794" y="20191"/>
                    <a:pt x="794" y="20191"/>
                    <a:pt x="794" y="20191"/>
                  </a:cubicBezTo>
                  <a:close/>
                  <a:moveTo>
                    <a:pt x="16518" y="19878"/>
                  </a:moveTo>
                  <a:cubicBezTo>
                    <a:pt x="16835" y="19878"/>
                    <a:pt x="16994" y="19878"/>
                    <a:pt x="17153" y="20035"/>
                  </a:cubicBezTo>
                  <a:cubicBezTo>
                    <a:pt x="17629" y="20191"/>
                    <a:pt x="17947" y="20191"/>
                    <a:pt x="18424" y="20035"/>
                  </a:cubicBezTo>
                  <a:cubicBezTo>
                    <a:pt x="18741" y="19252"/>
                    <a:pt x="18741" y="18313"/>
                    <a:pt x="18265" y="17687"/>
                  </a:cubicBezTo>
                  <a:cubicBezTo>
                    <a:pt x="17947" y="17217"/>
                    <a:pt x="17312" y="16748"/>
                    <a:pt x="16676" y="16748"/>
                  </a:cubicBezTo>
                  <a:cubicBezTo>
                    <a:pt x="16200" y="17374"/>
                    <a:pt x="16200" y="18939"/>
                    <a:pt x="16518" y="19878"/>
                  </a:cubicBezTo>
                  <a:close/>
                  <a:moveTo>
                    <a:pt x="14135" y="17217"/>
                  </a:moveTo>
                  <a:cubicBezTo>
                    <a:pt x="12865" y="17530"/>
                    <a:pt x="11594" y="18313"/>
                    <a:pt x="10324" y="18939"/>
                  </a:cubicBezTo>
                  <a:cubicBezTo>
                    <a:pt x="9688" y="19252"/>
                    <a:pt x="9053" y="19565"/>
                    <a:pt x="8418" y="19878"/>
                  </a:cubicBezTo>
                  <a:cubicBezTo>
                    <a:pt x="9529" y="19722"/>
                    <a:pt x="10641" y="19096"/>
                    <a:pt x="11753" y="18470"/>
                  </a:cubicBezTo>
                  <a:cubicBezTo>
                    <a:pt x="12547" y="18000"/>
                    <a:pt x="13341" y="17530"/>
                    <a:pt x="14135" y="17217"/>
                  </a:cubicBezTo>
                  <a:close/>
                  <a:moveTo>
                    <a:pt x="318" y="18939"/>
                  </a:moveTo>
                  <a:cubicBezTo>
                    <a:pt x="318" y="19252"/>
                    <a:pt x="476" y="19565"/>
                    <a:pt x="635" y="19878"/>
                  </a:cubicBezTo>
                  <a:cubicBezTo>
                    <a:pt x="476" y="19878"/>
                    <a:pt x="476" y="19565"/>
                    <a:pt x="476" y="19409"/>
                  </a:cubicBezTo>
                  <a:cubicBezTo>
                    <a:pt x="476" y="19252"/>
                    <a:pt x="635" y="19096"/>
                    <a:pt x="476" y="18939"/>
                  </a:cubicBezTo>
                  <a:cubicBezTo>
                    <a:pt x="476" y="18939"/>
                    <a:pt x="476" y="18939"/>
                    <a:pt x="318" y="18939"/>
                  </a:cubicBezTo>
                  <a:close/>
                  <a:moveTo>
                    <a:pt x="18424" y="16904"/>
                  </a:moveTo>
                  <a:cubicBezTo>
                    <a:pt x="18582" y="17061"/>
                    <a:pt x="18741" y="17217"/>
                    <a:pt x="18741" y="17374"/>
                  </a:cubicBezTo>
                  <a:cubicBezTo>
                    <a:pt x="19059" y="18000"/>
                    <a:pt x="19376" y="18470"/>
                    <a:pt x="19059" y="19252"/>
                  </a:cubicBezTo>
                  <a:cubicBezTo>
                    <a:pt x="19376" y="19096"/>
                    <a:pt x="19535" y="18939"/>
                    <a:pt x="19535" y="18626"/>
                  </a:cubicBezTo>
                  <a:cubicBezTo>
                    <a:pt x="19535" y="18000"/>
                    <a:pt x="18900" y="17217"/>
                    <a:pt x="18424" y="16904"/>
                  </a:cubicBezTo>
                  <a:close/>
                  <a:moveTo>
                    <a:pt x="16200" y="16904"/>
                  </a:moveTo>
                  <a:cubicBezTo>
                    <a:pt x="16359" y="16122"/>
                    <a:pt x="16359" y="16122"/>
                    <a:pt x="16359" y="16122"/>
                  </a:cubicBezTo>
                  <a:cubicBezTo>
                    <a:pt x="16518" y="14400"/>
                    <a:pt x="17312" y="12835"/>
                    <a:pt x="18106" y="11270"/>
                  </a:cubicBezTo>
                  <a:cubicBezTo>
                    <a:pt x="19218" y="9391"/>
                    <a:pt x="20171" y="7357"/>
                    <a:pt x="20329" y="5009"/>
                  </a:cubicBezTo>
                  <a:cubicBezTo>
                    <a:pt x="20647" y="5009"/>
                    <a:pt x="20647" y="5009"/>
                    <a:pt x="20647" y="5009"/>
                  </a:cubicBezTo>
                  <a:cubicBezTo>
                    <a:pt x="20806" y="7983"/>
                    <a:pt x="19376" y="10643"/>
                    <a:pt x="18106" y="13148"/>
                  </a:cubicBezTo>
                  <a:cubicBezTo>
                    <a:pt x="17471" y="14087"/>
                    <a:pt x="16994" y="15183"/>
                    <a:pt x="16518" y="16122"/>
                  </a:cubicBezTo>
                  <a:lnTo>
                    <a:pt x="16200" y="16904"/>
                  </a:lnTo>
                  <a:close/>
                  <a:moveTo>
                    <a:pt x="20329" y="6887"/>
                  </a:moveTo>
                  <a:cubicBezTo>
                    <a:pt x="19853" y="8452"/>
                    <a:pt x="19059" y="9861"/>
                    <a:pt x="18424" y="11270"/>
                  </a:cubicBezTo>
                  <a:cubicBezTo>
                    <a:pt x="17629" y="12678"/>
                    <a:pt x="16994" y="13930"/>
                    <a:pt x="16676" y="15183"/>
                  </a:cubicBezTo>
                  <a:cubicBezTo>
                    <a:pt x="17153" y="14400"/>
                    <a:pt x="17471" y="13774"/>
                    <a:pt x="17788" y="12991"/>
                  </a:cubicBezTo>
                  <a:cubicBezTo>
                    <a:pt x="18900" y="11113"/>
                    <a:pt x="20012" y="9078"/>
                    <a:pt x="20329" y="6887"/>
                  </a:cubicBezTo>
                  <a:close/>
                </a:path>
              </a:pathLst>
            </a:custGeom>
            <a:solidFill>
              <a:srgbClr val="4D2A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54" name="Picture Placeholder 33"/>
          <p:cNvSpPr/>
          <p:nvPr>
            <p:ph type="pic" sz="quarter" idx="24"/>
          </p:nvPr>
        </p:nvSpPr>
        <p:spPr>
          <a:xfrm>
            <a:off x="8222798" y="1824284"/>
            <a:ext cx="2715769" cy="277631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5" name="Text Placeholder 3"/>
          <p:cNvSpPr/>
          <p:nvPr>
            <p:ph type="body" sz="quarter" idx="25"/>
          </p:nvPr>
        </p:nvSpPr>
        <p:spPr>
          <a:xfrm>
            <a:off x="8209081" y="4947404"/>
            <a:ext cx="2743201" cy="914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FontTx/>
              <a:buNone/>
              <a:defRPr sz="1600"/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65213" y="1752600"/>
            <a:ext cx="10058401" cy="422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065212" y="5975128"/>
            <a:ext cx="231094" cy="31794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j-lt"/>
          <a:ea typeface="+mj-ea"/>
          <a:cs typeface="+mj-cs"/>
          <a:sym typeface="Segoe Prin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j-lt"/>
          <a:ea typeface="+mj-ea"/>
          <a:cs typeface="+mj-cs"/>
          <a:sym typeface="Segoe Prin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j-lt"/>
          <a:ea typeface="+mj-ea"/>
          <a:cs typeface="+mj-cs"/>
          <a:sym typeface="Segoe Prin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j-lt"/>
          <a:ea typeface="+mj-ea"/>
          <a:cs typeface="+mj-cs"/>
          <a:sym typeface="Segoe Prin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j-lt"/>
          <a:ea typeface="+mj-ea"/>
          <a:cs typeface="+mj-cs"/>
          <a:sym typeface="Segoe Prin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j-lt"/>
          <a:ea typeface="+mj-ea"/>
          <a:cs typeface="+mj-cs"/>
          <a:sym typeface="Segoe Prin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j-lt"/>
          <a:ea typeface="+mj-ea"/>
          <a:cs typeface="+mj-cs"/>
          <a:sym typeface="Segoe Prin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j-lt"/>
          <a:ea typeface="+mj-ea"/>
          <a:cs typeface="+mj-cs"/>
          <a:sym typeface="Segoe Prin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D2A0A"/>
          </a:solidFill>
          <a:uFillTx/>
          <a:latin typeface="+mj-lt"/>
          <a:ea typeface="+mj-ea"/>
          <a:cs typeface="+mj-cs"/>
          <a:sym typeface="Segoe Print"/>
        </a:defRPr>
      </a:lvl9pPr>
    </p:titleStyle>
    <p:bodyStyle>
      <a:lvl1pPr marL="347472" marR="0" indent="-347472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j-lt"/>
          <a:ea typeface="+mj-ea"/>
          <a:cs typeface="+mj-cs"/>
          <a:sym typeface="Segoe Print"/>
        </a:defRPr>
      </a:lvl1pPr>
      <a:lvl2pPr marL="797356" marR="0" indent="-340156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j-lt"/>
          <a:ea typeface="+mj-ea"/>
          <a:cs typeface="+mj-cs"/>
          <a:sym typeface="Segoe Print"/>
        </a:defRPr>
      </a:lvl2pPr>
      <a:lvl3pPr marL="1219200" marR="0" indent="-3048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j-lt"/>
          <a:ea typeface="+mj-ea"/>
          <a:cs typeface="+mj-cs"/>
          <a:sym typeface="Segoe Print"/>
        </a:defRPr>
      </a:lvl3pPr>
      <a:lvl4pPr marL="17145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j-lt"/>
          <a:ea typeface="+mj-ea"/>
          <a:cs typeface="+mj-cs"/>
          <a:sym typeface="Segoe Print"/>
        </a:defRPr>
      </a:lvl4pPr>
      <a:lvl5pPr marL="21717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j-lt"/>
          <a:ea typeface="+mj-ea"/>
          <a:cs typeface="+mj-cs"/>
          <a:sym typeface="Segoe Print"/>
        </a:defRPr>
      </a:lvl5pPr>
      <a:lvl6pPr marL="26289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j-lt"/>
          <a:ea typeface="+mj-ea"/>
          <a:cs typeface="+mj-cs"/>
          <a:sym typeface="Segoe Print"/>
        </a:defRPr>
      </a:lvl6pPr>
      <a:lvl7pPr marL="30861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j-lt"/>
          <a:ea typeface="+mj-ea"/>
          <a:cs typeface="+mj-cs"/>
          <a:sym typeface="Segoe Print"/>
        </a:defRPr>
      </a:lvl7pPr>
      <a:lvl8pPr marL="35433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j-lt"/>
          <a:ea typeface="+mj-ea"/>
          <a:cs typeface="+mj-cs"/>
          <a:sym typeface="Segoe Print"/>
        </a:defRPr>
      </a:lvl8pPr>
      <a:lvl9pPr marL="4000500" marR="0" indent="-3429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chemeClr val="accent4"/>
          </a:solidFill>
          <a:uFillTx/>
          <a:latin typeface="+mj-lt"/>
          <a:ea typeface="+mj-ea"/>
          <a:cs typeface="+mj-cs"/>
          <a:sym typeface="Segoe Prin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Segoe Prin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 txBox="1"/>
          <p:nvPr>
            <p:ph type="ctrTitle"/>
          </p:nvPr>
        </p:nvSpPr>
        <p:spPr>
          <a:xfrm>
            <a:off x="2403835" y="2488676"/>
            <a:ext cx="8719778" cy="1092724"/>
          </a:xfrm>
          <a:prstGeom prst="rect">
            <a:avLst/>
          </a:prstGeom>
        </p:spPr>
        <p:txBody>
          <a:bodyPr/>
          <a:lstStyle>
            <a:lvl1pPr defTabSz="832104">
              <a:defRPr sz="4914"/>
            </a:lvl1pPr>
          </a:lstStyle>
          <a:p>
            <a:pPr/>
            <a:r>
              <a:t>Kids’ Prophecy Corner</a:t>
            </a:r>
          </a:p>
        </p:txBody>
      </p:sp>
      <p:sp>
        <p:nvSpPr>
          <p:cNvPr id="251" name="Subtitl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Reform Lines - Lesson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ontent Placeholder 2"/>
          <p:cNvSpPr txBox="1"/>
          <p:nvPr>
            <p:ph type="body" sz="half" idx="1"/>
          </p:nvPr>
        </p:nvSpPr>
        <p:spPr>
          <a:xfrm>
            <a:off x="801261" y="1439124"/>
            <a:ext cx="4954588" cy="4735433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Do you know why Paul is saying this?</a:t>
            </a:r>
          </a:p>
          <a:p>
            <a:pPr>
              <a:defRPr sz="1800"/>
            </a:pPr>
            <a:r>
              <a:t>When Jesus ascended to heaven, He went to the Holy Place of the Celestial Tarbernacle.</a:t>
            </a:r>
          </a:p>
          <a:p>
            <a:pPr>
              <a:defRPr sz="1800"/>
            </a:pPr>
            <a:r>
              <a:t>Now the ceremonies and sacrifices that God's people made on earth are no longer necessary.</a:t>
            </a:r>
          </a:p>
          <a:p>
            <a:pPr>
              <a:defRPr sz="1800"/>
            </a:pPr>
            <a:r>
              <a:t>Since Jesus sacrificed Himself for the forgiveness of our sins, the way we worship Him must change. A reformation must occur because it is </a:t>
            </a:r>
            <a:r>
              <a:rPr b="1"/>
              <a:t>another dispensation</a:t>
            </a:r>
            <a:r>
              <a:t>, another phase, a new stage in how God relates to His people.</a:t>
            </a:r>
          </a:p>
        </p:txBody>
      </p:sp>
      <p:pic>
        <p:nvPicPr>
          <p:cNvPr id="28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5244" y="1439125"/>
            <a:ext cx="5652213" cy="4612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000"/>
            </a:pPr>
            <a:r>
              <a:t>The reform line shows us </a:t>
            </a:r>
            <a:r>
              <a:t>that if we do not enter into this new dispensation, we cannot be saved.</a:t>
            </a:r>
          </a:p>
          <a:p>
            <a:pPr>
              <a:lnSpc>
                <a:spcPct val="80000"/>
              </a:lnSpc>
              <a:defRPr sz="2000"/>
            </a:pPr>
            <a:r>
              <a:t>A reform line is the way God leads His people out of darkness. After so much disobedience to God's word, God's people lose their way. However God gives them a new way so that they can return to Him. This way leads the people to a better place where they are happier and better able to </a:t>
            </a:r>
            <a:r>
              <a:t>do God's work</a:t>
            </a:r>
            <a:r>
              <a:t>.</a:t>
            </a:r>
          </a:p>
          <a:p>
            <a:pPr>
              <a:lnSpc>
                <a:spcPct val="80000"/>
              </a:lnSpc>
              <a:defRPr sz="2000"/>
            </a:pPr>
            <a:r>
              <a:t>But how are you reformed? How can you be sure you're going in the right direction?</a:t>
            </a:r>
          </a:p>
          <a:p>
            <a:pPr>
              <a:lnSpc>
                <a:spcPct val="80000"/>
              </a:lnSpc>
              <a:defRPr sz="2000"/>
            </a:pPr>
            <a:r>
              <a:t>Since God is love and does not want anyone to perish, He uses a reform line to guide us along the way.</a:t>
            </a:r>
          </a:p>
          <a:p>
            <a:pPr>
              <a:lnSpc>
                <a:spcPct val="80000"/>
              </a:lnSpc>
              <a:defRPr sz="2000"/>
            </a:pPr>
            <a:r>
              <a:t>This line begins in 1989 and ends </a:t>
            </a:r>
            <a:r>
              <a:t>at the</a:t>
            </a:r>
            <a:r>
              <a:t> Second Coming of Christ.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3997" indent="-343997" defTabSz="905255">
              <a:spcBef>
                <a:spcPts val="1700"/>
              </a:spcBef>
              <a:defRPr b="1" sz="2376"/>
            </a:pPr>
            <a:r>
              <a:t>1989</a:t>
            </a:r>
            <a:r>
              <a:rPr b="0"/>
              <a:t> is the Time of the End and the beginning of the realization of God’s promise. His people come out of darkness.</a:t>
            </a:r>
            <a:endParaRPr b="0"/>
          </a:p>
          <a:p>
            <a:pPr marL="343997" indent="-343997" defTabSz="905255">
              <a:spcBef>
                <a:spcPts val="1700"/>
              </a:spcBef>
              <a:defRPr b="1" sz="2376"/>
            </a:pPr>
            <a:r>
              <a:t>At the Second Coming</a:t>
            </a:r>
            <a:r>
              <a:rPr b="0"/>
              <a:t> He will take with Him all those who have followed His commandments but also His reforms.</a:t>
            </a:r>
            <a:endParaRPr b="0"/>
          </a:p>
          <a:p>
            <a:pPr marL="343997" indent="-343997" defTabSz="905255">
              <a:spcBef>
                <a:spcPts val="1700"/>
              </a:spcBef>
              <a:defRPr sz="2376"/>
            </a:pPr>
            <a:r>
              <a:t>Reforms will produce a change of mentality or mindset in you.</a:t>
            </a:r>
          </a:p>
          <a:p>
            <a:pPr marL="343997" indent="-343997" defTabSz="905255">
              <a:spcBef>
                <a:spcPts val="1700"/>
              </a:spcBef>
              <a:defRPr sz="2376"/>
            </a:pPr>
            <a:r>
              <a:t>Since Christ is a symbol of the line and you follow that line, you will practice everything Jesus did in your daily life.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ontent Placeholder 2"/>
          <p:cNvSpPr txBox="1"/>
          <p:nvPr>
            <p:ph type="body" sz="half" idx="1"/>
          </p:nvPr>
        </p:nvSpPr>
        <p:spPr>
          <a:xfrm>
            <a:off x="543767" y="1131215"/>
            <a:ext cx="5539035" cy="4929497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Here are some examples of what you can do: </a:t>
            </a:r>
          </a:p>
          <a:p>
            <a:pPr>
              <a:defRPr sz="1600"/>
            </a:pPr>
            <a:r>
              <a:t>You will obey your parents of course.</a:t>
            </a:r>
          </a:p>
          <a:p>
            <a:pPr>
              <a:defRPr sz="1600"/>
            </a:pPr>
            <a:r>
              <a:t>You will treat your neighbor as yourself. This is the golden rule.</a:t>
            </a:r>
          </a:p>
          <a:p>
            <a:pPr>
              <a:defRPr sz="1600"/>
            </a:pPr>
            <a:r>
              <a:t>You will not make fun of people who are different from you. No matter their skin color, where they come from, or their gender. </a:t>
            </a:r>
          </a:p>
          <a:p>
            <a:pPr>
              <a:defRPr sz="1600"/>
            </a:pPr>
            <a:r>
              <a:t>You will respect what they believe, even if it is different from what you believe.</a:t>
            </a:r>
          </a:p>
          <a:p>
            <a:pPr>
              <a:defRPr sz="1600"/>
            </a:pPr>
            <a:r>
              <a:t>You will treat boys and girls equally and with the same respect.</a:t>
            </a:r>
          </a:p>
          <a:p>
            <a:pPr>
              <a:defRPr sz="1600"/>
            </a:pPr>
            <a:r>
              <a:t>You will be a model, a light for all those around you.</a:t>
            </a:r>
          </a:p>
        </p:txBody>
      </p:sp>
      <p:pic>
        <p:nvPicPr>
          <p:cNvPr id="2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2936" y="-47134"/>
            <a:ext cx="3429002" cy="2618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2936" y="2571750"/>
            <a:ext cx="3429002" cy="2056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91937" y="2571750"/>
            <a:ext cx="2400063" cy="2056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91937" y="0"/>
            <a:ext cx="2400063" cy="2571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62936" y="4628560"/>
            <a:ext cx="3429000" cy="2158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91935" y="4628560"/>
            <a:ext cx="2400064" cy="2229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ontent Placeholder 2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000"/>
            </a:pPr>
            <a:r>
              <a:t>Jesus wants His life to be reflected in you.</a:t>
            </a:r>
          </a:p>
          <a:p>
            <a:pPr>
              <a:lnSpc>
                <a:spcPct val="90000"/>
              </a:lnSpc>
              <a:defRPr sz="2000"/>
            </a:pPr>
            <a:r>
              <a:t>Every day pray and ask him to show you how to behave towards your neighbor. This includes your parents, siblings, family, friends, and other people you may meet.</a:t>
            </a:r>
          </a:p>
          <a:p>
            <a:pPr>
              <a:lnSpc>
                <a:spcPct val="90000"/>
              </a:lnSpc>
              <a:defRPr sz="2000"/>
            </a:pPr>
            <a:r>
              <a:t>This is very important because you are a priest whom God has chosen to do a work among the Levites and the Nethinims.</a:t>
            </a:r>
          </a:p>
          <a:p>
            <a:pPr>
              <a:lnSpc>
                <a:spcPct val="90000"/>
              </a:lnSpc>
              <a:defRPr sz="2000"/>
            </a:pPr>
            <a:r>
              <a:t>So give the best of yourself.</a:t>
            </a:r>
          </a:p>
        </p:txBody>
      </p:sp>
      <p:pic>
        <p:nvPicPr>
          <p:cNvPr id="3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9079" y="1894788"/>
            <a:ext cx="4843914" cy="4187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The Song " The Reform Line".</a:t>
            </a:r>
          </a:p>
        </p:txBody>
      </p:sp>
      <p:sp>
        <p:nvSpPr>
          <p:cNvPr id="303" name="Content Placeholder 2"/>
          <p:cNvSpPr txBox="1"/>
          <p:nvPr>
            <p:ph type="body" sz="half" idx="1"/>
          </p:nvPr>
        </p:nvSpPr>
        <p:spPr>
          <a:xfrm>
            <a:off x="5995432" y="1754957"/>
            <a:ext cx="5803771" cy="44306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The word reform means to change or renew. </a:t>
            </a:r>
            <a:endParaRPr sz="2200"/>
          </a:p>
          <a:p>
            <a:pPr marL="0" indent="0">
              <a:lnSpc>
                <a:spcPct val="80000"/>
              </a:lnSpc>
              <a:buSzTx/>
              <a:buNone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To change and to stand with Jesus all the way.</a:t>
            </a:r>
            <a:endParaRPr sz="2200"/>
          </a:p>
          <a:p>
            <a:pPr marL="0" indent="0">
              <a:lnSpc>
                <a:spcPct val="80000"/>
              </a:lnSpc>
              <a:buSzTx/>
              <a:buNone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Jesus Himself will be guiding me through. </a:t>
            </a:r>
            <a:endParaRPr sz="2200"/>
          </a:p>
          <a:p>
            <a:pPr marL="0" indent="0">
              <a:lnSpc>
                <a:spcPct val="80000"/>
              </a:lnSpc>
              <a:buSzTx/>
              <a:buNone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Guiding, to help me be the best that I can be.</a:t>
            </a:r>
            <a:endParaRPr sz="2200"/>
          </a:p>
          <a:p>
            <a:pPr marL="0" indent="0">
              <a:lnSpc>
                <a:spcPct val="80000"/>
              </a:lnSpc>
              <a:buSzTx/>
              <a:buNone/>
              <a:defRPr sz="21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lnSpc>
                <a:spcPct val="80000"/>
              </a:lnSpc>
              <a:buSzTx/>
              <a:buNone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A line is the way that I'm waking along. </a:t>
            </a:r>
            <a:endParaRPr sz="2200"/>
          </a:p>
          <a:p>
            <a:pPr marL="0" indent="0">
              <a:lnSpc>
                <a:spcPct val="80000"/>
              </a:lnSpc>
              <a:buSzTx/>
              <a:buNone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I'm walking, I'm walking with Jesus Christ my king. </a:t>
            </a:r>
            <a:endParaRPr sz="2200"/>
          </a:p>
          <a:p>
            <a:pPr marL="0" indent="0">
              <a:lnSpc>
                <a:spcPct val="80000"/>
              </a:lnSpc>
              <a:buSzTx/>
              <a:buNone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He gives me the light that can chase away the darkness.</a:t>
            </a:r>
            <a:endParaRPr sz="2200"/>
          </a:p>
          <a:p>
            <a:pPr marL="0" indent="0">
              <a:lnSpc>
                <a:spcPct val="80000"/>
              </a:lnSpc>
              <a:buSzTx/>
              <a:buNone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Guiding, to help me be the best that I can be.</a:t>
            </a:r>
          </a:p>
        </p:txBody>
      </p:sp>
      <p:sp>
        <p:nvSpPr>
          <p:cNvPr id="304" name="Content Placeholder 2"/>
          <p:cNvSpPr txBox="1"/>
          <p:nvPr/>
        </p:nvSpPr>
        <p:spPr>
          <a:xfrm>
            <a:off x="490349" y="1754957"/>
            <a:ext cx="5712331" cy="44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731520">
              <a:lnSpc>
                <a:spcPct val="90000"/>
              </a:lnSpc>
              <a:spcBef>
                <a:spcPts val="1400"/>
              </a:spcBef>
              <a:defRPr sz="1520">
                <a:latin typeface="Arial"/>
                <a:ea typeface="Arial"/>
                <a:cs typeface="Arial"/>
                <a:sym typeface="Arial"/>
              </a:defRPr>
            </a:pPr>
            <a:r>
              <a:t>Reform lines are God's way of guiding His people.</a:t>
            </a:r>
            <a:endParaRPr sz="1760"/>
          </a:p>
          <a:p>
            <a:pPr defTabSz="731520">
              <a:lnSpc>
                <a:spcPct val="90000"/>
              </a:lnSpc>
              <a:spcBef>
                <a:spcPts val="1400"/>
              </a:spcBef>
              <a:defRPr sz="1520">
                <a:latin typeface="Arial"/>
                <a:ea typeface="Arial"/>
                <a:cs typeface="Arial"/>
                <a:sym typeface="Arial"/>
              </a:defRPr>
            </a:pPr>
            <a:r>
              <a:t>Leading them out of this dark and scary world.</a:t>
            </a:r>
            <a:endParaRPr sz="1760"/>
          </a:p>
          <a:p>
            <a:pPr defTabSz="731520">
              <a:lnSpc>
                <a:spcPct val="90000"/>
              </a:lnSpc>
              <a:spcBef>
                <a:spcPts val="1400"/>
              </a:spcBef>
              <a:defRPr sz="1520">
                <a:latin typeface="Arial"/>
                <a:ea typeface="Arial"/>
                <a:cs typeface="Arial"/>
                <a:sym typeface="Arial"/>
              </a:defRPr>
            </a:pPr>
            <a:r>
              <a:t>They've lost their way and are scattered all about. </a:t>
            </a:r>
            <a:endParaRPr sz="1760"/>
          </a:p>
          <a:p>
            <a:pPr defTabSz="731520">
              <a:lnSpc>
                <a:spcPct val="90000"/>
              </a:lnSpc>
              <a:spcBef>
                <a:spcPts val="1400"/>
              </a:spcBef>
              <a:defRPr sz="1520">
                <a:latin typeface="Arial"/>
                <a:ea typeface="Arial"/>
                <a:cs typeface="Arial"/>
                <a:sym typeface="Arial"/>
              </a:defRPr>
            </a:pPr>
            <a:r>
              <a:t>Disobedience has scattered them, oh!  scattered</a:t>
            </a:r>
            <a:endParaRPr sz="1760"/>
          </a:p>
          <a:p>
            <a:pPr defTabSz="731520">
              <a:lnSpc>
                <a:spcPct val="90000"/>
              </a:lnSpc>
              <a:spcBef>
                <a:spcPts val="1400"/>
              </a:spcBef>
              <a:defRPr b="1" sz="1520">
                <a:latin typeface="Arial"/>
                <a:ea typeface="Arial"/>
                <a:cs typeface="Arial"/>
                <a:sym typeface="Arial"/>
              </a:defRPr>
            </a:pPr>
            <a:r>
              <a:t>Chorus</a:t>
            </a:r>
            <a:endParaRPr sz="1760"/>
          </a:p>
          <a:p>
            <a:pPr defTabSz="731520">
              <a:lnSpc>
                <a:spcPct val="90000"/>
              </a:lnSpc>
              <a:spcBef>
                <a:spcPts val="1400"/>
              </a:spcBef>
              <a:defRPr sz="1520">
                <a:latin typeface="Arial"/>
                <a:ea typeface="Arial"/>
                <a:cs typeface="Arial"/>
                <a:sym typeface="Arial"/>
              </a:defRPr>
            </a:pPr>
            <a:r>
              <a:t>Yes, Jesus loves me.</a:t>
            </a:r>
            <a:endParaRPr sz="1760"/>
          </a:p>
          <a:p>
            <a:pPr defTabSz="731520">
              <a:lnSpc>
                <a:spcPct val="90000"/>
              </a:lnSpc>
              <a:spcBef>
                <a:spcPts val="1400"/>
              </a:spcBef>
              <a:defRPr sz="1520">
                <a:latin typeface="Arial"/>
                <a:ea typeface="Arial"/>
                <a:cs typeface="Arial"/>
                <a:sym typeface="Arial"/>
              </a:defRPr>
            </a:pPr>
            <a:r>
              <a:t>He wants me to know where I am and what  to do.</a:t>
            </a:r>
            <a:endParaRPr sz="1760"/>
          </a:p>
          <a:p>
            <a:pPr defTabSz="731520">
              <a:lnSpc>
                <a:spcPct val="90000"/>
              </a:lnSpc>
              <a:spcBef>
                <a:spcPts val="1400"/>
              </a:spcBef>
              <a:defRPr sz="1520">
                <a:latin typeface="Arial"/>
                <a:ea typeface="Arial"/>
                <a:cs typeface="Arial"/>
                <a:sym typeface="Arial"/>
              </a:defRPr>
            </a:pPr>
            <a:r>
              <a:t>Yes, Jesus loves me.</a:t>
            </a:r>
            <a:endParaRPr sz="1760"/>
          </a:p>
          <a:p>
            <a:pPr defTabSz="731520">
              <a:lnSpc>
                <a:spcPct val="90000"/>
              </a:lnSpc>
              <a:spcBef>
                <a:spcPts val="1400"/>
              </a:spcBef>
              <a:defRPr sz="1520">
                <a:latin typeface="Arial"/>
                <a:ea typeface="Arial"/>
                <a:cs typeface="Arial"/>
                <a:sym typeface="Arial"/>
              </a:defRPr>
            </a:pPr>
            <a:r>
              <a:t>My reform line tells me so.</a:t>
            </a:r>
            <a:endParaRPr sz="1760"/>
          </a:p>
          <a:p>
            <a:pPr defTabSz="731520">
              <a:lnSpc>
                <a:spcPct val="90000"/>
              </a:lnSpc>
              <a:spcBef>
                <a:spcPts val="1400"/>
              </a:spcBef>
              <a:defRPr sz="176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May God bless you!</a:t>
            </a:r>
          </a:p>
        </p:txBody>
      </p:sp>
      <p:grpSp>
        <p:nvGrpSpPr>
          <p:cNvPr id="309" name="Picture Placeholder 8"/>
          <p:cNvGrpSpPr/>
          <p:nvPr/>
        </p:nvGrpSpPr>
        <p:grpSpPr>
          <a:xfrm>
            <a:off x="836612" y="1031195"/>
            <a:ext cx="5943601" cy="4572001"/>
            <a:chOff x="0" y="0"/>
            <a:chExt cx="5943600" cy="4572000"/>
          </a:xfrm>
        </p:grpSpPr>
        <p:sp>
          <p:nvSpPr>
            <p:cNvPr id="307" name="Rectangle"/>
            <p:cNvSpPr/>
            <p:nvPr/>
          </p:nvSpPr>
          <p:spPr>
            <a:xfrm>
              <a:off x="0" y="0"/>
              <a:ext cx="5943600" cy="4572000"/>
            </a:xfrm>
            <a:prstGeom prst="rect">
              <a:avLst/>
            </a:prstGeom>
            <a:solidFill>
              <a:srgbClr val="D1E5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08" name="image23.jpeg" descr="image23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943600" cy="4572000"/>
            </a:xfrm>
            <a:prstGeom prst="rect">
              <a:avLst/>
            </a:prstGeom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Answer</a:t>
            </a:r>
            <a:r>
              <a:t> These Questions</a:t>
            </a:r>
          </a:p>
        </p:txBody>
      </p:sp>
      <p:sp>
        <p:nvSpPr>
          <p:cNvPr id="312" name="Content Placeholder 3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 marL="343997" indent="-343997" defTabSz="905255">
              <a:spcBef>
                <a:spcPts val="1700"/>
              </a:spcBef>
              <a:defRPr sz="2376"/>
            </a:pPr>
            <a:r>
              <a:t>What does the word "reform" mean</a:t>
            </a:r>
          </a:p>
          <a:p>
            <a:pPr marL="343997" indent="-343997" defTabSz="905255">
              <a:spcBef>
                <a:spcPts val="1700"/>
              </a:spcBef>
              <a:defRPr sz="2376"/>
            </a:pPr>
          </a:p>
          <a:p>
            <a:pPr marL="343997" indent="-343997" defTabSz="905255">
              <a:spcBef>
                <a:spcPts val="1700"/>
              </a:spcBef>
              <a:defRPr sz="2376"/>
            </a:pPr>
            <a:r>
              <a:t>What does the word "line" mean</a:t>
            </a:r>
          </a:p>
          <a:p>
            <a:pPr marL="343997" indent="-343997" defTabSz="905255">
              <a:spcBef>
                <a:spcPts val="1700"/>
              </a:spcBef>
              <a:defRPr sz="2376"/>
            </a:pPr>
          </a:p>
          <a:p>
            <a:pPr marL="343997" indent="-343997" defTabSz="905255">
              <a:spcBef>
                <a:spcPts val="1700"/>
              </a:spcBef>
              <a:defRPr sz="2376"/>
            </a:pPr>
          </a:p>
          <a:p>
            <a:pPr marL="343997" indent="-343997" defTabSz="905255">
              <a:spcBef>
                <a:spcPts val="1700"/>
              </a:spcBef>
              <a:defRPr sz="2376"/>
            </a:pPr>
            <a:r>
              <a:t>What is a reform line?</a:t>
            </a:r>
          </a:p>
        </p:txBody>
      </p:sp>
      <p:grpSp>
        <p:nvGrpSpPr>
          <p:cNvPr id="331" name="Content Placeholder 8"/>
          <p:cNvGrpSpPr/>
          <p:nvPr/>
        </p:nvGrpSpPr>
        <p:grpSpPr>
          <a:xfrm>
            <a:off x="6449507" y="1825824"/>
            <a:ext cx="4396797" cy="4187426"/>
            <a:chOff x="0" y="0"/>
            <a:chExt cx="4396795" cy="4187425"/>
          </a:xfrm>
        </p:grpSpPr>
        <p:grpSp>
          <p:nvGrpSpPr>
            <p:cNvPr id="315" name="Group"/>
            <p:cNvGrpSpPr/>
            <p:nvPr/>
          </p:nvGrpSpPr>
          <p:grpSpPr>
            <a:xfrm>
              <a:off x="0" y="0"/>
              <a:ext cx="2093712" cy="1256228"/>
              <a:chOff x="0" y="0"/>
              <a:chExt cx="2093711" cy="1256227"/>
            </a:xfrm>
          </p:grpSpPr>
          <p:sp>
            <p:nvSpPr>
              <p:cNvPr id="313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01F0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4" name="To change or renew"/>
              <p:cNvSpPr txBox="1"/>
              <p:nvPr/>
            </p:nvSpPr>
            <p:spPr>
              <a:xfrm>
                <a:off x="0" y="393512"/>
                <a:ext cx="2093712" cy="469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To change or renew</a:t>
                </a:r>
              </a:p>
            </p:txBody>
          </p:sp>
        </p:grpSp>
        <p:grpSp>
          <p:nvGrpSpPr>
            <p:cNvPr id="318" name="Group"/>
            <p:cNvGrpSpPr/>
            <p:nvPr/>
          </p:nvGrpSpPr>
          <p:grpSpPr>
            <a:xfrm>
              <a:off x="2303083" y="0"/>
              <a:ext cx="2093713" cy="1256228"/>
              <a:chOff x="0" y="0"/>
              <a:chExt cx="2093711" cy="1256227"/>
            </a:xfrm>
          </p:grpSpPr>
          <p:sp>
            <p:nvSpPr>
              <p:cNvPr id="316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36601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7" name="Refusing to be changed"/>
              <p:cNvSpPr txBox="1"/>
              <p:nvPr/>
            </p:nvSpPr>
            <p:spPr>
              <a:xfrm>
                <a:off x="0" y="393512"/>
                <a:ext cx="2093712" cy="469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Refusing to be changed</a:t>
                </a:r>
              </a:p>
            </p:txBody>
          </p:sp>
        </p:grpSp>
        <p:grpSp>
          <p:nvGrpSpPr>
            <p:cNvPr id="321" name="Group"/>
            <p:cNvGrpSpPr/>
            <p:nvPr/>
          </p:nvGrpSpPr>
          <p:grpSpPr>
            <a:xfrm>
              <a:off x="0" y="1465599"/>
              <a:ext cx="2093712" cy="1256228"/>
              <a:chOff x="0" y="0"/>
              <a:chExt cx="2093711" cy="1256227"/>
            </a:xfrm>
          </p:grpSpPr>
          <p:sp>
            <p:nvSpPr>
              <p:cNvPr id="319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000"/>
                  </a:spcBef>
                  <a:defRPr sz="17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0" name="A promise to be saved"/>
              <p:cNvSpPr txBox="1"/>
              <p:nvPr/>
            </p:nvSpPr>
            <p:spPr>
              <a:xfrm>
                <a:off x="0" y="393512"/>
                <a:ext cx="2093712" cy="469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 promise to be saved</a:t>
                </a:r>
              </a:p>
            </p:txBody>
          </p:sp>
        </p:grpSp>
        <p:grpSp>
          <p:nvGrpSpPr>
            <p:cNvPr id="324" name="Group"/>
            <p:cNvGrpSpPr/>
            <p:nvPr/>
          </p:nvGrpSpPr>
          <p:grpSpPr>
            <a:xfrm>
              <a:off x="2303083" y="1465599"/>
              <a:ext cx="2093713" cy="1256228"/>
              <a:chOff x="0" y="0"/>
              <a:chExt cx="2093711" cy="1256227"/>
            </a:xfrm>
          </p:grpSpPr>
          <p:sp>
            <p:nvSpPr>
              <p:cNvPr id="322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C02E0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3" name="A cord"/>
              <p:cNvSpPr txBox="1"/>
              <p:nvPr/>
            </p:nvSpPr>
            <p:spPr>
              <a:xfrm>
                <a:off x="0" y="393512"/>
                <a:ext cx="2093712" cy="469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 cord</a:t>
                </a:r>
              </a:p>
            </p:txBody>
          </p:sp>
        </p:grpSp>
        <p:grpSp>
          <p:nvGrpSpPr>
            <p:cNvPr id="327" name="Group"/>
            <p:cNvGrpSpPr/>
            <p:nvPr/>
          </p:nvGrpSpPr>
          <p:grpSpPr>
            <a:xfrm>
              <a:off x="0" y="2931198"/>
              <a:ext cx="2093712" cy="1256228"/>
              <a:chOff x="0" y="0"/>
              <a:chExt cx="2093711" cy="1256227"/>
            </a:xfrm>
          </p:grpSpPr>
          <p:sp>
            <p:nvSpPr>
              <p:cNvPr id="325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41E8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000"/>
                  </a:spcBef>
                  <a:defRPr sz="17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6" name="It is God's way of leading His people out of darkness."/>
              <p:cNvSpPr txBox="1"/>
              <p:nvPr/>
            </p:nvSpPr>
            <p:spPr>
              <a:xfrm>
                <a:off x="0" y="84578"/>
                <a:ext cx="2093712" cy="1087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pPr>
                <a:r>
                  <a:t>It</a:t>
                </a:r>
                <a:r>
                  <a:t> is God's way of leading His people out of darkness.</a:t>
                </a:r>
              </a:p>
            </p:txBody>
          </p:sp>
        </p:grpSp>
        <p:grpSp>
          <p:nvGrpSpPr>
            <p:cNvPr id="330" name="Group"/>
            <p:cNvGrpSpPr/>
            <p:nvPr/>
          </p:nvGrpSpPr>
          <p:grpSpPr>
            <a:xfrm>
              <a:off x="2303083" y="2931198"/>
              <a:ext cx="2093713" cy="1256228"/>
              <a:chOff x="0" y="0"/>
              <a:chExt cx="2093711" cy="1256227"/>
            </a:xfrm>
          </p:grpSpPr>
          <p:sp>
            <p:nvSpPr>
              <p:cNvPr id="328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145FAA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ts val="1000"/>
                  </a:spcBef>
                  <a:defRPr sz="17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9" name="It's just a line"/>
              <p:cNvSpPr txBox="1"/>
              <p:nvPr/>
            </p:nvSpPr>
            <p:spPr>
              <a:xfrm>
                <a:off x="0" y="393512"/>
                <a:ext cx="2093712" cy="4692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700"/>
                  </a:spcBef>
                  <a:defRPr sz="17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It's just a line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Answer</a:t>
            </a:r>
            <a:r>
              <a:t> These Questions</a:t>
            </a:r>
          </a:p>
        </p:txBody>
      </p:sp>
      <p:sp>
        <p:nvSpPr>
          <p:cNvPr id="334" name="Content Placeholder 3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Where do you find the word line in the Bible for the first time.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t>What color was the line of  thread?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t>What does the color scarlet represent in the Bible?</a:t>
            </a:r>
          </a:p>
        </p:txBody>
      </p:sp>
      <p:grpSp>
        <p:nvGrpSpPr>
          <p:cNvPr id="353" name="Content Placeholder 8"/>
          <p:cNvGrpSpPr/>
          <p:nvPr/>
        </p:nvGrpSpPr>
        <p:grpSpPr>
          <a:xfrm>
            <a:off x="6449507" y="1825824"/>
            <a:ext cx="4396797" cy="4187426"/>
            <a:chOff x="0" y="0"/>
            <a:chExt cx="4396795" cy="4187425"/>
          </a:xfrm>
        </p:grpSpPr>
        <p:grpSp>
          <p:nvGrpSpPr>
            <p:cNvPr id="337" name="Group"/>
            <p:cNvGrpSpPr/>
            <p:nvPr/>
          </p:nvGrpSpPr>
          <p:grpSpPr>
            <a:xfrm>
              <a:off x="0" y="0"/>
              <a:ext cx="2093712" cy="1256228"/>
              <a:chOff x="0" y="0"/>
              <a:chExt cx="2093711" cy="1256227"/>
            </a:xfrm>
          </p:grpSpPr>
          <p:sp>
            <p:nvSpPr>
              <p:cNvPr id="335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01F0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6" name="Joshua 2:17"/>
              <p:cNvSpPr txBox="1"/>
              <p:nvPr/>
            </p:nvSpPr>
            <p:spPr>
              <a:xfrm>
                <a:off x="0" y="281244"/>
                <a:ext cx="2093712" cy="693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Joshua 2:17</a:t>
                </a:r>
              </a:p>
            </p:txBody>
          </p:sp>
        </p:grpSp>
        <p:grpSp>
          <p:nvGrpSpPr>
            <p:cNvPr id="340" name="Group"/>
            <p:cNvGrpSpPr/>
            <p:nvPr/>
          </p:nvGrpSpPr>
          <p:grpSpPr>
            <a:xfrm>
              <a:off x="2303083" y="0"/>
              <a:ext cx="2093713" cy="1256228"/>
              <a:chOff x="0" y="0"/>
              <a:chExt cx="2093711" cy="1256227"/>
            </a:xfrm>
          </p:grpSpPr>
          <p:sp>
            <p:nvSpPr>
              <p:cNvPr id="338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36601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9" name="Leviticus 26"/>
              <p:cNvSpPr txBox="1"/>
              <p:nvPr/>
            </p:nvSpPr>
            <p:spPr>
              <a:xfrm>
                <a:off x="0" y="281244"/>
                <a:ext cx="2093712" cy="693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Leviticus 26</a:t>
                </a:r>
              </a:p>
            </p:txBody>
          </p:sp>
        </p:grpSp>
        <p:grpSp>
          <p:nvGrpSpPr>
            <p:cNvPr id="343" name="Group"/>
            <p:cNvGrpSpPr/>
            <p:nvPr/>
          </p:nvGrpSpPr>
          <p:grpSpPr>
            <a:xfrm>
              <a:off x="0" y="1465599"/>
              <a:ext cx="2093712" cy="1256228"/>
              <a:chOff x="0" y="0"/>
              <a:chExt cx="2093711" cy="1256227"/>
            </a:xfrm>
          </p:grpSpPr>
          <p:sp>
            <p:nvSpPr>
              <p:cNvPr id="341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2" name="scarlet"/>
              <p:cNvSpPr txBox="1"/>
              <p:nvPr/>
            </p:nvSpPr>
            <p:spPr>
              <a:xfrm>
                <a:off x="0" y="281244"/>
                <a:ext cx="2093712" cy="693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scarlet</a:t>
                </a:r>
              </a:p>
            </p:txBody>
          </p:sp>
        </p:grpSp>
        <p:grpSp>
          <p:nvGrpSpPr>
            <p:cNvPr id="346" name="Group"/>
            <p:cNvGrpSpPr/>
            <p:nvPr/>
          </p:nvGrpSpPr>
          <p:grpSpPr>
            <a:xfrm>
              <a:off x="2303083" y="1465599"/>
              <a:ext cx="2093713" cy="1256228"/>
              <a:chOff x="0" y="0"/>
              <a:chExt cx="2093711" cy="1256227"/>
            </a:xfrm>
          </p:grpSpPr>
          <p:sp>
            <p:nvSpPr>
              <p:cNvPr id="344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C02E0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5" name="purple"/>
              <p:cNvSpPr txBox="1"/>
              <p:nvPr/>
            </p:nvSpPr>
            <p:spPr>
              <a:xfrm>
                <a:off x="0" y="281244"/>
                <a:ext cx="2093712" cy="693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purple</a:t>
                </a:r>
              </a:p>
            </p:txBody>
          </p:sp>
        </p:grpSp>
        <p:grpSp>
          <p:nvGrpSpPr>
            <p:cNvPr id="349" name="Group"/>
            <p:cNvGrpSpPr/>
            <p:nvPr/>
          </p:nvGrpSpPr>
          <p:grpSpPr>
            <a:xfrm>
              <a:off x="0" y="2931198"/>
              <a:ext cx="2093712" cy="1256228"/>
              <a:chOff x="0" y="0"/>
              <a:chExt cx="2093711" cy="1256227"/>
            </a:xfrm>
          </p:grpSpPr>
          <p:sp>
            <p:nvSpPr>
              <p:cNvPr id="347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41E8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8" name="The blood of Jesus"/>
              <p:cNvSpPr txBox="1"/>
              <p:nvPr/>
            </p:nvSpPr>
            <p:spPr>
              <a:xfrm>
                <a:off x="0" y="52406"/>
                <a:ext cx="2093712" cy="1151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The blood of Jesus</a:t>
                </a:r>
              </a:p>
            </p:txBody>
          </p:sp>
        </p:grpSp>
        <p:grpSp>
          <p:nvGrpSpPr>
            <p:cNvPr id="352" name="Group"/>
            <p:cNvGrpSpPr/>
            <p:nvPr/>
          </p:nvGrpSpPr>
          <p:grpSpPr>
            <a:xfrm>
              <a:off x="2303083" y="2931198"/>
              <a:ext cx="2093713" cy="1256228"/>
              <a:chOff x="0" y="0"/>
              <a:chExt cx="2093711" cy="1256227"/>
            </a:xfrm>
          </p:grpSpPr>
          <p:sp>
            <p:nvSpPr>
              <p:cNvPr id="350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145FAA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1" name="A line of thread"/>
              <p:cNvSpPr txBox="1"/>
              <p:nvPr/>
            </p:nvSpPr>
            <p:spPr>
              <a:xfrm>
                <a:off x="0" y="281244"/>
                <a:ext cx="2093712" cy="693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 line of thread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Answer</a:t>
            </a:r>
            <a:r>
              <a:t> These Questions</a:t>
            </a:r>
          </a:p>
        </p:txBody>
      </p:sp>
      <p:sp>
        <p:nvSpPr>
          <p:cNvPr id="356" name="Content Placeholder 3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/>
            <a:r>
              <a:t>Where do you find the word reform in the Old Testament?</a:t>
            </a:r>
          </a:p>
          <a:p>
            <a:pPr/>
            <a:r>
              <a:t>What will happen if God's people do not want to change?</a:t>
            </a:r>
          </a:p>
          <a:p>
            <a:pPr/>
            <a:r>
              <a:t>Where do you find the word reform in the New Testament?</a:t>
            </a:r>
          </a:p>
        </p:txBody>
      </p:sp>
      <p:grpSp>
        <p:nvGrpSpPr>
          <p:cNvPr id="375" name="Content Placeholder 8"/>
          <p:cNvGrpSpPr/>
          <p:nvPr/>
        </p:nvGrpSpPr>
        <p:grpSpPr>
          <a:xfrm>
            <a:off x="6449507" y="1825824"/>
            <a:ext cx="4396797" cy="4187426"/>
            <a:chOff x="0" y="0"/>
            <a:chExt cx="4396795" cy="4187425"/>
          </a:xfrm>
        </p:grpSpPr>
        <p:grpSp>
          <p:nvGrpSpPr>
            <p:cNvPr id="359" name="Group"/>
            <p:cNvGrpSpPr/>
            <p:nvPr/>
          </p:nvGrpSpPr>
          <p:grpSpPr>
            <a:xfrm>
              <a:off x="0" y="0"/>
              <a:ext cx="2093712" cy="1256228"/>
              <a:chOff x="0" y="0"/>
              <a:chExt cx="2093711" cy="1256227"/>
            </a:xfrm>
          </p:grpSpPr>
          <p:sp>
            <p:nvSpPr>
              <p:cNvPr id="357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01F0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8" name="Leviticus 26:23"/>
              <p:cNvSpPr txBox="1"/>
              <p:nvPr/>
            </p:nvSpPr>
            <p:spPr>
              <a:xfrm>
                <a:off x="0" y="52406"/>
                <a:ext cx="2093712" cy="1151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Leviticus 26:23</a:t>
                </a:r>
              </a:p>
            </p:txBody>
          </p:sp>
        </p:grpSp>
        <p:grpSp>
          <p:nvGrpSpPr>
            <p:cNvPr id="362" name="Group"/>
            <p:cNvGrpSpPr/>
            <p:nvPr/>
          </p:nvGrpSpPr>
          <p:grpSpPr>
            <a:xfrm>
              <a:off x="2303083" y="0"/>
              <a:ext cx="2093713" cy="1256228"/>
              <a:chOff x="0" y="0"/>
              <a:chExt cx="2093711" cy="1256227"/>
            </a:xfrm>
          </p:grpSpPr>
          <p:sp>
            <p:nvSpPr>
              <p:cNvPr id="360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36601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1" name="Joshua 2:17"/>
              <p:cNvSpPr txBox="1"/>
              <p:nvPr/>
            </p:nvSpPr>
            <p:spPr>
              <a:xfrm>
                <a:off x="0" y="281244"/>
                <a:ext cx="2093712" cy="693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Joshua 2:17</a:t>
                </a:r>
              </a:p>
            </p:txBody>
          </p:sp>
        </p:grpSp>
        <p:grpSp>
          <p:nvGrpSpPr>
            <p:cNvPr id="365" name="Group"/>
            <p:cNvGrpSpPr/>
            <p:nvPr/>
          </p:nvGrpSpPr>
          <p:grpSpPr>
            <a:xfrm>
              <a:off x="0" y="1465599"/>
              <a:ext cx="2093712" cy="1256228"/>
              <a:chOff x="0" y="0"/>
              <a:chExt cx="2093711" cy="1256227"/>
            </a:xfrm>
          </p:grpSpPr>
          <p:sp>
            <p:nvSpPr>
              <p:cNvPr id="363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4" name="They will be cursed"/>
              <p:cNvSpPr txBox="1"/>
              <p:nvPr/>
            </p:nvSpPr>
            <p:spPr>
              <a:xfrm>
                <a:off x="0" y="52406"/>
                <a:ext cx="2093712" cy="1151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They will be cursed</a:t>
                </a:r>
              </a:p>
            </p:txBody>
          </p:sp>
        </p:grpSp>
        <p:grpSp>
          <p:nvGrpSpPr>
            <p:cNvPr id="368" name="Group"/>
            <p:cNvGrpSpPr/>
            <p:nvPr/>
          </p:nvGrpSpPr>
          <p:grpSpPr>
            <a:xfrm>
              <a:off x="2303083" y="1465599"/>
              <a:ext cx="2093713" cy="1256228"/>
              <a:chOff x="0" y="0"/>
              <a:chExt cx="2093711" cy="1256227"/>
            </a:xfrm>
          </p:grpSpPr>
          <p:sp>
            <p:nvSpPr>
              <p:cNvPr id="366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C02E0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7" name="They will be blessed"/>
              <p:cNvSpPr txBox="1"/>
              <p:nvPr/>
            </p:nvSpPr>
            <p:spPr>
              <a:xfrm>
                <a:off x="0" y="52406"/>
                <a:ext cx="2093712" cy="1151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They will be blessed</a:t>
                </a:r>
              </a:p>
            </p:txBody>
          </p:sp>
        </p:grpSp>
        <p:grpSp>
          <p:nvGrpSpPr>
            <p:cNvPr id="371" name="Group"/>
            <p:cNvGrpSpPr/>
            <p:nvPr/>
          </p:nvGrpSpPr>
          <p:grpSpPr>
            <a:xfrm>
              <a:off x="0" y="2931198"/>
              <a:ext cx="2093712" cy="1256228"/>
              <a:chOff x="0" y="0"/>
              <a:chExt cx="2093711" cy="1256227"/>
            </a:xfrm>
          </p:grpSpPr>
          <p:sp>
            <p:nvSpPr>
              <p:cNvPr id="369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41E8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0" name="Hebrews 9:10"/>
              <p:cNvSpPr txBox="1"/>
              <p:nvPr/>
            </p:nvSpPr>
            <p:spPr>
              <a:xfrm>
                <a:off x="0" y="281244"/>
                <a:ext cx="2093712" cy="693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Hebrews 9:10</a:t>
                </a:r>
              </a:p>
            </p:txBody>
          </p:sp>
        </p:grpSp>
        <p:grpSp>
          <p:nvGrpSpPr>
            <p:cNvPr id="374" name="Group"/>
            <p:cNvGrpSpPr/>
            <p:nvPr/>
          </p:nvGrpSpPr>
          <p:grpSpPr>
            <a:xfrm>
              <a:off x="2303083" y="2931198"/>
              <a:ext cx="2093713" cy="1256228"/>
              <a:chOff x="0" y="0"/>
              <a:chExt cx="2093711" cy="1256227"/>
            </a:xfrm>
          </p:grpSpPr>
          <p:sp>
            <p:nvSpPr>
              <p:cNvPr id="372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145FAA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3" name="Acts 9:10"/>
              <p:cNvSpPr txBox="1"/>
              <p:nvPr/>
            </p:nvSpPr>
            <p:spPr>
              <a:xfrm>
                <a:off x="0" y="281244"/>
                <a:ext cx="2093712" cy="693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5250" tIns="95250" rIns="95250" bIns="95250" numCol="1" anchor="ctr">
                <a:spAutoFit/>
              </a:bodyPr>
              <a:lstStyle>
                <a:lvl1pPr algn="ctr" defTabSz="1111250">
                  <a:lnSpc>
                    <a:spcPct val="90000"/>
                  </a:lnSpc>
                  <a:spcBef>
                    <a:spcPts val="1000"/>
                  </a:spcBef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Acts 9:10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12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In The Bible</a:t>
            </a:r>
          </a:p>
        </p:txBody>
      </p:sp>
      <p:sp>
        <p:nvSpPr>
          <p:cNvPr id="254" name="Content Placeholder 1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term “reform line” is not found in the Bible.</a:t>
            </a:r>
          </a:p>
          <a:p>
            <a:pPr/>
            <a:r>
              <a:t>So you need to use specific rules of parable teaching to understand the concept.</a:t>
            </a:r>
          </a:p>
          <a:p>
            <a:pPr/>
            <a:r>
              <a:t>The rule we are going to use is called</a:t>
            </a:r>
            <a:r>
              <a:rPr b="1"/>
              <a:t> the rule of first mention. </a:t>
            </a:r>
            <a:endParaRPr b="1"/>
          </a:p>
          <a:p>
            <a:pPr/>
            <a:r>
              <a:t>This means that we are going to look in the Bible and study where the term “reform” and the term “line” are first mentioned.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Answer</a:t>
            </a:r>
            <a:r>
              <a:t> These Questions</a:t>
            </a:r>
          </a:p>
        </p:txBody>
      </p:sp>
      <p:sp>
        <p:nvSpPr>
          <p:cNvPr id="378" name="Content Placeholder 3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/>
            <a:r>
              <a:t>What does the word reform mean in the New Testament?</a:t>
            </a:r>
          </a:p>
          <a:p>
            <a:pPr/>
            <a:r>
              <a:t>What will happen if God's people do not want to change?</a:t>
            </a:r>
          </a:p>
          <a:p>
            <a:pPr marL="0" indent="0">
              <a:buSzTx/>
              <a:buNone/>
            </a:pPr>
          </a:p>
          <a:p>
            <a:pPr/>
            <a:r>
              <a:t>When does our reform line  begin?</a:t>
            </a:r>
          </a:p>
        </p:txBody>
      </p:sp>
      <p:grpSp>
        <p:nvGrpSpPr>
          <p:cNvPr id="397" name="Content Placeholder 8"/>
          <p:cNvGrpSpPr/>
          <p:nvPr/>
        </p:nvGrpSpPr>
        <p:grpSpPr>
          <a:xfrm>
            <a:off x="6449507" y="1825824"/>
            <a:ext cx="4396797" cy="4187426"/>
            <a:chOff x="0" y="0"/>
            <a:chExt cx="4396795" cy="4187425"/>
          </a:xfrm>
        </p:grpSpPr>
        <p:grpSp>
          <p:nvGrpSpPr>
            <p:cNvPr id="381" name="Group"/>
            <p:cNvGrpSpPr/>
            <p:nvPr/>
          </p:nvGrpSpPr>
          <p:grpSpPr>
            <a:xfrm>
              <a:off x="0" y="0"/>
              <a:ext cx="2093712" cy="1256228"/>
              <a:chOff x="0" y="0"/>
              <a:chExt cx="2093711" cy="1256227"/>
            </a:xfrm>
          </p:grpSpPr>
          <p:sp>
            <p:nvSpPr>
              <p:cNvPr id="379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01F0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0" name="Dispensation"/>
              <p:cNvSpPr txBox="1"/>
              <p:nvPr/>
            </p:nvSpPr>
            <p:spPr>
              <a:xfrm>
                <a:off x="0" y="314074"/>
                <a:ext cx="2093712" cy="628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Dispensation</a:t>
                </a:r>
              </a:p>
            </p:txBody>
          </p:sp>
        </p:grpSp>
        <p:grpSp>
          <p:nvGrpSpPr>
            <p:cNvPr id="384" name="Group"/>
            <p:cNvGrpSpPr/>
            <p:nvPr/>
          </p:nvGrpSpPr>
          <p:grpSpPr>
            <a:xfrm>
              <a:off x="2303083" y="0"/>
              <a:ext cx="2093713" cy="1256228"/>
              <a:chOff x="0" y="0"/>
              <a:chExt cx="2093711" cy="1256227"/>
            </a:xfrm>
          </p:grpSpPr>
          <p:sp>
            <p:nvSpPr>
              <p:cNvPr id="382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36601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0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3" name="renewal"/>
              <p:cNvSpPr txBox="1"/>
              <p:nvPr/>
            </p:nvSpPr>
            <p:spPr>
              <a:xfrm>
                <a:off x="0" y="314074"/>
                <a:ext cx="2093712" cy="628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renewal</a:t>
                </a:r>
              </a:p>
            </p:txBody>
          </p:sp>
        </p:grpSp>
        <p:grpSp>
          <p:nvGrpSpPr>
            <p:cNvPr id="387" name="Group"/>
            <p:cNvGrpSpPr/>
            <p:nvPr/>
          </p:nvGrpSpPr>
          <p:grpSpPr>
            <a:xfrm>
              <a:off x="0" y="1465599"/>
              <a:ext cx="2093712" cy="1256228"/>
              <a:chOff x="0" y="0"/>
              <a:chExt cx="2093711" cy="1256227"/>
            </a:xfrm>
          </p:grpSpPr>
          <p:sp>
            <p:nvSpPr>
              <p:cNvPr id="385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6" name="They will still be saved"/>
              <p:cNvSpPr txBox="1"/>
              <p:nvPr/>
            </p:nvSpPr>
            <p:spPr>
              <a:xfrm>
                <a:off x="0" y="108115"/>
                <a:ext cx="2093712" cy="1039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They will still be saved</a:t>
                </a:r>
              </a:p>
            </p:txBody>
          </p:sp>
        </p:grpSp>
        <p:grpSp>
          <p:nvGrpSpPr>
            <p:cNvPr id="390" name="Group"/>
            <p:cNvGrpSpPr/>
            <p:nvPr/>
          </p:nvGrpSpPr>
          <p:grpSpPr>
            <a:xfrm>
              <a:off x="2303083" y="1465599"/>
              <a:ext cx="2093713" cy="1256228"/>
              <a:chOff x="0" y="0"/>
              <a:chExt cx="2093711" cy="1256227"/>
            </a:xfrm>
          </p:grpSpPr>
          <p:sp>
            <p:nvSpPr>
              <p:cNvPr id="388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C02E0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9" name="they will not be saved"/>
              <p:cNvSpPr txBox="1"/>
              <p:nvPr/>
            </p:nvSpPr>
            <p:spPr>
              <a:xfrm>
                <a:off x="0" y="108115"/>
                <a:ext cx="2093712" cy="1039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they will not be saved</a:t>
                </a:r>
              </a:p>
            </p:txBody>
          </p:sp>
        </p:grpSp>
        <p:grpSp>
          <p:nvGrpSpPr>
            <p:cNvPr id="393" name="Group"/>
            <p:cNvGrpSpPr/>
            <p:nvPr/>
          </p:nvGrpSpPr>
          <p:grpSpPr>
            <a:xfrm>
              <a:off x="0" y="2931198"/>
              <a:ext cx="2093712" cy="1256228"/>
              <a:chOff x="0" y="0"/>
              <a:chExt cx="2093711" cy="1256227"/>
            </a:xfrm>
          </p:grpSpPr>
          <p:sp>
            <p:nvSpPr>
              <p:cNvPr id="391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41E8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2" name="1989"/>
              <p:cNvSpPr txBox="1"/>
              <p:nvPr/>
            </p:nvSpPr>
            <p:spPr>
              <a:xfrm>
                <a:off x="0" y="314074"/>
                <a:ext cx="2093712" cy="628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1989</a:t>
                </a:r>
              </a:p>
            </p:txBody>
          </p:sp>
        </p:grpSp>
        <p:grpSp>
          <p:nvGrpSpPr>
            <p:cNvPr id="396" name="Group"/>
            <p:cNvGrpSpPr/>
            <p:nvPr/>
          </p:nvGrpSpPr>
          <p:grpSpPr>
            <a:xfrm>
              <a:off x="2303083" y="2931198"/>
              <a:ext cx="2093713" cy="1256228"/>
              <a:chOff x="0" y="0"/>
              <a:chExt cx="2093711" cy="1256227"/>
            </a:xfrm>
          </p:grpSpPr>
          <p:sp>
            <p:nvSpPr>
              <p:cNvPr id="394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145FAA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5" name="1991"/>
              <p:cNvSpPr txBox="1"/>
              <p:nvPr/>
            </p:nvSpPr>
            <p:spPr>
              <a:xfrm>
                <a:off x="0" y="314074"/>
                <a:ext cx="2093712" cy="628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7630" tIns="87630" rIns="87630" bIns="87630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1991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Answer</a:t>
            </a:r>
            <a:r>
              <a:t> These Questions</a:t>
            </a:r>
          </a:p>
        </p:txBody>
      </p:sp>
      <p:sp>
        <p:nvSpPr>
          <p:cNvPr id="400" name="Content Placeholder 3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 marL="337047" indent="-337047" defTabSz="886968">
              <a:lnSpc>
                <a:spcPct val="90000"/>
              </a:lnSpc>
              <a:spcBef>
                <a:spcPts val="1700"/>
              </a:spcBef>
              <a:defRPr sz="2328"/>
            </a:pPr>
            <a:r>
              <a:t>What do you need to do during this time?</a:t>
            </a:r>
          </a:p>
          <a:p>
            <a:pPr marL="337047" indent="-337047" defTabSz="886968">
              <a:lnSpc>
                <a:spcPct val="90000"/>
              </a:lnSpc>
              <a:spcBef>
                <a:spcPts val="1700"/>
              </a:spcBef>
              <a:defRPr sz="2328"/>
            </a:pPr>
          </a:p>
          <a:p>
            <a:pPr marL="337047" indent="-337047" defTabSz="886968">
              <a:lnSpc>
                <a:spcPct val="90000"/>
              </a:lnSpc>
              <a:spcBef>
                <a:spcPts val="1700"/>
              </a:spcBef>
              <a:defRPr sz="2328"/>
            </a:pPr>
            <a:r>
              <a:t>Is it okay to make fun of someone who is different from you? Explain why.</a:t>
            </a:r>
          </a:p>
          <a:p>
            <a:pPr marL="337047" indent="-337047" defTabSz="886968">
              <a:lnSpc>
                <a:spcPct val="90000"/>
              </a:lnSpc>
              <a:spcBef>
                <a:spcPts val="1700"/>
              </a:spcBef>
              <a:defRPr sz="2328"/>
            </a:pPr>
            <a:r>
              <a:t>What rule tells you treat your neighbor as yourself or do to other what you want them to do to you?</a:t>
            </a:r>
          </a:p>
        </p:txBody>
      </p:sp>
      <p:grpSp>
        <p:nvGrpSpPr>
          <p:cNvPr id="419" name="Content Placeholder 8"/>
          <p:cNvGrpSpPr/>
          <p:nvPr/>
        </p:nvGrpSpPr>
        <p:grpSpPr>
          <a:xfrm>
            <a:off x="6449507" y="1825824"/>
            <a:ext cx="4396797" cy="4187426"/>
            <a:chOff x="0" y="0"/>
            <a:chExt cx="4396795" cy="4187425"/>
          </a:xfrm>
        </p:grpSpPr>
        <p:grpSp>
          <p:nvGrpSpPr>
            <p:cNvPr id="403" name="Group"/>
            <p:cNvGrpSpPr/>
            <p:nvPr/>
          </p:nvGrpSpPr>
          <p:grpSpPr>
            <a:xfrm>
              <a:off x="0" y="0"/>
              <a:ext cx="2093712" cy="1256228"/>
              <a:chOff x="0" y="0"/>
              <a:chExt cx="2093711" cy="1256227"/>
            </a:xfrm>
          </p:grpSpPr>
          <p:sp>
            <p:nvSpPr>
              <p:cNvPr id="401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01F0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2" name="Changing your mindset/mentality"/>
              <p:cNvSpPr txBox="1"/>
              <p:nvPr/>
            </p:nvSpPr>
            <p:spPr>
              <a:xfrm>
                <a:off x="0" y="266900"/>
                <a:ext cx="2093712" cy="7224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Changing your mindset/mentality</a:t>
                </a:r>
              </a:p>
            </p:txBody>
          </p:sp>
        </p:grpSp>
        <p:grpSp>
          <p:nvGrpSpPr>
            <p:cNvPr id="406" name="Group"/>
            <p:cNvGrpSpPr/>
            <p:nvPr/>
          </p:nvGrpSpPr>
          <p:grpSpPr>
            <a:xfrm>
              <a:off x="2303083" y="0"/>
              <a:ext cx="2093713" cy="1256228"/>
              <a:chOff x="0" y="0"/>
              <a:chExt cx="2093711" cy="1256227"/>
            </a:xfrm>
          </p:grpSpPr>
          <p:sp>
            <p:nvSpPr>
              <p:cNvPr id="404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36601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5" name="nothing"/>
              <p:cNvSpPr txBox="1"/>
              <p:nvPr/>
            </p:nvSpPr>
            <p:spPr>
              <a:xfrm>
                <a:off x="0" y="409927"/>
                <a:ext cx="2093712" cy="4363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nothing</a:t>
                </a:r>
              </a:p>
            </p:txBody>
          </p:sp>
        </p:grpSp>
        <p:grpSp>
          <p:nvGrpSpPr>
            <p:cNvPr id="409" name="Group"/>
            <p:cNvGrpSpPr/>
            <p:nvPr/>
          </p:nvGrpSpPr>
          <p:grpSpPr>
            <a:xfrm>
              <a:off x="0" y="1465599"/>
              <a:ext cx="2093712" cy="1256228"/>
              <a:chOff x="0" y="0"/>
              <a:chExt cx="2093711" cy="1256227"/>
            </a:xfrm>
          </p:grpSpPr>
          <p:sp>
            <p:nvSpPr>
              <p:cNvPr id="407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8" name="yes"/>
              <p:cNvSpPr txBox="1"/>
              <p:nvPr/>
            </p:nvSpPr>
            <p:spPr>
              <a:xfrm>
                <a:off x="0" y="409927"/>
                <a:ext cx="2093712" cy="4363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yes</a:t>
                </a:r>
              </a:p>
            </p:txBody>
          </p:sp>
        </p:grpSp>
        <p:grpSp>
          <p:nvGrpSpPr>
            <p:cNvPr id="412" name="Group"/>
            <p:cNvGrpSpPr/>
            <p:nvPr/>
          </p:nvGrpSpPr>
          <p:grpSpPr>
            <a:xfrm>
              <a:off x="2303083" y="1465599"/>
              <a:ext cx="2093713" cy="1256228"/>
              <a:chOff x="0" y="0"/>
              <a:chExt cx="2093711" cy="1256227"/>
            </a:xfrm>
          </p:grpSpPr>
          <p:sp>
            <p:nvSpPr>
              <p:cNvPr id="410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C02E0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1" name="no"/>
              <p:cNvSpPr txBox="1"/>
              <p:nvPr/>
            </p:nvSpPr>
            <p:spPr>
              <a:xfrm>
                <a:off x="0" y="409927"/>
                <a:ext cx="2093712" cy="4363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no</a:t>
                </a:r>
              </a:p>
            </p:txBody>
          </p:sp>
        </p:grpSp>
        <p:grpSp>
          <p:nvGrpSpPr>
            <p:cNvPr id="415" name="Group"/>
            <p:cNvGrpSpPr/>
            <p:nvPr/>
          </p:nvGrpSpPr>
          <p:grpSpPr>
            <a:xfrm>
              <a:off x="0" y="2931198"/>
              <a:ext cx="2093712" cy="1256228"/>
              <a:chOff x="0" y="0"/>
              <a:chExt cx="2093711" cy="1256227"/>
            </a:xfrm>
          </p:grpSpPr>
          <p:sp>
            <p:nvSpPr>
              <p:cNvPr id="413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41E8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4" name="There is no rule"/>
              <p:cNvSpPr txBox="1"/>
              <p:nvPr/>
            </p:nvSpPr>
            <p:spPr>
              <a:xfrm>
                <a:off x="0" y="409927"/>
                <a:ext cx="2093712" cy="4363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There is no rule</a:t>
                </a:r>
              </a:p>
            </p:txBody>
          </p:sp>
        </p:grpSp>
        <p:grpSp>
          <p:nvGrpSpPr>
            <p:cNvPr id="418" name="Group"/>
            <p:cNvGrpSpPr/>
            <p:nvPr/>
          </p:nvGrpSpPr>
          <p:grpSpPr>
            <a:xfrm>
              <a:off x="2303083" y="2931198"/>
              <a:ext cx="2093713" cy="1256228"/>
              <a:chOff x="0" y="0"/>
              <a:chExt cx="2093711" cy="1256227"/>
            </a:xfrm>
          </p:grpSpPr>
          <p:sp>
            <p:nvSpPr>
              <p:cNvPr id="416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145FAA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7" name="The Golden Rule"/>
              <p:cNvSpPr txBox="1"/>
              <p:nvPr/>
            </p:nvSpPr>
            <p:spPr>
              <a:xfrm>
                <a:off x="0" y="409927"/>
                <a:ext cx="2093712" cy="4363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The Golden Rule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Answer</a:t>
            </a:r>
            <a:r>
              <a:t> these Questions</a:t>
            </a:r>
          </a:p>
        </p:txBody>
      </p:sp>
      <p:sp>
        <p:nvSpPr>
          <p:cNvPr id="422" name="Content Placeholder 3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What is the term the movement uses to treat everyone the same?</a:t>
            </a:r>
          </a:p>
          <a:p>
            <a:pPr>
              <a:lnSpc>
                <a:spcPct val="90000"/>
              </a:lnSpc>
            </a:pPr>
            <a:r>
              <a:t>What change will God produce in you if you follow the lines</a:t>
            </a:r>
          </a:p>
          <a:p>
            <a:pPr marL="0" indent="0">
              <a:lnSpc>
                <a:spcPct val="90000"/>
              </a:lnSpc>
              <a:buSzTx/>
              <a:buNone/>
            </a:pPr>
          </a:p>
          <a:p>
            <a:pPr>
              <a:lnSpc>
                <a:spcPct val="90000"/>
              </a:lnSpc>
            </a:pPr>
            <a:r>
              <a:t>What is the reward for those who follow him and accept to be reformed?</a:t>
            </a:r>
          </a:p>
        </p:txBody>
      </p:sp>
      <p:grpSp>
        <p:nvGrpSpPr>
          <p:cNvPr id="441" name="Content Placeholder 8"/>
          <p:cNvGrpSpPr/>
          <p:nvPr/>
        </p:nvGrpSpPr>
        <p:grpSpPr>
          <a:xfrm>
            <a:off x="6449507" y="1825824"/>
            <a:ext cx="4396797" cy="4187426"/>
            <a:chOff x="0" y="0"/>
            <a:chExt cx="4396795" cy="4187425"/>
          </a:xfrm>
        </p:grpSpPr>
        <p:grpSp>
          <p:nvGrpSpPr>
            <p:cNvPr id="425" name="Group"/>
            <p:cNvGrpSpPr/>
            <p:nvPr/>
          </p:nvGrpSpPr>
          <p:grpSpPr>
            <a:xfrm>
              <a:off x="0" y="0"/>
              <a:ext cx="2093712" cy="1256228"/>
              <a:chOff x="0" y="0"/>
              <a:chExt cx="2093711" cy="1256227"/>
            </a:xfrm>
          </p:grpSpPr>
          <p:sp>
            <p:nvSpPr>
              <p:cNvPr id="423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01F0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4" name="Equality"/>
              <p:cNvSpPr txBox="1"/>
              <p:nvPr/>
            </p:nvSpPr>
            <p:spPr>
              <a:xfrm>
                <a:off x="0" y="377097"/>
                <a:ext cx="2093712" cy="502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Equality</a:t>
                </a:r>
              </a:p>
            </p:txBody>
          </p:sp>
        </p:grpSp>
        <p:grpSp>
          <p:nvGrpSpPr>
            <p:cNvPr id="428" name="Group"/>
            <p:cNvGrpSpPr/>
            <p:nvPr/>
          </p:nvGrpSpPr>
          <p:grpSpPr>
            <a:xfrm>
              <a:off x="2303083" y="0"/>
              <a:ext cx="2093713" cy="1256228"/>
              <a:chOff x="0" y="0"/>
              <a:chExt cx="2093711" cy="1256227"/>
            </a:xfrm>
          </p:grpSpPr>
          <p:sp>
            <p:nvSpPr>
              <p:cNvPr id="426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36601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7" name="Inequality"/>
              <p:cNvSpPr txBox="1"/>
              <p:nvPr/>
            </p:nvSpPr>
            <p:spPr>
              <a:xfrm>
                <a:off x="0" y="377097"/>
                <a:ext cx="2093712" cy="502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Inequality</a:t>
                </a:r>
              </a:p>
            </p:txBody>
          </p:sp>
        </p:grpSp>
        <p:grpSp>
          <p:nvGrpSpPr>
            <p:cNvPr id="431" name="Group"/>
            <p:cNvGrpSpPr/>
            <p:nvPr/>
          </p:nvGrpSpPr>
          <p:grpSpPr>
            <a:xfrm>
              <a:off x="0" y="1465599"/>
              <a:ext cx="2093712" cy="1256228"/>
              <a:chOff x="0" y="0"/>
              <a:chExt cx="2093711" cy="1256227"/>
            </a:xfrm>
          </p:grpSpPr>
          <p:sp>
            <p:nvSpPr>
              <p:cNvPr id="429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0" name="No change"/>
              <p:cNvSpPr txBox="1"/>
              <p:nvPr/>
            </p:nvSpPr>
            <p:spPr>
              <a:xfrm>
                <a:off x="0" y="377097"/>
                <a:ext cx="2093712" cy="502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No change</a:t>
                </a:r>
              </a:p>
            </p:txBody>
          </p:sp>
        </p:grpSp>
        <p:grpSp>
          <p:nvGrpSpPr>
            <p:cNvPr id="434" name="Group"/>
            <p:cNvGrpSpPr/>
            <p:nvPr/>
          </p:nvGrpSpPr>
          <p:grpSpPr>
            <a:xfrm>
              <a:off x="2303083" y="1465599"/>
              <a:ext cx="2093713" cy="1256228"/>
              <a:chOff x="0" y="0"/>
              <a:chExt cx="2093711" cy="1256227"/>
            </a:xfrm>
          </p:grpSpPr>
          <p:sp>
            <p:nvSpPr>
              <p:cNvPr id="432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C02E0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3" name="A change of mentality/ mindset"/>
              <p:cNvSpPr txBox="1"/>
              <p:nvPr/>
            </p:nvSpPr>
            <p:spPr>
              <a:xfrm>
                <a:off x="0" y="211191"/>
                <a:ext cx="2093712" cy="8338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 change of mentality/ mindset</a:t>
                </a:r>
              </a:p>
            </p:txBody>
          </p:sp>
        </p:grpSp>
        <p:grpSp>
          <p:nvGrpSpPr>
            <p:cNvPr id="437" name="Group"/>
            <p:cNvGrpSpPr/>
            <p:nvPr/>
          </p:nvGrpSpPr>
          <p:grpSpPr>
            <a:xfrm>
              <a:off x="0" y="2931198"/>
              <a:ext cx="2093712" cy="1256228"/>
              <a:chOff x="0" y="0"/>
              <a:chExt cx="2093711" cy="1256227"/>
            </a:xfrm>
          </p:grpSpPr>
          <p:sp>
            <p:nvSpPr>
              <p:cNvPr id="435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841E89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6" name="Eternal life"/>
              <p:cNvSpPr txBox="1"/>
              <p:nvPr/>
            </p:nvSpPr>
            <p:spPr>
              <a:xfrm>
                <a:off x="0" y="377097"/>
                <a:ext cx="2093712" cy="502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Eternal life</a:t>
                </a:r>
              </a:p>
            </p:txBody>
          </p:sp>
        </p:grpSp>
        <p:grpSp>
          <p:nvGrpSpPr>
            <p:cNvPr id="440" name="Group"/>
            <p:cNvGrpSpPr/>
            <p:nvPr/>
          </p:nvGrpSpPr>
          <p:grpSpPr>
            <a:xfrm>
              <a:off x="2303083" y="2931198"/>
              <a:ext cx="2093713" cy="1256228"/>
              <a:chOff x="0" y="0"/>
              <a:chExt cx="2093711" cy="1256227"/>
            </a:xfrm>
          </p:grpSpPr>
          <p:sp>
            <p:nvSpPr>
              <p:cNvPr id="438" name="Rectangle"/>
              <p:cNvSpPr/>
              <p:nvPr/>
            </p:nvSpPr>
            <p:spPr>
              <a:xfrm>
                <a:off x="0" y="-1"/>
                <a:ext cx="2093711" cy="1256229"/>
              </a:xfrm>
              <a:prstGeom prst="rect">
                <a:avLst/>
              </a:prstGeom>
              <a:solidFill>
                <a:srgbClr val="145FAA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9" name="Eternal death"/>
              <p:cNvSpPr txBox="1"/>
              <p:nvPr/>
            </p:nvSpPr>
            <p:spPr>
              <a:xfrm>
                <a:off x="0" y="377097"/>
                <a:ext cx="2093712" cy="502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8580" tIns="68580" rIns="68580" bIns="68580" numCol="1" anchor="ctr">
                <a:spAutoFit/>
              </a:bodyPr>
              <a:lstStyle>
                <a:lvl1pPr algn="ctr" defTabSz="8001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Eternal death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God Bless!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The 1st Mention of the Word Line</a:t>
            </a:r>
          </a:p>
        </p:txBody>
      </p:sp>
      <p:sp>
        <p:nvSpPr>
          <p:cNvPr id="257" name="Content Placeholder 2"/>
          <p:cNvSpPr txBox="1"/>
          <p:nvPr>
            <p:ph type="body" sz="half" idx="1"/>
          </p:nvPr>
        </p:nvSpPr>
        <p:spPr>
          <a:xfrm>
            <a:off x="1065213" y="1752600"/>
            <a:ext cx="5891768" cy="42291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000"/>
            </a:pPr>
            <a:r>
              <a:t>The word line is first found in the book of Joshua 2:17-18. It is the story of Rahab.</a:t>
            </a:r>
          </a:p>
          <a:p>
            <a:pPr>
              <a:lnSpc>
                <a:spcPct val="80000"/>
              </a:lnSpc>
              <a:defRPr sz="2000"/>
            </a:pPr>
            <a:r>
              <a:t>The Bible says: </a:t>
            </a:r>
          </a:p>
          <a:p>
            <a:pPr marL="0" indent="0">
              <a:lnSpc>
                <a:spcPct val="80000"/>
              </a:lnSpc>
              <a:buSzTx/>
              <a:buNone/>
              <a:defRPr sz="2000"/>
            </a:pPr>
            <a:r>
              <a:t>2:17	And the men said unto her, We [will be] blameless of this thine oath which thou hast made us swear.  </a:t>
            </a:r>
          </a:p>
          <a:p>
            <a:pPr marL="0" indent="0">
              <a:lnSpc>
                <a:spcPct val="80000"/>
              </a:lnSpc>
              <a:buSzTx/>
              <a:buNone/>
              <a:defRPr sz="2000"/>
            </a:pPr>
            <a:r>
              <a:t> 2:18	Behold, [when] we come into the land, thou shalt bind </a:t>
            </a:r>
            <a:r>
              <a:rPr b="1"/>
              <a:t>this line of scarlet thread </a:t>
            </a:r>
            <a:r>
              <a:t>in the window which thou didst let us down by: and thou shalt bring thy father, and thy mother, and thy brethren, and all thy father's household, home unto thee. </a:t>
            </a:r>
          </a:p>
        </p:txBody>
      </p:sp>
      <p:pic>
        <p:nvPicPr>
          <p:cNvPr id="25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2503" y="1714499"/>
            <a:ext cx="4572001" cy="3875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ontent Placeholder 2"/>
          <p:cNvSpPr txBox="1"/>
          <p:nvPr>
            <p:ph type="body" sz="half" idx="1"/>
          </p:nvPr>
        </p:nvSpPr>
        <p:spPr>
          <a:xfrm>
            <a:off x="225454" y="1225484"/>
            <a:ext cx="5718144" cy="4788092"/>
          </a:xfrm>
          <a:prstGeom prst="rect">
            <a:avLst/>
          </a:prstGeom>
        </p:spPr>
        <p:txBody>
          <a:bodyPr/>
          <a:lstStyle/>
          <a:p>
            <a:pPr marL="337047" indent="-337047" defTabSz="886968">
              <a:lnSpc>
                <a:spcPct val="90000"/>
              </a:lnSpc>
              <a:spcBef>
                <a:spcPts val="1700"/>
              </a:spcBef>
              <a:defRPr sz="1940"/>
            </a:pPr>
            <a:r>
              <a:t>The Israelites spent 40 years in the wilderness. Now they had to enter the land God promised them - Canaan. But to do so they needed to destroy Jericho. </a:t>
            </a:r>
          </a:p>
          <a:p>
            <a:pPr marL="337047" indent="-337047" defTabSz="886968">
              <a:lnSpc>
                <a:spcPct val="90000"/>
              </a:lnSpc>
              <a:spcBef>
                <a:spcPts val="1700"/>
              </a:spcBef>
              <a:defRPr sz="1940"/>
            </a:pPr>
            <a:r>
              <a:t>So Joshua sends two of his spies to explore the country.</a:t>
            </a:r>
          </a:p>
          <a:p>
            <a:pPr marL="337047" indent="-337047" defTabSz="886968">
              <a:lnSpc>
                <a:spcPct val="90000"/>
              </a:lnSpc>
              <a:spcBef>
                <a:spcPts val="1700"/>
              </a:spcBef>
              <a:defRPr sz="1940"/>
            </a:pPr>
            <a:r>
              <a:t>But they were noticed. Rahab hid them in her house and asked them for a favour.</a:t>
            </a:r>
          </a:p>
          <a:p>
            <a:pPr marL="337047" indent="-337047" defTabSz="886968">
              <a:lnSpc>
                <a:spcPct val="90000"/>
              </a:lnSpc>
              <a:spcBef>
                <a:spcPts val="1700"/>
              </a:spcBef>
              <a:defRPr sz="1940"/>
            </a:pPr>
            <a:r>
              <a:t>She wanted her and her family to be spared from the destruction of Jericho.</a:t>
            </a:r>
          </a:p>
          <a:p>
            <a:pPr marL="337047" indent="-337047" defTabSz="886968">
              <a:lnSpc>
                <a:spcPct val="90000"/>
              </a:lnSpc>
              <a:spcBef>
                <a:spcPts val="1700"/>
              </a:spcBef>
              <a:defRPr sz="1940"/>
            </a:pPr>
            <a:r>
              <a:t>The spies agreed to save her. To do so she needed to leave a line of scarlet thread hanging from her window. </a:t>
            </a:r>
          </a:p>
        </p:txBody>
      </p:sp>
      <p:pic>
        <p:nvPicPr>
          <p:cNvPr id="2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598" y="1225484"/>
            <a:ext cx="3088852" cy="2514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2450" y="1225484"/>
            <a:ext cx="3159551" cy="251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3598" y="3739919"/>
            <a:ext cx="3088852" cy="261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2448" y="3727286"/>
            <a:ext cx="3159552" cy="2613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ontent Placeholder 2"/>
          <p:cNvSpPr txBox="1"/>
          <p:nvPr>
            <p:ph type="body" sz="half" idx="1"/>
          </p:nvPr>
        </p:nvSpPr>
        <p:spPr>
          <a:xfrm>
            <a:off x="320511" y="1395166"/>
            <a:ext cx="5699289" cy="461841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200"/>
            </a:pPr>
            <a:r>
              <a:t>Do you know why the line was scarlet?</a:t>
            </a:r>
          </a:p>
          <a:p>
            <a:pPr>
              <a:lnSpc>
                <a:spcPct val="80000"/>
              </a:lnSpc>
              <a:defRPr sz="2200"/>
            </a:pPr>
            <a:r>
              <a:t>It is because it represents the </a:t>
            </a:r>
            <a:r>
              <a:rPr b="1"/>
              <a:t>blood of Jesus.</a:t>
            </a:r>
          </a:p>
          <a:p>
            <a:pPr>
              <a:lnSpc>
                <a:spcPct val="80000"/>
              </a:lnSpc>
              <a:defRPr sz="2200"/>
            </a:pPr>
            <a:r>
              <a:t>When Jesus died on the cross, He gave his blood to </a:t>
            </a:r>
            <a:r>
              <a:rPr b="1"/>
              <a:t>save</a:t>
            </a:r>
            <a:r>
              <a:t> us</a:t>
            </a:r>
            <a:r>
              <a:rPr b="1"/>
              <a:t>.</a:t>
            </a:r>
          </a:p>
          <a:p>
            <a:pPr>
              <a:lnSpc>
                <a:spcPct val="80000"/>
              </a:lnSpc>
              <a:defRPr sz="2200"/>
            </a:pPr>
            <a:r>
              <a:t>So the scarlet line is a symbol of Christ who saves us.</a:t>
            </a:r>
          </a:p>
          <a:p>
            <a:pPr>
              <a:lnSpc>
                <a:spcPct val="80000"/>
              </a:lnSpc>
              <a:defRPr sz="2200"/>
            </a:pPr>
            <a:r>
              <a:t>The line is a promise that God makes to us. If we hold on to it, it will save us just as Rahab and her family were saved.</a:t>
            </a:r>
          </a:p>
        </p:txBody>
      </p:sp>
      <p:pic>
        <p:nvPicPr>
          <p:cNvPr id="2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0878" y="3676453"/>
            <a:ext cx="3161123" cy="2196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3862" y="1395166"/>
            <a:ext cx="2777016" cy="4477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0878" y="1394042"/>
            <a:ext cx="3161123" cy="228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1"/>
          <p:cNvSpPr txBox="1"/>
          <p:nvPr>
            <p:ph type="title"/>
          </p:nvPr>
        </p:nvSpPr>
        <p:spPr>
          <a:xfrm>
            <a:off x="1065211" y="304800"/>
            <a:ext cx="10058404" cy="1219200"/>
          </a:xfrm>
          <a:prstGeom prst="rect">
            <a:avLst/>
          </a:prstGeom>
        </p:spPr>
        <p:txBody>
          <a:bodyPr/>
          <a:lstStyle/>
          <a:p>
            <a:pPr/>
            <a:r>
              <a:t>The 1st Mention of the word Reform</a:t>
            </a:r>
          </a:p>
        </p:txBody>
      </p:sp>
      <p:sp>
        <p:nvSpPr>
          <p:cNvPr id="272" name="Content Placeholder 2"/>
          <p:cNvSpPr txBox="1"/>
          <p:nvPr>
            <p:ph type="body" sz="half" idx="1"/>
          </p:nvPr>
        </p:nvSpPr>
        <p:spPr>
          <a:xfrm>
            <a:off x="518473" y="1825625"/>
            <a:ext cx="5501328" cy="4187953"/>
          </a:xfrm>
          <a:prstGeom prst="rect">
            <a:avLst/>
          </a:prstGeom>
        </p:spPr>
        <p:txBody>
          <a:bodyPr/>
          <a:lstStyle/>
          <a:p>
            <a:pPr marL="337047" indent="-337047" defTabSz="886968">
              <a:lnSpc>
                <a:spcPct val="80000"/>
              </a:lnSpc>
              <a:spcBef>
                <a:spcPts val="1700"/>
              </a:spcBef>
              <a:defRPr sz="1940"/>
            </a:pPr>
            <a:r>
              <a:t>You will not find the word reform in your Bible. Instead, you will find the words “reformed” or “reformation.”</a:t>
            </a:r>
          </a:p>
          <a:p>
            <a:pPr marL="337047" indent="-337047" defTabSz="886968">
              <a:lnSpc>
                <a:spcPct val="80000"/>
              </a:lnSpc>
              <a:spcBef>
                <a:spcPts val="1700"/>
              </a:spcBef>
              <a:defRPr sz="1940"/>
            </a:pPr>
            <a:r>
              <a:t>In the Old Testament, the word is found in Leviticus 26:23</a:t>
            </a:r>
          </a:p>
          <a:p>
            <a:pPr marL="337047" indent="-337047" defTabSz="886968">
              <a:lnSpc>
                <a:spcPct val="80000"/>
              </a:lnSpc>
              <a:spcBef>
                <a:spcPts val="1700"/>
              </a:spcBef>
              <a:defRPr sz="1940"/>
            </a:pPr>
            <a:r>
              <a:t>The Bible says: </a:t>
            </a:r>
          </a:p>
          <a:p>
            <a:pPr marL="0" indent="0" defTabSz="886968">
              <a:lnSpc>
                <a:spcPct val="80000"/>
              </a:lnSpc>
              <a:spcBef>
                <a:spcPts val="1700"/>
              </a:spcBef>
              <a:buSzTx/>
              <a:buNone/>
              <a:defRPr sz="1940"/>
            </a:pPr>
            <a:r>
              <a:t>26:23	And if ye will not be </a:t>
            </a:r>
            <a:r>
              <a:rPr b="1"/>
              <a:t>reformed</a:t>
            </a:r>
            <a:r>
              <a:t> by me by these things, but will walk contrary unto me;  </a:t>
            </a:r>
          </a:p>
          <a:p>
            <a:pPr marL="0" indent="0" defTabSz="886968">
              <a:lnSpc>
                <a:spcPct val="80000"/>
              </a:lnSpc>
              <a:spcBef>
                <a:spcPts val="1700"/>
              </a:spcBef>
              <a:buSzTx/>
              <a:buNone/>
              <a:defRPr sz="1940"/>
            </a:pPr>
            <a:r>
              <a:t> 26:24 Then will I also walk contrary unto you, and will punish you yet seven times for your sins. </a:t>
            </a:r>
          </a:p>
        </p:txBody>
      </p:sp>
      <p:pic>
        <p:nvPicPr>
          <p:cNvPr id="2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1825625"/>
            <a:ext cx="4951413" cy="3950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ontent Placeholder 2"/>
          <p:cNvSpPr txBox="1"/>
          <p:nvPr>
            <p:ph type="body" sz="half" idx="1"/>
          </p:nvPr>
        </p:nvSpPr>
        <p:spPr>
          <a:xfrm>
            <a:off x="688140" y="1750210"/>
            <a:ext cx="4954588" cy="41879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000"/>
            </a:pPr>
            <a:r>
              <a:t>This chapter deals with the blessings and curses that God will send to His people.</a:t>
            </a:r>
          </a:p>
          <a:p>
            <a:pPr>
              <a:lnSpc>
                <a:spcPct val="90000"/>
              </a:lnSpc>
              <a:defRPr sz="2000"/>
            </a:pPr>
            <a:r>
              <a:t>If His people obeys Him, He will bless them.</a:t>
            </a:r>
          </a:p>
          <a:p>
            <a:pPr>
              <a:lnSpc>
                <a:spcPct val="90000"/>
              </a:lnSpc>
              <a:defRPr sz="2000"/>
            </a:pPr>
            <a:r>
              <a:t>If His people disobeys Him and refuses to change, He will curse them.</a:t>
            </a:r>
          </a:p>
          <a:p>
            <a:pPr>
              <a:lnSpc>
                <a:spcPct val="90000"/>
              </a:lnSpc>
              <a:defRPr sz="2000"/>
            </a:pPr>
            <a:r>
              <a:t>The word reformed in verse 23 means to be changed. If the people refuse to be reformed, then God will send them curses.</a:t>
            </a:r>
          </a:p>
        </p:txBody>
      </p:sp>
      <p:pic>
        <p:nvPicPr>
          <p:cNvPr id="27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1750210"/>
            <a:ext cx="4951413" cy="4026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ontent Placeholder 2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000"/>
            </a:pPr>
            <a:r>
              <a:t>So the word reform means that you accept that God is changing you.</a:t>
            </a:r>
          </a:p>
          <a:p>
            <a:pPr>
              <a:lnSpc>
                <a:spcPct val="90000"/>
              </a:lnSpc>
              <a:defRPr sz="2000"/>
            </a:pPr>
            <a:r>
              <a:t>When God reforms you, you obey His commandments.</a:t>
            </a:r>
          </a:p>
          <a:p>
            <a:pPr>
              <a:lnSpc>
                <a:spcPct val="90000"/>
              </a:lnSpc>
              <a:defRPr sz="2000"/>
            </a:pPr>
            <a:r>
              <a:t>If they tell you to stop worshipping idols, or to observe the Sabbath, you obey them.</a:t>
            </a:r>
          </a:p>
          <a:p>
            <a:pPr>
              <a:lnSpc>
                <a:spcPct val="90000"/>
              </a:lnSpc>
              <a:defRPr sz="2000"/>
            </a:pPr>
            <a:r>
              <a:t>It is a matter of life and death. You obey, you have eternal life. You do not obey, you are lost.</a:t>
            </a:r>
          </a:p>
        </p:txBody>
      </p:sp>
      <p:pic>
        <p:nvPicPr>
          <p:cNvPr id="2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1894788"/>
            <a:ext cx="4951413" cy="3968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ontent Placeholder 2"/>
          <p:cNvSpPr txBox="1"/>
          <p:nvPr>
            <p:ph type="body" sz="half" idx="1"/>
          </p:nvPr>
        </p:nvSpPr>
        <p:spPr>
          <a:xfrm>
            <a:off x="1065212" y="1825625"/>
            <a:ext cx="4954588" cy="41879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In the New Testament, you find the word reformation in Hebrews 9:10</a:t>
            </a:r>
          </a:p>
          <a:p>
            <a:pPr>
              <a:lnSpc>
                <a:spcPct val="90000"/>
              </a:lnSpc>
            </a:pPr>
            <a:r>
              <a:t>The Bible says: 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9:10	[Which stood] only in meats and drinks, and divers washings, and carnal ordinances, imposed [on them] until the time of </a:t>
            </a:r>
            <a:r>
              <a:rPr b="1"/>
              <a:t>reformation. </a:t>
            </a:r>
          </a:p>
        </p:txBody>
      </p:sp>
      <p:pic>
        <p:nvPicPr>
          <p:cNvPr id="28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1825625"/>
            <a:ext cx="4951413" cy="4187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ature Illustration 16x9">
  <a:themeElements>
    <a:clrScheme name="Nature Illustration 16x9">
      <a:dk1>
        <a:srgbClr val="85909A"/>
      </a:dk1>
      <a:lt1>
        <a:srgbClr val="9A5315"/>
      </a:lt1>
      <a:dk2>
        <a:srgbClr val="A7A7A7"/>
      </a:dk2>
      <a:lt2>
        <a:srgbClr val="535353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0000FF"/>
      </a:hlink>
      <a:folHlink>
        <a:srgbClr val="FF00FF"/>
      </a:folHlink>
    </a:clrScheme>
    <a:fontScheme name="Nature Illustration 16x9">
      <a:majorFont>
        <a:latin typeface="Segoe Print"/>
        <a:ea typeface="Segoe Print"/>
        <a:cs typeface="Segoe Print"/>
      </a:majorFont>
      <a:minorFont>
        <a:latin typeface="Helvetica"/>
        <a:ea typeface="Helvetica"/>
        <a:cs typeface="Helvetica"/>
      </a:minorFont>
    </a:fontScheme>
    <a:fmtScheme name="Nature Illustration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Segoe Pri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Segoe Pri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Illustration 16x9">
  <a:themeElements>
    <a:clrScheme name="Nature Illustration 16x9">
      <a:dk1>
        <a:srgbClr val="85909A"/>
      </a:dk1>
      <a:lt1>
        <a:srgbClr val="9A5315"/>
      </a:lt1>
      <a:dk2>
        <a:srgbClr val="A7A7A7"/>
      </a:dk2>
      <a:lt2>
        <a:srgbClr val="535353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0000FF"/>
      </a:hlink>
      <a:folHlink>
        <a:srgbClr val="FF00FF"/>
      </a:folHlink>
    </a:clrScheme>
    <a:fontScheme name="Nature Illustration 16x9">
      <a:majorFont>
        <a:latin typeface="Segoe Print"/>
        <a:ea typeface="Segoe Print"/>
        <a:cs typeface="Segoe Print"/>
      </a:majorFont>
      <a:minorFont>
        <a:latin typeface="Helvetica"/>
        <a:ea typeface="Helvetica"/>
        <a:cs typeface="Helvetica"/>
      </a:minorFont>
    </a:fontScheme>
    <a:fmtScheme name="Nature Illustration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Segoe Pri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+mj-lt"/>
            <a:ea typeface="+mj-ea"/>
            <a:cs typeface="+mj-cs"/>
            <a:sym typeface="Segoe Pri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