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a Marion" userId="4e7f78b85d528d89" providerId="LiveId" clId="{BDB57BEB-92A3-449A-9F21-78BF6CF478CB}"/>
    <pc:docChg chg="custSel modSld">
      <pc:chgData name="Katia Marion" userId="4e7f78b85d528d89" providerId="LiveId" clId="{BDB57BEB-92A3-449A-9F21-78BF6CF478CB}" dt="2020-06-30T19:00:48.454" v="1" actId="313"/>
      <pc:docMkLst>
        <pc:docMk/>
      </pc:docMkLst>
      <pc:sldChg chg="modSp mod">
        <pc:chgData name="Katia Marion" userId="4e7f78b85d528d89" providerId="LiveId" clId="{BDB57BEB-92A3-449A-9F21-78BF6CF478CB}" dt="2020-06-30T19:00:14.357" v="0" actId="20577"/>
        <pc:sldMkLst>
          <pc:docMk/>
          <pc:sldMk cId="0" sldId="263"/>
        </pc:sldMkLst>
        <pc:spChg chg="mod">
          <ac:chgData name="Katia Marion" userId="4e7f78b85d528d89" providerId="LiveId" clId="{BDB57BEB-92A3-449A-9F21-78BF6CF478CB}" dt="2020-06-30T19:00:14.357" v="0" actId="20577"/>
          <ac:spMkLst>
            <pc:docMk/>
            <pc:sldMk cId="0" sldId="263"/>
            <ac:spMk id="298" creationId="{00000000-0000-0000-0000-000000000000}"/>
          </ac:spMkLst>
        </pc:spChg>
      </pc:sldChg>
      <pc:sldChg chg="modSp mod">
        <pc:chgData name="Katia Marion" userId="4e7f78b85d528d89" providerId="LiveId" clId="{BDB57BEB-92A3-449A-9F21-78BF6CF478CB}" dt="2020-06-30T19:00:48.454" v="1" actId="313"/>
        <pc:sldMkLst>
          <pc:docMk/>
          <pc:sldMk cId="0" sldId="267"/>
        </pc:sldMkLst>
        <pc:spChg chg="mod">
          <ac:chgData name="Katia Marion" userId="4e7f78b85d528d89" providerId="LiveId" clId="{BDB57BEB-92A3-449A-9F21-78BF6CF478CB}" dt="2020-06-30T19:00:48.454" v="1" actId="313"/>
          <ac:spMkLst>
            <pc:docMk/>
            <pc:sldMk cId="0" sldId="267"/>
            <ac:spMk id="3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n-lt"/>
        <a:ea typeface="+mn-ea"/>
        <a:cs typeface="+mn-cs"/>
        <a:sym typeface="Segoe Print"/>
      </a:defRPr>
    </a:lvl1pPr>
    <a:lvl2pPr indent="228600" latinLnBrk="0">
      <a:defRPr sz="1200">
        <a:solidFill>
          <a:schemeClr val="accent4"/>
        </a:solidFill>
        <a:latin typeface="+mn-lt"/>
        <a:ea typeface="+mn-ea"/>
        <a:cs typeface="+mn-cs"/>
        <a:sym typeface="Segoe Print"/>
      </a:defRPr>
    </a:lvl2pPr>
    <a:lvl3pPr indent="457200" latinLnBrk="0">
      <a:defRPr sz="1200">
        <a:solidFill>
          <a:schemeClr val="accent4"/>
        </a:solidFill>
        <a:latin typeface="+mn-lt"/>
        <a:ea typeface="+mn-ea"/>
        <a:cs typeface="+mn-cs"/>
        <a:sym typeface="Segoe Print"/>
      </a:defRPr>
    </a:lvl3pPr>
    <a:lvl4pPr indent="685800" latinLnBrk="0">
      <a:defRPr sz="1200">
        <a:solidFill>
          <a:schemeClr val="accent4"/>
        </a:solidFill>
        <a:latin typeface="+mn-lt"/>
        <a:ea typeface="+mn-ea"/>
        <a:cs typeface="+mn-cs"/>
        <a:sym typeface="Segoe Print"/>
      </a:defRPr>
    </a:lvl4pPr>
    <a:lvl5pPr indent="914400" latinLnBrk="0">
      <a:defRPr sz="1200">
        <a:solidFill>
          <a:schemeClr val="accent4"/>
        </a:solidFill>
        <a:latin typeface="+mn-lt"/>
        <a:ea typeface="+mn-ea"/>
        <a:cs typeface="+mn-cs"/>
        <a:sym typeface="Segoe Print"/>
      </a:defRPr>
    </a:lvl5pPr>
    <a:lvl6pPr indent="1143000" latinLnBrk="0">
      <a:defRPr sz="1200">
        <a:solidFill>
          <a:schemeClr val="accent4"/>
        </a:solidFill>
        <a:latin typeface="+mn-lt"/>
        <a:ea typeface="+mn-ea"/>
        <a:cs typeface="+mn-cs"/>
        <a:sym typeface="Segoe Print"/>
      </a:defRPr>
    </a:lvl6pPr>
    <a:lvl7pPr indent="1371600" latinLnBrk="0">
      <a:defRPr sz="1200">
        <a:solidFill>
          <a:schemeClr val="accent4"/>
        </a:solidFill>
        <a:latin typeface="+mn-lt"/>
        <a:ea typeface="+mn-ea"/>
        <a:cs typeface="+mn-cs"/>
        <a:sym typeface="Segoe Print"/>
      </a:defRPr>
    </a:lvl7pPr>
    <a:lvl8pPr indent="1600200" latinLnBrk="0">
      <a:defRPr sz="1200">
        <a:solidFill>
          <a:schemeClr val="accent4"/>
        </a:solidFill>
        <a:latin typeface="+mn-lt"/>
        <a:ea typeface="+mn-ea"/>
        <a:cs typeface="+mn-cs"/>
        <a:sym typeface="Segoe Print"/>
      </a:defRPr>
    </a:lvl8pPr>
    <a:lvl9pPr indent="1828800" latinLnBrk="0">
      <a:defRPr sz="1200">
        <a:solidFill>
          <a:schemeClr val="accent4"/>
        </a:solidFill>
        <a:latin typeface="+mn-lt"/>
        <a:ea typeface="+mn-ea"/>
        <a:cs typeface="+mn-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6"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9" y="4534376"/>
              <a:ext cx="470728" cy="534543"/>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13"/>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14"/>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15"/>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13"/>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4" y="786948"/>
            <a:ext cx="6415831" cy="5037012"/>
            <a:chOff x="0" y="0"/>
            <a:chExt cx="6415830" cy="5037011"/>
          </a:xfrm>
        </p:grpSpPr>
        <p:sp>
          <p:nvSpPr>
            <p:cNvPr id="225" name="Freeform 42"/>
            <p:cNvSpPr/>
            <p:nvPr/>
          </p:nvSpPr>
          <p:spPr>
            <a:xfrm rot="5400000" flipH="1">
              <a:off x="-1836426" y="2489101"/>
              <a:ext cx="3827995"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8"/>
              <a:ext cx="3836877" cy="15510"/>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9"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50"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13"/>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199" y="1681163"/>
            <a:ext cx="4956050"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50"/>
            <a:ext cx="4346135" cy="3037893"/>
            <a:chOff x="0" y="0"/>
            <a:chExt cx="4346134" cy="3037892"/>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13"/>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50"/>
            <a:ext cx="4346135" cy="3037893"/>
            <a:chOff x="0" y="0"/>
            <a:chExt cx="4346134" cy="3037892"/>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14"/>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15"/>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13"/>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14"/>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15"/>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16"/>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17"/>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ctrTitle"/>
          </p:nvPr>
        </p:nvSpPr>
        <p:spPr>
          <a:xfrm>
            <a:off x="3186259" y="1828800"/>
            <a:ext cx="7937352" cy="1186992"/>
          </a:xfrm>
          <a:prstGeom prst="rect">
            <a:avLst/>
          </a:prstGeom>
        </p:spPr>
        <p:txBody>
          <a:bodyPr/>
          <a:lstStyle/>
          <a:p>
            <a:r>
              <a:t>Kids’ Prophecy Corner</a:t>
            </a:r>
          </a:p>
        </p:txBody>
      </p:sp>
      <p:sp>
        <p:nvSpPr>
          <p:cNvPr id="251" name="Subtitle 2"/>
          <p:cNvSpPr txBox="1">
            <a:spLocks noGrp="1"/>
          </p:cNvSpPr>
          <p:nvPr>
            <p:ph type="subTitle" sz="quarter" idx="1"/>
          </p:nvPr>
        </p:nvSpPr>
        <p:spPr>
          <a:xfrm>
            <a:off x="2702560" y="3733799"/>
            <a:ext cx="9298793" cy="1661162"/>
          </a:xfrm>
          <a:prstGeom prst="rect">
            <a:avLst/>
          </a:prstGeom>
        </p:spPr>
        <p:txBody>
          <a:bodyPr/>
          <a:lstStyle/>
          <a:p>
            <a:pPr algn="ctr"/>
            <a:r>
              <a:t>The line of Jesus From Baptism to The First Temple Cleansing</a:t>
            </a:r>
          </a:p>
          <a:p>
            <a:pPr algn="ctr">
              <a:defRPr sz="1800"/>
            </a:pPr>
            <a:r>
              <a:t>(Or the Experience of the Priests From 2019 to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1"/>
          <p:cNvSpPr txBox="1">
            <a:spLocks noGrp="1"/>
          </p:cNvSpPr>
          <p:nvPr>
            <p:ph type="title"/>
          </p:nvPr>
        </p:nvSpPr>
        <p:spPr>
          <a:xfrm>
            <a:off x="1065211" y="304800"/>
            <a:ext cx="10058404" cy="1219200"/>
          </a:xfrm>
          <a:prstGeom prst="rect">
            <a:avLst/>
          </a:prstGeom>
        </p:spPr>
        <p:txBody>
          <a:bodyPr/>
          <a:lstStyle/>
          <a:p>
            <a:r>
              <a:t>Now, here are some questions for you :</a:t>
            </a:r>
          </a:p>
        </p:txBody>
      </p:sp>
      <p:sp>
        <p:nvSpPr>
          <p:cNvPr id="313" name="Content Placeholder 2"/>
          <p:cNvSpPr txBox="1">
            <a:spLocks noGrp="1"/>
          </p:cNvSpPr>
          <p:nvPr>
            <p:ph type="body" sz="half" idx="1"/>
          </p:nvPr>
        </p:nvSpPr>
        <p:spPr>
          <a:xfrm>
            <a:off x="1065212" y="1825624"/>
            <a:ext cx="4954588" cy="4187954"/>
          </a:xfrm>
          <a:prstGeom prst="rect">
            <a:avLst/>
          </a:prstGeom>
        </p:spPr>
        <p:txBody>
          <a:bodyPr/>
          <a:lstStyle/>
          <a:p>
            <a:r>
              <a:t>What year was Jesus baptized?</a:t>
            </a:r>
          </a:p>
          <a:p>
            <a:pPr marL="0" indent="0">
              <a:buSzTx/>
              <a:buNone/>
            </a:pPr>
            <a:endParaRPr/>
          </a:p>
          <a:p>
            <a:r>
              <a:t>How old was Jesus when he got baptized?</a:t>
            </a:r>
          </a:p>
          <a:p>
            <a:pPr marL="0" indent="0">
              <a:buSzTx/>
              <a:buNone/>
            </a:pPr>
            <a:endParaRPr/>
          </a:p>
          <a:p>
            <a:r>
              <a:t>Where did Jesus go after Baptism?</a:t>
            </a:r>
          </a:p>
        </p:txBody>
      </p:sp>
      <p:grpSp>
        <p:nvGrpSpPr>
          <p:cNvPr id="332" name="Content Placeholder 8"/>
          <p:cNvGrpSpPr/>
          <p:nvPr/>
        </p:nvGrpSpPr>
        <p:grpSpPr>
          <a:xfrm>
            <a:off x="6449507" y="1825824"/>
            <a:ext cx="4396797" cy="4187426"/>
            <a:chOff x="0" y="0"/>
            <a:chExt cx="4396795" cy="4187425"/>
          </a:xfrm>
        </p:grpSpPr>
        <p:grpSp>
          <p:nvGrpSpPr>
            <p:cNvPr id="316" name="Group"/>
            <p:cNvGrpSpPr/>
            <p:nvPr/>
          </p:nvGrpSpPr>
          <p:grpSpPr>
            <a:xfrm>
              <a:off x="0" y="0"/>
              <a:ext cx="2093712" cy="1256228"/>
              <a:chOff x="0" y="0"/>
              <a:chExt cx="2093711" cy="1256227"/>
            </a:xfrm>
          </p:grpSpPr>
          <p:sp>
            <p:nvSpPr>
              <p:cNvPr id="314"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15" name="27 AD"/>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27 AD</a:t>
                </a:r>
              </a:p>
            </p:txBody>
          </p:sp>
        </p:grpSp>
        <p:grpSp>
          <p:nvGrpSpPr>
            <p:cNvPr id="319" name="Group"/>
            <p:cNvGrpSpPr/>
            <p:nvPr/>
          </p:nvGrpSpPr>
          <p:grpSpPr>
            <a:xfrm>
              <a:off x="2303083" y="0"/>
              <a:ext cx="2093713" cy="1256228"/>
              <a:chOff x="0" y="0"/>
              <a:chExt cx="2093711" cy="1256227"/>
            </a:xfrm>
          </p:grpSpPr>
          <p:sp>
            <p:nvSpPr>
              <p:cNvPr id="317"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18" name="30 AD"/>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30 AD</a:t>
                </a:r>
              </a:p>
            </p:txBody>
          </p:sp>
        </p:grpSp>
        <p:grpSp>
          <p:nvGrpSpPr>
            <p:cNvPr id="322" name="Group"/>
            <p:cNvGrpSpPr/>
            <p:nvPr/>
          </p:nvGrpSpPr>
          <p:grpSpPr>
            <a:xfrm>
              <a:off x="0" y="1465599"/>
              <a:ext cx="2093712" cy="1256228"/>
              <a:chOff x="0" y="0"/>
              <a:chExt cx="2093711" cy="1256227"/>
            </a:xfrm>
          </p:grpSpPr>
          <p:sp>
            <p:nvSpPr>
              <p:cNvPr id="320"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21" name="30-Year-old"/>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30-Year-old</a:t>
                </a:r>
              </a:p>
            </p:txBody>
          </p:sp>
        </p:grpSp>
        <p:grpSp>
          <p:nvGrpSpPr>
            <p:cNvPr id="325" name="Group"/>
            <p:cNvGrpSpPr/>
            <p:nvPr/>
          </p:nvGrpSpPr>
          <p:grpSpPr>
            <a:xfrm>
              <a:off x="2303083" y="1465599"/>
              <a:ext cx="2093713" cy="1256228"/>
              <a:chOff x="0" y="0"/>
              <a:chExt cx="2093711" cy="1256227"/>
            </a:xfrm>
          </p:grpSpPr>
          <p:sp>
            <p:nvSpPr>
              <p:cNvPr id="323"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24" name="27-Year-old"/>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27-Year-old</a:t>
                </a:r>
              </a:p>
            </p:txBody>
          </p:sp>
        </p:grpSp>
        <p:grpSp>
          <p:nvGrpSpPr>
            <p:cNvPr id="328" name="Group"/>
            <p:cNvGrpSpPr/>
            <p:nvPr/>
          </p:nvGrpSpPr>
          <p:grpSpPr>
            <a:xfrm>
              <a:off x="0" y="2931198"/>
              <a:ext cx="2093712" cy="1256228"/>
              <a:chOff x="0" y="0"/>
              <a:chExt cx="2093711" cy="1256227"/>
            </a:xfrm>
          </p:grpSpPr>
          <p:sp>
            <p:nvSpPr>
              <p:cNvPr id="326"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27" name="In the wilderness"/>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In the wilderness</a:t>
                </a:r>
              </a:p>
            </p:txBody>
          </p:sp>
        </p:grpSp>
        <p:grpSp>
          <p:nvGrpSpPr>
            <p:cNvPr id="331" name="Group"/>
            <p:cNvGrpSpPr/>
            <p:nvPr/>
          </p:nvGrpSpPr>
          <p:grpSpPr>
            <a:xfrm>
              <a:off x="2303083" y="2931198"/>
              <a:ext cx="2093713" cy="1256228"/>
              <a:chOff x="0" y="0"/>
              <a:chExt cx="2093711" cy="1256227"/>
            </a:xfrm>
          </p:grpSpPr>
          <p:sp>
            <p:nvSpPr>
              <p:cNvPr id="329"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30" name="In a marriage at Cana"/>
              <p:cNvSpPr txBox="1"/>
              <p:nvPr/>
            </p:nvSpPr>
            <p:spPr>
              <a:xfrm>
                <a:off x="0" y="139693"/>
                <a:ext cx="2093712" cy="976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In a marriage at Cana</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le 1"/>
          <p:cNvSpPr txBox="1">
            <a:spLocks noGrp="1"/>
          </p:cNvSpPr>
          <p:nvPr>
            <p:ph type="title"/>
          </p:nvPr>
        </p:nvSpPr>
        <p:spPr>
          <a:xfrm>
            <a:off x="1065211" y="304800"/>
            <a:ext cx="10058404" cy="1219200"/>
          </a:xfrm>
          <a:prstGeom prst="rect">
            <a:avLst/>
          </a:prstGeom>
        </p:spPr>
        <p:txBody>
          <a:bodyPr/>
          <a:lstStyle/>
          <a:p>
            <a:r>
              <a:t>More questions : </a:t>
            </a:r>
          </a:p>
        </p:txBody>
      </p:sp>
      <p:sp>
        <p:nvSpPr>
          <p:cNvPr id="335" name="Content Placeholder 3"/>
          <p:cNvSpPr txBox="1">
            <a:spLocks noGrp="1"/>
          </p:cNvSpPr>
          <p:nvPr>
            <p:ph type="body" sz="half" idx="1"/>
          </p:nvPr>
        </p:nvSpPr>
        <p:spPr>
          <a:xfrm>
            <a:off x="1065212" y="1825624"/>
            <a:ext cx="4954588" cy="4187954"/>
          </a:xfrm>
          <a:prstGeom prst="rect">
            <a:avLst/>
          </a:prstGeom>
        </p:spPr>
        <p:txBody>
          <a:bodyPr/>
          <a:lstStyle/>
          <a:p>
            <a:pPr>
              <a:lnSpc>
                <a:spcPct val="80000"/>
              </a:lnSpc>
              <a:defRPr sz="2200"/>
            </a:pPr>
            <a:r>
              <a:t>What does the first temptation symbolize for the priests?</a:t>
            </a:r>
          </a:p>
          <a:p>
            <a:pPr marL="0" indent="0">
              <a:lnSpc>
                <a:spcPct val="80000"/>
              </a:lnSpc>
              <a:buSzTx/>
              <a:buNone/>
              <a:defRPr sz="2200"/>
            </a:pPr>
            <a:endParaRPr/>
          </a:p>
          <a:p>
            <a:pPr>
              <a:lnSpc>
                <a:spcPct val="80000"/>
              </a:lnSpc>
              <a:defRPr sz="2200"/>
            </a:pPr>
            <a:r>
              <a:t>What does the second temptation symbolize for the priests?</a:t>
            </a:r>
          </a:p>
          <a:p>
            <a:pPr marL="0" indent="0">
              <a:lnSpc>
                <a:spcPct val="80000"/>
              </a:lnSpc>
              <a:buSzTx/>
              <a:buNone/>
              <a:defRPr sz="2200"/>
            </a:pPr>
            <a:endParaRPr/>
          </a:p>
          <a:p>
            <a:pPr>
              <a:lnSpc>
                <a:spcPct val="80000"/>
              </a:lnSpc>
              <a:defRPr sz="2200"/>
            </a:pPr>
            <a:r>
              <a:t>What does the third temptation symbolize for the priests?</a:t>
            </a:r>
          </a:p>
        </p:txBody>
      </p:sp>
      <p:grpSp>
        <p:nvGrpSpPr>
          <p:cNvPr id="354" name="Content Placeholder 8"/>
          <p:cNvGrpSpPr/>
          <p:nvPr/>
        </p:nvGrpSpPr>
        <p:grpSpPr>
          <a:xfrm>
            <a:off x="6449507" y="1825824"/>
            <a:ext cx="4396797" cy="4187426"/>
            <a:chOff x="0" y="0"/>
            <a:chExt cx="4396795" cy="4187425"/>
          </a:xfrm>
        </p:grpSpPr>
        <p:grpSp>
          <p:nvGrpSpPr>
            <p:cNvPr id="338" name="Group"/>
            <p:cNvGrpSpPr/>
            <p:nvPr/>
          </p:nvGrpSpPr>
          <p:grpSpPr>
            <a:xfrm>
              <a:off x="0" y="0"/>
              <a:ext cx="2093712" cy="1256228"/>
              <a:chOff x="0" y="0"/>
              <a:chExt cx="2093711" cy="1256227"/>
            </a:xfrm>
          </p:grpSpPr>
          <p:sp>
            <p:nvSpPr>
              <p:cNvPr id="336"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endParaRPr/>
              </a:p>
            </p:txBody>
          </p:sp>
          <p:sp>
            <p:nvSpPr>
              <p:cNvPr id="337" name="Stop eating bread"/>
              <p:cNvSpPr txBox="1"/>
              <p:nvPr/>
            </p:nvSpPr>
            <p:spPr>
              <a:xfrm>
                <a:off x="0" y="436406"/>
                <a:ext cx="2093712" cy="3834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r>
                  <a:t>Stop eating bread</a:t>
                </a:r>
              </a:p>
            </p:txBody>
          </p:sp>
        </p:grpSp>
        <p:grpSp>
          <p:nvGrpSpPr>
            <p:cNvPr id="341" name="Group"/>
            <p:cNvGrpSpPr/>
            <p:nvPr/>
          </p:nvGrpSpPr>
          <p:grpSpPr>
            <a:xfrm>
              <a:off x="2303083" y="0"/>
              <a:ext cx="2093713" cy="1256228"/>
              <a:chOff x="0" y="0"/>
              <a:chExt cx="2093711" cy="1256227"/>
            </a:xfrm>
          </p:grpSpPr>
          <p:sp>
            <p:nvSpPr>
              <p:cNvPr id="339"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endParaRPr/>
              </a:p>
            </p:txBody>
          </p:sp>
          <p:sp>
            <p:nvSpPr>
              <p:cNvPr id="340" name="Take a message from the world and turn it into a message from God"/>
              <p:cNvSpPr txBox="1"/>
              <p:nvPr/>
            </p:nvSpPr>
            <p:spPr>
              <a:xfrm>
                <a:off x="0" y="184680"/>
                <a:ext cx="2093712" cy="8868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r>
                  <a:t>Take a message from the world and turn it into a message from God</a:t>
                </a:r>
              </a:p>
            </p:txBody>
          </p:sp>
        </p:grpSp>
        <p:grpSp>
          <p:nvGrpSpPr>
            <p:cNvPr id="344" name="Group"/>
            <p:cNvGrpSpPr/>
            <p:nvPr/>
          </p:nvGrpSpPr>
          <p:grpSpPr>
            <a:xfrm>
              <a:off x="0" y="1465599"/>
              <a:ext cx="2093712" cy="1256228"/>
              <a:chOff x="0" y="0"/>
              <a:chExt cx="2093711" cy="1256227"/>
            </a:xfrm>
          </p:grpSpPr>
          <p:sp>
            <p:nvSpPr>
              <p:cNvPr id="342"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endParaRPr/>
              </a:p>
            </p:txBody>
          </p:sp>
          <p:sp>
            <p:nvSpPr>
              <p:cNvPr id="343" name="We can do anything now; we are all safe because we are priests"/>
              <p:cNvSpPr txBox="1"/>
              <p:nvPr/>
            </p:nvSpPr>
            <p:spPr>
              <a:xfrm>
                <a:off x="0" y="184680"/>
                <a:ext cx="2093712" cy="8868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r>
                  <a:t>We can do anything now; we are all safe because we are priests</a:t>
                </a:r>
              </a:p>
            </p:txBody>
          </p:sp>
        </p:grpSp>
        <p:grpSp>
          <p:nvGrpSpPr>
            <p:cNvPr id="347" name="Group"/>
            <p:cNvGrpSpPr/>
            <p:nvPr/>
          </p:nvGrpSpPr>
          <p:grpSpPr>
            <a:xfrm>
              <a:off x="2303083" y="1465599"/>
              <a:ext cx="2093713" cy="1256228"/>
              <a:chOff x="0" y="0"/>
              <a:chExt cx="2093711" cy="1256227"/>
            </a:xfrm>
          </p:grpSpPr>
          <p:sp>
            <p:nvSpPr>
              <p:cNvPr id="345"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endParaRPr/>
              </a:p>
            </p:txBody>
          </p:sp>
          <p:sp>
            <p:nvSpPr>
              <p:cNvPr id="346" name="We must not think we are safe because we are priests"/>
              <p:cNvSpPr txBox="1"/>
              <p:nvPr/>
            </p:nvSpPr>
            <p:spPr>
              <a:xfrm>
                <a:off x="0" y="310543"/>
                <a:ext cx="2093712" cy="635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r>
                  <a:t>We must not think we are safe because we are priests</a:t>
                </a:r>
              </a:p>
            </p:txBody>
          </p:sp>
        </p:grpSp>
        <p:grpSp>
          <p:nvGrpSpPr>
            <p:cNvPr id="350" name="Group"/>
            <p:cNvGrpSpPr/>
            <p:nvPr/>
          </p:nvGrpSpPr>
          <p:grpSpPr>
            <a:xfrm>
              <a:off x="0" y="2931198"/>
              <a:ext cx="2093712" cy="1256228"/>
              <a:chOff x="0" y="0"/>
              <a:chExt cx="2093711" cy="1256227"/>
            </a:xfrm>
          </p:grpSpPr>
          <p:sp>
            <p:nvSpPr>
              <p:cNvPr id="348"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endParaRPr/>
              </a:p>
            </p:txBody>
          </p:sp>
          <p:sp>
            <p:nvSpPr>
              <p:cNvPr id="349" name="We can accept anything from the world now."/>
              <p:cNvSpPr txBox="1"/>
              <p:nvPr/>
            </p:nvSpPr>
            <p:spPr>
              <a:xfrm>
                <a:off x="0" y="310543"/>
                <a:ext cx="2093712" cy="635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r>
                  <a:t>We can accept anything from the world now.</a:t>
                </a:r>
              </a:p>
            </p:txBody>
          </p:sp>
        </p:grpSp>
        <p:grpSp>
          <p:nvGrpSpPr>
            <p:cNvPr id="353" name="Group"/>
            <p:cNvGrpSpPr/>
            <p:nvPr/>
          </p:nvGrpSpPr>
          <p:grpSpPr>
            <a:xfrm>
              <a:off x="2303083" y="2931198"/>
              <a:ext cx="2093713" cy="1256228"/>
              <a:chOff x="0" y="0"/>
              <a:chExt cx="2093711" cy="1256227"/>
            </a:xfrm>
          </p:grpSpPr>
          <p:sp>
            <p:nvSpPr>
              <p:cNvPr id="351"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endParaRPr/>
              </a:p>
            </p:txBody>
          </p:sp>
          <p:sp>
            <p:nvSpPr>
              <p:cNvPr id="352" name="We have to be on our guard and accept a wordly kingdom"/>
              <p:cNvSpPr txBox="1"/>
              <p:nvPr/>
            </p:nvSpPr>
            <p:spPr>
              <a:xfrm>
                <a:off x="0" y="310543"/>
                <a:ext cx="2093712" cy="635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r>
                  <a:t>We have to be on our guard and accept a wordly kingdom</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txBox="1">
            <a:spLocks noGrp="1"/>
          </p:cNvSpPr>
          <p:nvPr>
            <p:ph type="title"/>
          </p:nvPr>
        </p:nvSpPr>
        <p:spPr>
          <a:xfrm>
            <a:off x="1065211" y="304800"/>
            <a:ext cx="10058404" cy="1219200"/>
          </a:xfrm>
          <a:prstGeom prst="rect">
            <a:avLst/>
          </a:prstGeom>
        </p:spPr>
        <p:txBody>
          <a:bodyPr/>
          <a:lstStyle/>
          <a:p>
            <a:r>
              <a:t>More questions : </a:t>
            </a:r>
          </a:p>
        </p:txBody>
      </p:sp>
      <p:sp>
        <p:nvSpPr>
          <p:cNvPr id="357" name="Content Placeholder 3"/>
          <p:cNvSpPr txBox="1">
            <a:spLocks noGrp="1"/>
          </p:cNvSpPr>
          <p:nvPr>
            <p:ph type="body" sz="half" idx="1"/>
          </p:nvPr>
        </p:nvSpPr>
        <p:spPr>
          <a:xfrm>
            <a:off x="1065212" y="1825624"/>
            <a:ext cx="4954588" cy="4187954"/>
          </a:xfrm>
          <a:prstGeom prst="rect">
            <a:avLst/>
          </a:prstGeom>
        </p:spPr>
        <p:txBody>
          <a:bodyPr/>
          <a:lstStyle/>
          <a:p>
            <a:r>
              <a:rPr dirty="0"/>
              <a:t>What a stone represent?</a:t>
            </a:r>
          </a:p>
          <a:p>
            <a:pPr marL="0" indent="0">
              <a:buSzTx/>
              <a:buNone/>
            </a:pPr>
            <a:endParaRPr lang="en-CA" dirty="0"/>
          </a:p>
          <a:p>
            <a:pPr marL="0" indent="0">
              <a:buSzTx/>
              <a:buNone/>
            </a:pPr>
            <a:endParaRPr dirty="0"/>
          </a:p>
          <a:p>
            <a:r>
              <a:rPr dirty="0"/>
              <a:t>What does bread represent?</a:t>
            </a:r>
          </a:p>
          <a:p>
            <a:pPr marL="0" indent="0">
              <a:buSzTx/>
              <a:buNone/>
            </a:pPr>
            <a:endParaRPr dirty="0"/>
          </a:p>
          <a:p>
            <a:r>
              <a:rPr dirty="0"/>
              <a:t>What will the Priests receive at the end of their wilderness </a:t>
            </a:r>
            <a:r>
              <a:rPr lang="en-CA" dirty="0"/>
              <a:t>experience</a:t>
            </a:r>
            <a:r>
              <a:rPr dirty="0"/>
              <a:t>?</a:t>
            </a:r>
          </a:p>
        </p:txBody>
      </p:sp>
      <p:grpSp>
        <p:nvGrpSpPr>
          <p:cNvPr id="376" name="Content Placeholder 8"/>
          <p:cNvGrpSpPr/>
          <p:nvPr/>
        </p:nvGrpSpPr>
        <p:grpSpPr>
          <a:xfrm>
            <a:off x="6449507" y="1825824"/>
            <a:ext cx="4396797" cy="4187426"/>
            <a:chOff x="0" y="0"/>
            <a:chExt cx="4396795" cy="4187425"/>
          </a:xfrm>
        </p:grpSpPr>
        <p:grpSp>
          <p:nvGrpSpPr>
            <p:cNvPr id="360" name="Group"/>
            <p:cNvGrpSpPr/>
            <p:nvPr/>
          </p:nvGrpSpPr>
          <p:grpSpPr>
            <a:xfrm>
              <a:off x="0" y="0"/>
              <a:ext cx="2093712" cy="1256228"/>
              <a:chOff x="0" y="0"/>
              <a:chExt cx="2093711" cy="1256227"/>
            </a:xfrm>
          </p:grpSpPr>
          <p:sp>
            <p:nvSpPr>
              <p:cNvPr id="358"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59" name="people"/>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people</a:t>
                </a:r>
              </a:p>
            </p:txBody>
          </p:sp>
        </p:grpSp>
        <p:grpSp>
          <p:nvGrpSpPr>
            <p:cNvPr id="363" name="Group"/>
            <p:cNvGrpSpPr/>
            <p:nvPr/>
          </p:nvGrpSpPr>
          <p:grpSpPr>
            <a:xfrm>
              <a:off x="2303083" y="0"/>
              <a:ext cx="2093713" cy="1256228"/>
              <a:chOff x="0" y="0"/>
              <a:chExt cx="2093711" cy="1256227"/>
            </a:xfrm>
          </p:grpSpPr>
          <p:sp>
            <p:nvSpPr>
              <p:cNvPr id="361"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62" name="bread"/>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bread</a:t>
                </a:r>
              </a:p>
            </p:txBody>
          </p:sp>
        </p:grpSp>
        <p:grpSp>
          <p:nvGrpSpPr>
            <p:cNvPr id="366" name="Group"/>
            <p:cNvGrpSpPr/>
            <p:nvPr/>
          </p:nvGrpSpPr>
          <p:grpSpPr>
            <a:xfrm>
              <a:off x="0" y="1465599"/>
              <a:ext cx="2093712" cy="1256228"/>
              <a:chOff x="0" y="0"/>
              <a:chExt cx="2093711" cy="1256227"/>
            </a:xfrm>
          </p:grpSpPr>
          <p:sp>
            <p:nvSpPr>
              <p:cNvPr id="364"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65" name="A message"/>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A message</a:t>
                </a:r>
              </a:p>
            </p:txBody>
          </p:sp>
        </p:grpSp>
        <p:grpSp>
          <p:nvGrpSpPr>
            <p:cNvPr id="369" name="Group"/>
            <p:cNvGrpSpPr/>
            <p:nvPr/>
          </p:nvGrpSpPr>
          <p:grpSpPr>
            <a:xfrm>
              <a:off x="2303083" y="1465599"/>
              <a:ext cx="2093713" cy="1256228"/>
              <a:chOff x="0" y="0"/>
              <a:chExt cx="2093711" cy="1256227"/>
            </a:xfrm>
          </p:grpSpPr>
          <p:sp>
            <p:nvSpPr>
              <p:cNvPr id="367"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68" name="food"/>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food</a:t>
                </a:r>
              </a:p>
            </p:txBody>
          </p:sp>
        </p:grpSp>
        <p:grpSp>
          <p:nvGrpSpPr>
            <p:cNvPr id="372" name="Group"/>
            <p:cNvGrpSpPr/>
            <p:nvPr/>
          </p:nvGrpSpPr>
          <p:grpSpPr>
            <a:xfrm>
              <a:off x="0" y="2931198"/>
              <a:ext cx="2093712" cy="1256228"/>
              <a:chOff x="0" y="0"/>
              <a:chExt cx="2093711" cy="1256227"/>
            </a:xfrm>
          </p:grpSpPr>
          <p:sp>
            <p:nvSpPr>
              <p:cNvPr id="370"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71" name="bread"/>
              <p:cNvSpPr txBox="1"/>
              <p:nvPr/>
            </p:nvSpPr>
            <p:spPr>
              <a:xfrm>
                <a:off x="0" y="324138"/>
                <a:ext cx="2093712" cy="6079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bread</a:t>
                </a:r>
              </a:p>
            </p:txBody>
          </p:sp>
        </p:grpSp>
        <p:grpSp>
          <p:nvGrpSpPr>
            <p:cNvPr id="375" name="Group"/>
            <p:cNvGrpSpPr/>
            <p:nvPr/>
          </p:nvGrpSpPr>
          <p:grpSpPr>
            <a:xfrm>
              <a:off x="2303083" y="2931198"/>
              <a:ext cx="2093713" cy="1256228"/>
              <a:chOff x="0" y="0"/>
              <a:chExt cx="2093711" cy="1256227"/>
            </a:xfrm>
          </p:grpSpPr>
          <p:sp>
            <p:nvSpPr>
              <p:cNvPr id="373"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1000"/>
                  </a:spcBef>
                  <a:defRPr sz="2400">
                    <a:solidFill>
                      <a:srgbClr val="FFFFFF"/>
                    </a:solidFill>
                  </a:defRPr>
                </a:pPr>
                <a:endParaRPr/>
              </a:p>
            </p:txBody>
          </p:sp>
          <p:sp>
            <p:nvSpPr>
              <p:cNvPr id="374" name="An increase of Knowledge"/>
              <p:cNvSpPr txBox="1"/>
              <p:nvPr/>
            </p:nvSpPr>
            <p:spPr>
              <a:xfrm>
                <a:off x="0" y="123904"/>
                <a:ext cx="2093712" cy="10084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3819" tIns="83819" rIns="83819" bIns="83819" numCol="1" anchor="ctr">
                <a:spAutoFit/>
              </a:bodyPr>
              <a:lstStyle>
                <a:lvl1pPr algn="ctr" defTabSz="977900">
                  <a:lnSpc>
                    <a:spcPct val="90000"/>
                  </a:lnSpc>
                  <a:spcBef>
                    <a:spcPts val="900"/>
                  </a:spcBef>
                  <a:defRPr sz="2200">
                    <a:solidFill>
                      <a:srgbClr val="FFFFFF"/>
                    </a:solidFill>
                  </a:defRPr>
                </a:lvl1pPr>
              </a:lstStyle>
              <a:p>
                <a:r>
                  <a:t>An increase of Knowledge</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itle 1"/>
          <p:cNvSpPr txBox="1">
            <a:spLocks noGrp="1"/>
          </p:cNvSpPr>
          <p:nvPr>
            <p:ph type="title"/>
          </p:nvPr>
        </p:nvSpPr>
        <p:spPr>
          <a:xfrm>
            <a:off x="1065211" y="304800"/>
            <a:ext cx="10058404" cy="1219200"/>
          </a:xfrm>
          <a:prstGeom prst="rect">
            <a:avLst/>
          </a:prstGeom>
        </p:spPr>
        <p:txBody>
          <a:bodyPr/>
          <a:lstStyle/>
          <a:p>
            <a:r>
              <a:t>More questions : </a:t>
            </a:r>
          </a:p>
        </p:txBody>
      </p:sp>
      <p:sp>
        <p:nvSpPr>
          <p:cNvPr id="379" name="Content Placeholder 3"/>
          <p:cNvSpPr txBox="1">
            <a:spLocks noGrp="1"/>
          </p:cNvSpPr>
          <p:nvPr>
            <p:ph type="body" sz="half" idx="1"/>
          </p:nvPr>
        </p:nvSpPr>
        <p:spPr>
          <a:xfrm>
            <a:off x="1065212" y="1825624"/>
            <a:ext cx="4954588" cy="4187954"/>
          </a:xfrm>
          <a:prstGeom prst="rect">
            <a:avLst/>
          </a:prstGeom>
        </p:spPr>
        <p:txBody>
          <a:bodyPr/>
          <a:lstStyle/>
          <a:p>
            <a:r>
              <a:t>The marriage of Cana is a symbol of?</a:t>
            </a:r>
          </a:p>
          <a:p>
            <a:pPr marL="0" indent="0">
              <a:buSzTx/>
              <a:buNone/>
            </a:pPr>
            <a:endParaRPr/>
          </a:p>
          <a:p>
            <a:r>
              <a:t>The temple cleansing is a symbol of?</a:t>
            </a:r>
          </a:p>
          <a:p>
            <a:pPr marL="0" indent="0">
              <a:buSzTx/>
              <a:buNone/>
            </a:pPr>
            <a:endParaRPr/>
          </a:p>
          <a:p>
            <a:r>
              <a:t>Who will join the movement in 2021?</a:t>
            </a:r>
          </a:p>
        </p:txBody>
      </p:sp>
      <p:grpSp>
        <p:nvGrpSpPr>
          <p:cNvPr id="398" name="Content Placeholder 8"/>
          <p:cNvGrpSpPr/>
          <p:nvPr/>
        </p:nvGrpSpPr>
        <p:grpSpPr>
          <a:xfrm>
            <a:off x="6449507" y="1825824"/>
            <a:ext cx="4396797" cy="4187426"/>
            <a:chOff x="0" y="0"/>
            <a:chExt cx="4396795" cy="4187425"/>
          </a:xfrm>
        </p:grpSpPr>
        <p:grpSp>
          <p:nvGrpSpPr>
            <p:cNvPr id="382" name="Group"/>
            <p:cNvGrpSpPr/>
            <p:nvPr/>
          </p:nvGrpSpPr>
          <p:grpSpPr>
            <a:xfrm>
              <a:off x="0" y="0"/>
              <a:ext cx="2093712" cy="1256228"/>
              <a:chOff x="0" y="0"/>
              <a:chExt cx="2093711" cy="1256227"/>
            </a:xfrm>
          </p:grpSpPr>
          <p:sp>
            <p:nvSpPr>
              <p:cNvPr id="380"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81" name="Formalization"/>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Formalization</a:t>
                </a:r>
              </a:p>
            </p:txBody>
          </p:sp>
        </p:grpSp>
        <p:grpSp>
          <p:nvGrpSpPr>
            <p:cNvPr id="385" name="Group"/>
            <p:cNvGrpSpPr/>
            <p:nvPr/>
          </p:nvGrpSpPr>
          <p:grpSpPr>
            <a:xfrm>
              <a:off x="2303083" y="0"/>
              <a:ext cx="2093713" cy="1256228"/>
              <a:chOff x="0" y="0"/>
              <a:chExt cx="2093711" cy="1256227"/>
            </a:xfrm>
          </p:grpSpPr>
          <p:sp>
            <p:nvSpPr>
              <p:cNvPr id="383"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84" name="Beginning of the work"/>
              <p:cNvSpPr txBox="1"/>
              <p:nvPr/>
            </p:nvSpPr>
            <p:spPr>
              <a:xfrm>
                <a:off x="0" y="139693"/>
                <a:ext cx="2093712" cy="976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Beginning of the work</a:t>
                </a:r>
              </a:p>
            </p:txBody>
          </p:sp>
        </p:grpSp>
        <p:grpSp>
          <p:nvGrpSpPr>
            <p:cNvPr id="388" name="Group"/>
            <p:cNvGrpSpPr/>
            <p:nvPr/>
          </p:nvGrpSpPr>
          <p:grpSpPr>
            <a:xfrm>
              <a:off x="0" y="1465599"/>
              <a:ext cx="2093712" cy="1256228"/>
              <a:chOff x="0" y="0"/>
              <a:chExt cx="2093711" cy="1256227"/>
            </a:xfrm>
          </p:grpSpPr>
          <p:sp>
            <p:nvSpPr>
              <p:cNvPr id="386"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87" name="Beginning of the work"/>
              <p:cNvSpPr txBox="1"/>
              <p:nvPr/>
            </p:nvSpPr>
            <p:spPr>
              <a:xfrm>
                <a:off x="0" y="139693"/>
                <a:ext cx="2093712" cy="976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Beginning of the work</a:t>
                </a:r>
              </a:p>
            </p:txBody>
          </p:sp>
        </p:grpSp>
        <p:grpSp>
          <p:nvGrpSpPr>
            <p:cNvPr id="391" name="Group"/>
            <p:cNvGrpSpPr/>
            <p:nvPr/>
          </p:nvGrpSpPr>
          <p:grpSpPr>
            <a:xfrm>
              <a:off x="2303083" y="1465599"/>
              <a:ext cx="2093713" cy="1256228"/>
              <a:chOff x="0" y="0"/>
              <a:chExt cx="2093711" cy="1256227"/>
            </a:xfrm>
          </p:grpSpPr>
          <p:sp>
            <p:nvSpPr>
              <p:cNvPr id="389"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90" name="Formalization"/>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Formalization</a:t>
                </a:r>
              </a:p>
            </p:txBody>
          </p:sp>
        </p:grpSp>
        <p:grpSp>
          <p:nvGrpSpPr>
            <p:cNvPr id="394" name="Group"/>
            <p:cNvGrpSpPr/>
            <p:nvPr/>
          </p:nvGrpSpPr>
          <p:grpSpPr>
            <a:xfrm>
              <a:off x="0" y="2931198"/>
              <a:ext cx="2093712" cy="1256228"/>
              <a:chOff x="0" y="0"/>
              <a:chExt cx="2093711" cy="1256227"/>
            </a:xfrm>
          </p:grpSpPr>
          <p:sp>
            <p:nvSpPr>
              <p:cNvPr id="392"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100">
                    <a:solidFill>
                      <a:srgbClr val="FFFFFF"/>
                    </a:solidFill>
                  </a:defRPr>
                </a:pPr>
                <a:endParaRPr/>
              </a:p>
            </p:txBody>
          </p:sp>
          <p:sp>
            <p:nvSpPr>
              <p:cNvPr id="393" name="The Nethenims"/>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The Nethenims</a:t>
                </a:r>
              </a:p>
            </p:txBody>
          </p:sp>
        </p:grpSp>
        <p:grpSp>
          <p:nvGrpSpPr>
            <p:cNvPr id="397" name="Group"/>
            <p:cNvGrpSpPr/>
            <p:nvPr/>
          </p:nvGrpSpPr>
          <p:grpSpPr>
            <a:xfrm>
              <a:off x="2303083" y="2931198"/>
              <a:ext cx="2093713" cy="1256228"/>
              <a:chOff x="0" y="0"/>
              <a:chExt cx="2093711" cy="1256227"/>
            </a:xfrm>
          </p:grpSpPr>
          <p:sp>
            <p:nvSpPr>
              <p:cNvPr id="395"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933450">
                  <a:lnSpc>
                    <a:spcPct val="90000"/>
                  </a:lnSpc>
                  <a:spcBef>
                    <a:spcPts val="1000"/>
                  </a:spcBef>
                  <a:defRPr sz="2400">
                    <a:solidFill>
                      <a:srgbClr val="FFFFFF"/>
                    </a:solidFill>
                  </a:defRPr>
                </a:pPr>
                <a:endParaRPr/>
              </a:p>
            </p:txBody>
          </p:sp>
          <p:sp>
            <p:nvSpPr>
              <p:cNvPr id="396" name="The Levites"/>
              <p:cNvSpPr txBox="1"/>
              <p:nvPr/>
            </p:nvSpPr>
            <p:spPr>
              <a:xfrm>
                <a:off x="0" y="334203"/>
                <a:ext cx="2093712" cy="587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10" tIns="80010" rIns="80010" bIns="80010" numCol="1" anchor="ctr">
                <a:spAutoFit/>
              </a:bodyPr>
              <a:lstStyle>
                <a:lvl1pPr algn="ctr" defTabSz="933450">
                  <a:lnSpc>
                    <a:spcPct val="90000"/>
                  </a:lnSpc>
                  <a:spcBef>
                    <a:spcPts val="800"/>
                  </a:spcBef>
                  <a:defRPr sz="2100">
                    <a:solidFill>
                      <a:srgbClr val="FFFFFF"/>
                    </a:solidFill>
                  </a:defRPr>
                </a:lvl1pPr>
              </a:lstStyle>
              <a:p>
                <a:r>
                  <a:t>The Levites</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itle 7"/>
          <p:cNvSpPr txBox="1">
            <a:spLocks noGrp="1"/>
          </p:cNvSpPr>
          <p:nvPr>
            <p:ph type="title"/>
          </p:nvPr>
        </p:nvSpPr>
        <p:spPr>
          <a:xfrm>
            <a:off x="1065211" y="304800"/>
            <a:ext cx="10058404" cy="1219200"/>
          </a:xfrm>
          <a:prstGeom prst="rect">
            <a:avLst/>
          </a:prstGeom>
        </p:spPr>
        <p:txBody>
          <a:bodyPr/>
          <a:lstStyle/>
          <a:p>
            <a:r>
              <a:rPr dirty="0"/>
              <a:t>Put These Events </a:t>
            </a:r>
            <a:r>
              <a:rPr lang="en-CA" dirty="0"/>
              <a:t>I</a:t>
            </a:r>
            <a:r>
              <a:rPr dirty="0"/>
              <a:t>n Order.</a:t>
            </a:r>
          </a:p>
        </p:txBody>
      </p:sp>
      <p:sp>
        <p:nvSpPr>
          <p:cNvPr id="401" name="Text Placeholder 8"/>
          <p:cNvSpPr txBox="1">
            <a:spLocks noGrp="1"/>
          </p:cNvSpPr>
          <p:nvPr>
            <p:ph type="body" sz="quarter" idx="1"/>
          </p:nvPr>
        </p:nvSpPr>
        <p:spPr>
          <a:prstGeom prst="rect">
            <a:avLst/>
          </a:prstGeom>
        </p:spPr>
        <p:txBody>
          <a:bodyPr/>
          <a:lstStyle/>
          <a:p>
            <a:r>
              <a:rPr dirty="0"/>
              <a:t>This is the Marriage at Cana or formalization (2)</a:t>
            </a:r>
          </a:p>
        </p:txBody>
      </p:sp>
      <p:sp>
        <p:nvSpPr>
          <p:cNvPr id="402" name="Text Placeholder 12"/>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1600"/>
              </a:spcBef>
              <a:buSzTx/>
              <a:buFontTx/>
              <a:buNone/>
              <a:defRPr sz="1600"/>
            </a:lvl1pPr>
          </a:lstStyle>
          <a:p>
            <a:r>
              <a:t>This is the temple cleansing. (3)</a:t>
            </a:r>
          </a:p>
        </p:txBody>
      </p:sp>
      <p:sp>
        <p:nvSpPr>
          <p:cNvPr id="403" name="Text Placeholder 13"/>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defTabSz="868680">
              <a:spcBef>
                <a:spcPts val="1500"/>
              </a:spcBef>
              <a:buSzTx/>
              <a:buFontTx/>
              <a:buNone/>
              <a:defRPr sz="1520"/>
            </a:lvl1pPr>
          </a:lstStyle>
          <a:p>
            <a:r>
              <a:t>This is the 40 days in the wilderness and the 3 temptations (1).</a:t>
            </a:r>
          </a:p>
        </p:txBody>
      </p:sp>
      <p:pic>
        <p:nvPicPr>
          <p:cNvPr id="404" name="Picture Placeholder 2" descr="Picture Placeholder 2"/>
          <p:cNvPicPr>
            <a:picLocks noGrp="1" noChangeAspect="1"/>
          </p:cNvPicPr>
          <p:nvPr>
            <p:ph type="pic" idx="14"/>
          </p:nvPr>
        </p:nvPicPr>
        <p:blipFill>
          <a:blip r:embed="rId2"/>
          <a:stretch>
            <a:fillRect/>
          </a:stretch>
        </p:blipFill>
        <p:spPr>
          <a:prstGeom prst="rect">
            <a:avLst/>
          </a:prstGeom>
        </p:spPr>
      </p:pic>
      <p:grpSp>
        <p:nvGrpSpPr>
          <p:cNvPr id="407" name="Picture 2"/>
          <p:cNvGrpSpPr/>
          <p:nvPr/>
        </p:nvGrpSpPr>
        <p:grpSpPr>
          <a:xfrm>
            <a:off x="4733569" y="1809945"/>
            <a:ext cx="2703124" cy="2790630"/>
            <a:chOff x="0" y="0"/>
            <a:chExt cx="2703122" cy="2790629"/>
          </a:xfrm>
        </p:grpSpPr>
        <p:sp>
          <p:nvSpPr>
            <p:cNvPr id="405" name="Rectangle"/>
            <p:cNvSpPr/>
            <p:nvPr/>
          </p:nvSpPr>
          <p:spPr>
            <a:xfrm>
              <a:off x="0" y="0"/>
              <a:ext cx="2703123" cy="2790630"/>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406" name="image9.jpeg" descr="image9.jpeg"/>
            <p:cNvPicPr>
              <a:picLocks noChangeAspect="1"/>
            </p:cNvPicPr>
            <p:nvPr/>
          </p:nvPicPr>
          <p:blipFill>
            <a:blip r:embed="rId3"/>
            <a:stretch>
              <a:fillRect/>
            </a:stretch>
          </p:blipFill>
          <p:spPr>
            <a:xfrm>
              <a:off x="0" y="0"/>
              <a:ext cx="2703123" cy="2790630"/>
            </a:xfrm>
            <a:prstGeom prst="rect">
              <a:avLst/>
            </a:prstGeom>
            <a:ln w="12700" cap="flat">
              <a:noFill/>
              <a:miter lim="400000"/>
            </a:ln>
            <a:effectLst/>
          </p:spPr>
        </p:pic>
      </p:grpSp>
      <p:pic>
        <p:nvPicPr>
          <p:cNvPr id="408" name="Picture Placeholder 3" descr="Picture Placeholder 3"/>
          <p:cNvPicPr>
            <a:picLocks noGrp="1" noChangeAspect="1"/>
          </p:cNvPicPr>
          <p:nvPr>
            <p:ph type="pic" idx="13"/>
          </p:nvPr>
        </p:nvPicPr>
        <p:blipFill>
          <a:blip r:embed="rId2"/>
          <a:stretch>
            <a:fillRect/>
          </a:stretch>
        </p:blipFill>
        <p:spPr>
          <a:prstGeom prst="rect">
            <a:avLst/>
          </a:prstGeom>
        </p:spPr>
      </p:pic>
      <p:grpSp>
        <p:nvGrpSpPr>
          <p:cNvPr id="411" name="Picture 6"/>
          <p:cNvGrpSpPr/>
          <p:nvPr/>
        </p:nvGrpSpPr>
        <p:grpSpPr>
          <a:xfrm>
            <a:off x="1262643" y="1824039"/>
            <a:ext cx="2715769" cy="2776309"/>
            <a:chOff x="0" y="0"/>
            <a:chExt cx="2715767" cy="2776308"/>
          </a:xfrm>
        </p:grpSpPr>
        <p:sp>
          <p:nvSpPr>
            <p:cNvPr id="409" name="Rectangle"/>
            <p:cNvSpPr/>
            <p:nvPr/>
          </p:nvSpPr>
          <p:spPr>
            <a:xfrm>
              <a:off x="0" y="0"/>
              <a:ext cx="2715768" cy="2776309"/>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410" name="image8.jpeg" descr="image8.jpeg"/>
            <p:cNvPicPr>
              <a:picLocks noChangeAspect="1"/>
            </p:cNvPicPr>
            <p:nvPr/>
          </p:nvPicPr>
          <p:blipFill>
            <a:blip r:embed="rId4"/>
            <a:stretch>
              <a:fillRect/>
            </a:stretch>
          </p:blipFill>
          <p:spPr>
            <a:xfrm>
              <a:off x="0" y="0"/>
              <a:ext cx="2715768" cy="2776309"/>
            </a:xfrm>
            <a:prstGeom prst="rect">
              <a:avLst/>
            </a:prstGeom>
            <a:ln w="12700" cap="flat">
              <a:noFill/>
              <a:miter lim="400000"/>
            </a:ln>
            <a:effectLst/>
          </p:spPr>
        </p:pic>
      </p:grpSp>
      <p:pic>
        <p:nvPicPr>
          <p:cNvPr id="412" name="Picture Placeholder 5" descr="Picture Placeholder 5"/>
          <p:cNvPicPr>
            <a:picLocks noGrp="1" noChangeAspect="1"/>
          </p:cNvPicPr>
          <p:nvPr>
            <p:ph type="pic" idx="16"/>
          </p:nvPr>
        </p:nvPicPr>
        <p:blipFill>
          <a:blip r:embed="rId2"/>
          <a:stretch>
            <a:fillRect/>
          </a:stretch>
        </p:blipFill>
        <p:spPr>
          <a:prstGeom prst="rect">
            <a:avLst/>
          </a:prstGeom>
        </p:spPr>
      </p:pic>
      <p:grpSp>
        <p:nvGrpSpPr>
          <p:cNvPr id="415" name="Picture 4"/>
          <p:cNvGrpSpPr/>
          <p:nvPr/>
        </p:nvGrpSpPr>
        <p:grpSpPr>
          <a:xfrm>
            <a:off x="8206678" y="1824039"/>
            <a:ext cx="2823846" cy="2776308"/>
            <a:chOff x="0" y="0"/>
            <a:chExt cx="2823845" cy="2776307"/>
          </a:xfrm>
        </p:grpSpPr>
        <p:sp>
          <p:nvSpPr>
            <p:cNvPr id="413" name="Rectangle"/>
            <p:cNvSpPr/>
            <p:nvPr/>
          </p:nvSpPr>
          <p:spPr>
            <a:xfrm>
              <a:off x="0" y="0"/>
              <a:ext cx="2823846" cy="2776308"/>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414" name="image6.jpeg" descr="image6.jpeg"/>
            <p:cNvPicPr>
              <a:picLocks noChangeAspect="1"/>
            </p:cNvPicPr>
            <p:nvPr/>
          </p:nvPicPr>
          <p:blipFill>
            <a:blip r:embed="rId5"/>
            <a:stretch>
              <a:fillRect/>
            </a:stretch>
          </p:blipFill>
          <p:spPr>
            <a:xfrm>
              <a:off x="0" y="0"/>
              <a:ext cx="2823846" cy="2776308"/>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itle 1"/>
          <p:cNvSpPr txBox="1">
            <a:spLocks noGrp="1"/>
          </p:cNvSpPr>
          <p:nvPr>
            <p:ph type="title"/>
          </p:nvPr>
        </p:nvSpPr>
        <p:spPr>
          <a:xfrm>
            <a:off x="3242820" y="2743200"/>
            <a:ext cx="7880796" cy="914400"/>
          </a:xfrm>
          <a:prstGeom prst="rect">
            <a:avLst/>
          </a:prstGeom>
        </p:spPr>
        <p:txBody>
          <a:bodyPr/>
          <a:lstStyle>
            <a:lvl1pPr defTabSz="850391">
              <a:defRPr sz="4092"/>
            </a:lvl1pPr>
          </a:lstStyle>
          <a:p>
            <a:r>
              <a:t>Thank You and God Bless!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2"/>
          <p:cNvSpPr txBox="1">
            <a:spLocks noGrp="1"/>
          </p:cNvSpPr>
          <p:nvPr>
            <p:ph type="title"/>
          </p:nvPr>
        </p:nvSpPr>
        <p:spPr>
          <a:xfrm>
            <a:off x="1065211" y="304800"/>
            <a:ext cx="10058404" cy="1219200"/>
          </a:xfrm>
          <a:prstGeom prst="rect">
            <a:avLst/>
          </a:prstGeom>
        </p:spPr>
        <p:txBody>
          <a:bodyPr/>
          <a:lstStyle/>
          <a:p>
            <a:r>
              <a:t>Jesus’ Baptism</a:t>
            </a:r>
          </a:p>
        </p:txBody>
      </p:sp>
      <p:sp>
        <p:nvSpPr>
          <p:cNvPr id="254" name="Content Placeholder 13"/>
          <p:cNvSpPr txBox="1">
            <a:spLocks noGrp="1"/>
          </p:cNvSpPr>
          <p:nvPr>
            <p:ph type="body" sz="half" idx="1"/>
          </p:nvPr>
        </p:nvSpPr>
        <p:spPr>
          <a:xfrm>
            <a:off x="1065212" y="1825624"/>
            <a:ext cx="4954588" cy="4187954"/>
          </a:xfrm>
          <a:prstGeom prst="rect">
            <a:avLst/>
          </a:prstGeom>
        </p:spPr>
        <p:txBody>
          <a:bodyPr/>
          <a:lstStyle/>
          <a:p>
            <a:r>
              <a:t>When Jesus is 30 year-Old he got baptized by John the Baptist in 27 AD.</a:t>
            </a:r>
          </a:p>
          <a:p>
            <a:r>
              <a:t>On the line of the priests this is 2019.</a:t>
            </a:r>
          </a:p>
          <a:p>
            <a:r>
              <a:t>This marks 30 years from 1989 to 2019.</a:t>
            </a:r>
          </a:p>
        </p:txBody>
      </p:sp>
      <p:grpSp>
        <p:nvGrpSpPr>
          <p:cNvPr id="257" name="Picture 2"/>
          <p:cNvGrpSpPr/>
          <p:nvPr/>
        </p:nvGrpSpPr>
        <p:grpSpPr>
          <a:xfrm>
            <a:off x="6820303" y="1825625"/>
            <a:ext cx="3655208" cy="4187953"/>
            <a:chOff x="0" y="0"/>
            <a:chExt cx="3655207" cy="4187952"/>
          </a:xfrm>
        </p:grpSpPr>
        <p:sp>
          <p:nvSpPr>
            <p:cNvPr id="255" name="Rectangle"/>
            <p:cNvSpPr/>
            <p:nvPr/>
          </p:nvSpPr>
          <p:spPr>
            <a:xfrm>
              <a:off x="0" y="0"/>
              <a:ext cx="3655208"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56" name="image5.jpeg" descr="image5.jpeg"/>
            <p:cNvPicPr>
              <a:picLocks noChangeAspect="1"/>
            </p:cNvPicPr>
            <p:nvPr/>
          </p:nvPicPr>
          <p:blipFill>
            <a:blip r:embed="rId2"/>
            <a:stretch>
              <a:fillRect/>
            </a:stretch>
          </p:blipFill>
          <p:spPr>
            <a:xfrm>
              <a:off x="0" y="0"/>
              <a:ext cx="3655208" cy="41879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2"/>
          <p:cNvSpPr txBox="1">
            <a:spLocks noGrp="1"/>
          </p:cNvSpPr>
          <p:nvPr>
            <p:ph type="title"/>
          </p:nvPr>
        </p:nvSpPr>
        <p:spPr>
          <a:xfrm>
            <a:off x="1065211" y="304800"/>
            <a:ext cx="10058404" cy="1219200"/>
          </a:xfrm>
          <a:prstGeom prst="rect">
            <a:avLst/>
          </a:prstGeom>
        </p:spPr>
        <p:txBody>
          <a:bodyPr/>
          <a:lstStyle/>
          <a:p>
            <a:r>
              <a:rPr dirty="0"/>
              <a:t>Jesus Is In The Wilderness for 40</a:t>
            </a:r>
            <a:r>
              <a:rPr lang="en-CA" dirty="0"/>
              <a:t> D</a:t>
            </a:r>
            <a:r>
              <a:rPr dirty="0" err="1"/>
              <a:t>ays</a:t>
            </a:r>
            <a:endParaRPr dirty="0"/>
          </a:p>
        </p:txBody>
      </p:sp>
      <p:sp>
        <p:nvSpPr>
          <p:cNvPr id="260" name="Content Placeholder 13"/>
          <p:cNvSpPr txBox="1">
            <a:spLocks noGrp="1"/>
          </p:cNvSpPr>
          <p:nvPr>
            <p:ph type="body" sz="half" idx="1"/>
          </p:nvPr>
        </p:nvSpPr>
        <p:spPr>
          <a:xfrm>
            <a:off x="1065212" y="1825624"/>
            <a:ext cx="4954588" cy="4187954"/>
          </a:xfrm>
          <a:prstGeom prst="rect">
            <a:avLst/>
          </a:prstGeom>
        </p:spPr>
        <p:txBody>
          <a:bodyPr/>
          <a:lstStyle/>
          <a:p>
            <a:pPr>
              <a:lnSpc>
                <a:spcPct val="90000"/>
              </a:lnSpc>
            </a:pPr>
            <a:r>
              <a:t>After the Baptism, Jesus went into the wilderness for 40 days and 40 nights to contemplate his mission and his work.</a:t>
            </a:r>
          </a:p>
          <a:p>
            <a:pPr>
              <a:lnSpc>
                <a:spcPct val="90000"/>
              </a:lnSpc>
            </a:pPr>
            <a:r>
              <a:t>This is the experience of the priests right now after November 9, 2019.</a:t>
            </a:r>
          </a:p>
          <a:p>
            <a:pPr>
              <a:lnSpc>
                <a:spcPct val="90000"/>
              </a:lnSpc>
            </a:pPr>
            <a:r>
              <a:t>Jesus was tempted by the devil 3 times.</a:t>
            </a:r>
          </a:p>
        </p:txBody>
      </p:sp>
      <p:grpSp>
        <p:nvGrpSpPr>
          <p:cNvPr id="263" name="Picture 4"/>
          <p:cNvGrpSpPr/>
          <p:nvPr/>
        </p:nvGrpSpPr>
        <p:grpSpPr>
          <a:xfrm>
            <a:off x="6172200" y="1950720"/>
            <a:ext cx="5623560" cy="3860801"/>
            <a:chOff x="0" y="0"/>
            <a:chExt cx="5623559" cy="3860800"/>
          </a:xfrm>
        </p:grpSpPr>
        <p:sp>
          <p:nvSpPr>
            <p:cNvPr id="261" name="Rectangle"/>
            <p:cNvSpPr/>
            <p:nvPr/>
          </p:nvSpPr>
          <p:spPr>
            <a:xfrm>
              <a:off x="0" y="0"/>
              <a:ext cx="5623560" cy="3860800"/>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62" name="image6.jpeg" descr="image6.jpeg"/>
            <p:cNvPicPr>
              <a:picLocks noChangeAspect="1"/>
            </p:cNvPicPr>
            <p:nvPr/>
          </p:nvPicPr>
          <p:blipFill>
            <a:blip r:embed="rId2"/>
            <a:stretch>
              <a:fillRect/>
            </a:stretch>
          </p:blipFill>
          <p:spPr>
            <a:xfrm>
              <a:off x="0" y="0"/>
              <a:ext cx="5623560" cy="3860800"/>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2"/>
          <p:cNvSpPr txBox="1">
            <a:spLocks noGrp="1"/>
          </p:cNvSpPr>
          <p:nvPr>
            <p:ph type="title"/>
          </p:nvPr>
        </p:nvSpPr>
        <p:spPr>
          <a:xfrm>
            <a:off x="1065211" y="304800"/>
            <a:ext cx="10058404" cy="1219200"/>
          </a:xfrm>
          <a:prstGeom prst="rect">
            <a:avLst/>
          </a:prstGeom>
        </p:spPr>
        <p:txBody>
          <a:bodyPr/>
          <a:lstStyle/>
          <a:p>
            <a:r>
              <a:t>The Three Temptations</a:t>
            </a:r>
          </a:p>
        </p:txBody>
      </p:sp>
      <p:sp>
        <p:nvSpPr>
          <p:cNvPr id="266" name="Content Placeholder 13"/>
          <p:cNvSpPr txBox="1">
            <a:spLocks noGrp="1"/>
          </p:cNvSpPr>
          <p:nvPr>
            <p:ph type="body" sz="half" idx="1"/>
          </p:nvPr>
        </p:nvSpPr>
        <p:spPr>
          <a:xfrm>
            <a:off x="1065212" y="1825624"/>
            <a:ext cx="4954588" cy="4187954"/>
          </a:xfrm>
          <a:prstGeom prst="rect">
            <a:avLst/>
          </a:prstGeom>
        </p:spPr>
        <p:txBody>
          <a:bodyPr/>
          <a:lstStyle/>
          <a:p>
            <a:pPr>
              <a:lnSpc>
                <a:spcPct val="72000"/>
              </a:lnSpc>
              <a:defRPr sz="1500" b="1"/>
            </a:pPr>
            <a:r>
              <a:t>The first temptation </a:t>
            </a:r>
            <a:r>
              <a:rPr b="0"/>
              <a:t>was when Satan asked Jesus to turn stones into bread. Stones represent the people of the world. Bread represents a message. This means that the priests can be tempted to turn a message from the world into a message for the movement.</a:t>
            </a:r>
          </a:p>
          <a:p>
            <a:pPr>
              <a:lnSpc>
                <a:spcPct val="80000"/>
              </a:lnSpc>
              <a:defRPr sz="1500" b="1"/>
            </a:pPr>
            <a:r>
              <a:t>The second temptation </a:t>
            </a:r>
            <a:r>
              <a:rPr b="0"/>
              <a:t>was when Satan asked Jesus to throw himself from the temple and the angels would protect him. But this is presumption not faith! So the priests can be tempted to put themselves into harm’s way and expect to be safe.</a:t>
            </a:r>
          </a:p>
          <a:p>
            <a:pPr>
              <a:lnSpc>
                <a:spcPct val="80000"/>
              </a:lnSpc>
              <a:defRPr sz="1500" b="1"/>
            </a:pPr>
            <a:r>
              <a:t>The third temptation </a:t>
            </a:r>
            <a:r>
              <a:rPr b="0"/>
              <a:t>was when Satan told Jesus that if he bowed down and worshiped him, he wiould give Jesus control over all the kingdoms of the earth. For the priests, the temptation is to accept a worldly kingdom or movement.</a:t>
            </a:r>
          </a:p>
        </p:txBody>
      </p:sp>
      <p:grpSp>
        <p:nvGrpSpPr>
          <p:cNvPr id="269" name="Picture 4"/>
          <p:cNvGrpSpPr/>
          <p:nvPr/>
        </p:nvGrpSpPr>
        <p:grpSpPr>
          <a:xfrm>
            <a:off x="6172200" y="1825625"/>
            <a:ext cx="5735321" cy="3895054"/>
            <a:chOff x="0" y="0"/>
            <a:chExt cx="5735320" cy="3895052"/>
          </a:xfrm>
        </p:grpSpPr>
        <p:sp>
          <p:nvSpPr>
            <p:cNvPr id="267" name="Rectangle"/>
            <p:cNvSpPr/>
            <p:nvPr/>
          </p:nvSpPr>
          <p:spPr>
            <a:xfrm>
              <a:off x="0" y="0"/>
              <a:ext cx="5735321" cy="38950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68" name="image6.jpeg" descr="image6.jpeg"/>
            <p:cNvPicPr>
              <a:picLocks noChangeAspect="1"/>
            </p:cNvPicPr>
            <p:nvPr/>
          </p:nvPicPr>
          <p:blipFill>
            <a:blip r:embed="rId2"/>
            <a:stretch>
              <a:fillRect/>
            </a:stretch>
          </p:blipFill>
          <p:spPr>
            <a:xfrm>
              <a:off x="0" y="0"/>
              <a:ext cx="5735321" cy="38950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le 12"/>
          <p:cNvSpPr txBox="1">
            <a:spLocks noGrp="1"/>
          </p:cNvSpPr>
          <p:nvPr>
            <p:ph type="title"/>
          </p:nvPr>
        </p:nvSpPr>
        <p:spPr>
          <a:xfrm>
            <a:off x="1065211" y="304800"/>
            <a:ext cx="10058404" cy="1219200"/>
          </a:xfrm>
          <a:prstGeom prst="rect">
            <a:avLst/>
          </a:prstGeom>
        </p:spPr>
        <p:txBody>
          <a:bodyPr/>
          <a:lstStyle/>
          <a:p>
            <a:r>
              <a:t>The End of The 40 Days</a:t>
            </a:r>
          </a:p>
        </p:txBody>
      </p:sp>
      <p:sp>
        <p:nvSpPr>
          <p:cNvPr id="272" name="Content Placeholder 13"/>
          <p:cNvSpPr txBox="1">
            <a:spLocks noGrp="1"/>
          </p:cNvSpPr>
          <p:nvPr>
            <p:ph type="body" sz="half" idx="1"/>
          </p:nvPr>
        </p:nvSpPr>
        <p:spPr>
          <a:xfrm>
            <a:off x="1065212" y="1825624"/>
            <a:ext cx="4954588" cy="4187954"/>
          </a:xfrm>
          <a:prstGeom prst="rect">
            <a:avLst/>
          </a:prstGeom>
        </p:spPr>
        <p:txBody>
          <a:bodyPr/>
          <a:lstStyle/>
          <a:p>
            <a:pPr>
              <a:lnSpc>
                <a:spcPct val="72000"/>
              </a:lnSpc>
              <a:defRPr sz="1800"/>
            </a:pPr>
            <a:r>
              <a:t>After the 40 days in the wilderness, angels came to minster unto Jesus.</a:t>
            </a:r>
          </a:p>
          <a:p>
            <a:pPr>
              <a:lnSpc>
                <a:spcPct val="72000"/>
              </a:lnSpc>
              <a:defRPr sz="1800"/>
            </a:pPr>
            <a:r>
              <a:t>They comforted him and gave him bread to strengthen him for his ministry.</a:t>
            </a:r>
          </a:p>
          <a:p>
            <a:pPr>
              <a:lnSpc>
                <a:spcPct val="72000"/>
              </a:lnSpc>
              <a:defRPr sz="1800"/>
            </a:pPr>
            <a:r>
              <a:t>Bread represents a message. For the priests, it represents an increase of knowledge.</a:t>
            </a:r>
          </a:p>
          <a:p>
            <a:pPr>
              <a:lnSpc>
                <a:spcPct val="72000"/>
              </a:lnSpc>
              <a:defRPr sz="1800"/>
            </a:pPr>
            <a:r>
              <a:t>So after our experience in the wilderness, we will receive new light on our message. </a:t>
            </a:r>
          </a:p>
          <a:p>
            <a:pPr>
              <a:lnSpc>
                <a:spcPct val="72000"/>
              </a:lnSpc>
              <a:defRPr sz="1800"/>
            </a:pPr>
            <a:r>
              <a:t>This will strengthen us in our mission to bring the Levites in our movement.</a:t>
            </a:r>
          </a:p>
        </p:txBody>
      </p:sp>
      <p:grpSp>
        <p:nvGrpSpPr>
          <p:cNvPr id="275" name="Picture 4"/>
          <p:cNvGrpSpPr/>
          <p:nvPr/>
        </p:nvGrpSpPr>
        <p:grpSpPr>
          <a:xfrm>
            <a:off x="6172200" y="1825624"/>
            <a:ext cx="4951415" cy="4187954"/>
            <a:chOff x="0" y="0"/>
            <a:chExt cx="4951414" cy="4187952"/>
          </a:xfrm>
        </p:grpSpPr>
        <p:sp>
          <p:nvSpPr>
            <p:cNvPr id="273"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74" name="image7.jpeg" descr="image7.jpeg"/>
            <p:cNvPicPr>
              <a:picLocks noChangeAspect="1"/>
            </p:cNvPicPr>
            <p:nvPr/>
          </p:nvPicPr>
          <p:blipFill>
            <a:blip r:embed="rId2"/>
            <a:srcRect l="17850" r="15645"/>
            <a:stretch>
              <a:fillRect/>
            </a:stretch>
          </p:blipFill>
          <p:spPr>
            <a:xfrm>
              <a:off x="0" y="-1"/>
              <a:ext cx="4951414" cy="4187912"/>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le 12"/>
          <p:cNvSpPr txBox="1">
            <a:spLocks noGrp="1"/>
          </p:cNvSpPr>
          <p:nvPr>
            <p:ph type="title"/>
          </p:nvPr>
        </p:nvSpPr>
        <p:spPr>
          <a:xfrm>
            <a:off x="1065211" y="304800"/>
            <a:ext cx="10058404" cy="1219200"/>
          </a:xfrm>
          <a:prstGeom prst="rect">
            <a:avLst/>
          </a:prstGeom>
        </p:spPr>
        <p:txBody>
          <a:bodyPr/>
          <a:lstStyle/>
          <a:p>
            <a:r>
              <a:t>The Marriage at Cana</a:t>
            </a:r>
          </a:p>
        </p:txBody>
      </p:sp>
      <p:sp>
        <p:nvSpPr>
          <p:cNvPr id="278" name="Content Placeholder 13"/>
          <p:cNvSpPr txBox="1">
            <a:spLocks noGrp="1"/>
          </p:cNvSpPr>
          <p:nvPr>
            <p:ph type="body" sz="half" idx="1"/>
          </p:nvPr>
        </p:nvSpPr>
        <p:spPr>
          <a:xfrm>
            <a:off x="1065212" y="1825624"/>
            <a:ext cx="4954588" cy="4187954"/>
          </a:xfrm>
          <a:prstGeom prst="rect">
            <a:avLst/>
          </a:prstGeom>
        </p:spPr>
        <p:txBody>
          <a:bodyPr/>
          <a:lstStyle/>
          <a:p>
            <a:pPr>
              <a:lnSpc>
                <a:spcPct val="90000"/>
              </a:lnSpc>
            </a:pPr>
            <a:r>
              <a:t>At the marriage at Cana, Jesus performed his first miracle in public.</a:t>
            </a:r>
          </a:p>
          <a:p>
            <a:pPr>
              <a:lnSpc>
                <a:spcPct val="90000"/>
              </a:lnSpc>
            </a:pPr>
            <a:r>
              <a:t>This proved that he is the Messiah. We call this the formalization.</a:t>
            </a:r>
          </a:p>
          <a:p>
            <a:pPr>
              <a:lnSpc>
                <a:spcPct val="90000"/>
              </a:lnSpc>
            </a:pPr>
            <a:r>
              <a:t>After the increase of knowledge, the message for the priests will also be formalized. It will happen between 2020 and 2021.</a:t>
            </a:r>
          </a:p>
        </p:txBody>
      </p:sp>
      <p:grpSp>
        <p:nvGrpSpPr>
          <p:cNvPr id="281" name="Picture 6"/>
          <p:cNvGrpSpPr/>
          <p:nvPr/>
        </p:nvGrpSpPr>
        <p:grpSpPr>
          <a:xfrm>
            <a:off x="6172200" y="1825625"/>
            <a:ext cx="5521960" cy="3870296"/>
            <a:chOff x="0" y="0"/>
            <a:chExt cx="5521959" cy="3870295"/>
          </a:xfrm>
        </p:grpSpPr>
        <p:sp>
          <p:nvSpPr>
            <p:cNvPr id="279" name="Rectangle"/>
            <p:cNvSpPr/>
            <p:nvPr/>
          </p:nvSpPr>
          <p:spPr>
            <a:xfrm>
              <a:off x="0" y="0"/>
              <a:ext cx="5521960" cy="3870296"/>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80" name="image8.jpeg" descr="image8.jpeg"/>
            <p:cNvPicPr>
              <a:picLocks noChangeAspect="1"/>
            </p:cNvPicPr>
            <p:nvPr/>
          </p:nvPicPr>
          <p:blipFill>
            <a:blip r:embed="rId2"/>
            <a:stretch>
              <a:fillRect/>
            </a:stretch>
          </p:blipFill>
          <p:spPr>
            <a:xfrm>
              <a:off x="0" y="0"/>
              <a:ext cx="5521960" cy="3870296"/>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12"/>
          <p:cNvSpPr txBox="1">
            <a:spLocks noGrp="1"/>
          </p:cNvSpPr>
          <p:nvPr>
            <p:ph type="title"/>
          </p:nvPr>
        </p:nvSpPr>
        <p:spPr>
          <a:xfrm>
            <a:off x="1065211" y="304800"/>
            <a:ext cx="10058404" cy="1219200"/>
          </a:xfrm>
          <a:prstGeom prst="rect">
            <a:avLst/>
          </a:prstGeom>
        </p:spPr>
        <p:txBody>
          <a:bodyPr/>
          <a:lstStyle/>
          <a:p>
            <a:r>
              <a:t>The First Temple Cleansing</a:t>
            </a:r>
          </a:p>
        </p:txBody>
      </p:sp>
      <p:sp>
        <p:nvSpPr>
          <p:cNvPr id="284" name="Content Placeholder 13"/>
          <p:cNvSpPr txBox="1">
            <a:spLocks noGrp="1"/>
          </p:cNvSpPr>
          <p:nvPr>
            <p:ph type="body" sz="half" idx="1"/>
          </p:nvPr>
        </p:nvSpPr>
        <p:spPr>
          <a:xfrm>
            <a:off x="1065212" y="1825624"/>
            <a:ext cx="4954588" cy="4187954"/>
          </a:xfrm>
          <a:prstGeom prst="rect">
            <a:avLst/>
          </a:prstGeom>
        </p:spPr>
        <p:txBody>
          <a:bodyPr/>
          <a:lstStyle/>
          <a:p>
            <a:pPr>
              <a:lnSpc>
                <a:spcPct val="90000"/>
              </a:lnSpc>
            </a:pPr>
            <a:r>
              <a:t>The first temple cleansing marked the beginning of Christ’s work. </a:t>
            </a:r>
          </a:p>
          <a:p>
            <a:pPr>
              <a:lnSpc>
                <a:spcPct val="90000"/>
              </a:lnSpc>
            </a:pPr>
            <a:r>
              <a:t>This was the first major event in his public ministry.</a:t>
            </a:r>
          </a:p>
          <a:p>
            <a:pPr>
              <a:lnSpc>
                <a:spcPct val="90000"/>
              </a:lnSpc>
            </a:pPr>
            <a:r>
              <a:t>For the priests this will happen in 2021. It will be the beginning of their work. They will call the Levites to join the movement.</a:t>
            </a:r>
          </a:p>
        </p:txBody>
      </p:sp>
      <p:grpSp>
        <p:nvGrpSpPr>
          <p:cNvPr id="287" name="Picture 2"/>
          <p:cNvGrpSpPr/>
          <p:nvPr/>
        </p:nvGrpSpPr>
        <p:grpSpPr>
          <a:xfrm>
            <a:off x="6657251" y="1825625"/>
            <a:ext cx="3981310" cy="4187953"/>
            <a:chOff x="0" y="0"/>
            <a:chExt cx="3981308" cy="4187952"/>
          </a:xfrm>
        </p:grpSpPr>
        <p:sp>
          <p:nvSpPr>
            <p:cNvPr id="285" name="Rectangle"/>
            <p:cNvSpPr/>
            <p:nvPr/>
          </p:nvSpPr>
          <p:spPr>
            <a:xfrm>
              <a:off x="0" y="0"/>
              <a:ext cx="3981309"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86" name="image9.jpeg" descr="image9.jpeg"/>
            <p:cNvPicPr>
              <a:picLocks noChangeAspect="1"/>
            </p:cNvPicPr>
            <p:nvPr/>
          </p:nvPicPr>
          <p:blipFill>
            <a:blip r:embed="rId2"/>
            <a:stretch>
              <a:fillRect/>
            </a:stretch>
          </p:blipFill>
          <p:spPr>
            <a:xfrm>
              <a:off x="0" y="0"/>
              <a:ext cx="3981309" cy="41879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itle 1"/>
          <p:cNvSpPr txBox="1">
            <a:spLocks noGrp="1"/>
          </p:cNvSpPr>
          <p:nvPr>
            <p:ph type="title"/>
          </p:nvPr>
        </p:nvSpPr>
        <p:spPr>
          <a:xfrm>
            <a:off x="820131" y="497642"/>
            <a:ext cx="10755971" cy="845271"/>
          </a:xfrm>
          <a:prstGeom prst="rect">
            <a:avLst/>
          </a:prstGeom>
        </p:spPr>
        <p:txBody>
          <a:bodyPr/>
          <a:lstStyle/>
          <a:p>
            <a:r>
              <a:t>On A Reform Line, The Line Looks Like This : </a:t>
            </a:r>
          </a:p>
        </p:txBody>
      </p:sp>
      <p:sp>
        <p:nvSpPr>
          <p:cNvPr id="290" name="Straight Connector 3"/>
          <p:cNvSpPr/>
          <p:nvPr/>
        </p:nvSpPr>
        <p:spPr>
          <a:xfrm>
            <a:off x="1541266" y="3259316"/>
            <a:ext cx="9106295" cy="1"/>
          </a:xfrm>
          <a:prstGeom prst="line">
            <a:avLst/>
          </a:prstGeom>
          <a:ln w="38100">
            <a:solidFill>
              <a:schemeClr val="accent4"/>
            </a:solidFill>
            <a:miter/>
          </a:ln>
        </p:spPr>
        <p:txBody>
          <a:bodyPr lIns="45719" rIns="45719"/>
          <a:lstStyle/>
          <a:p>
            <a:endParaRPr/>
          </a:p>
        </p:txBody>
      </p:sp>
      <p:sp>
        <p:nvSpPr>
          <p:cNvPr id="291" name="Straight Connector 6"/>
          <p:cNvSpPr/>
          <p:nvPr/>
        </p:nvSpPr>
        <p:spPr>
          <a:xfrm flipH="1">
            <a:off x="1555422" y="2469823"/>
            <a:ext cx="1" cy="772999"/>
          </a:xfrm>
          <a:prstGeom prst="line">
            <a:avLst/>
          </a:prstGeom>
          <a:ln w="38100">
            <a:solidFill>
              <a:schemeClr val="accent4"/>
            </a:solidFill>
            <a:miter/>
          </a:ln>
        </p:spPr>
        <p:txBody>
          <a:bodyPr lIns="45719" rIns="45719"/>
          <a:lstStyle/>
          <a:p>
            <a:endParaRPr/>
          </a:p>
        </p:txBody>
      </p:sp>
      <p:sp>
        <p:nvSpPr>
          <p:cNvPr id="292" name="Straight Connector 7"/>
          <p:cNvSpPr/>
          <p:nvPr/>
        </p:nvSpPr>
        <p:spPr>
          <a:xfrm>
            <a:off x="8033208" y="2545365"/>
            <a:ext cx="1" cy="772999"/>
          </a:xfrm>
          <a:prstGeom prst="line">
            <a:avLst/>
          </a:prstGeom>
          <a:ln w="38100">
            <a:solidFill>
              <a:schemeClr val="accent4"/>
            </a:solidFill>
            <a:miter/>
          </a:ln>
        </p:spPr>
        <p:txBody>
          <a:bodyPr lIns="45719" rIns="45719"/>
          <a:lstStyle/>
          <a:p>
            <a:endParaRPr/>
          </a:p>
        </p:txBody>
      </p:sp>
      <p:sp>
        <p:nvSpPr>
          <p:cNvPr id="293" name="Straight Connector 8"/>
          <p:cNvSpPr/>
          <p:nvPr/>
        </p:nvSpPr>
        <p:spPr>
          <a:xfrm>
            <a:off x="10647560" y="2486318"/>
            <a:ext cx="1" cy="772999"/>
          </a:xfrm>
          <a:prstGeom prst="line">
            <a:avLst/>
          </a:prstGeom>
          <a:ln w="38100">
            <a:solidFill>
              <a:schemeClr val="accent4"/>
            </a:solidFill>
            <a:miter/>
          </a:ln>
        </p:spPr>
        <p:txBody>
          <a:bodyPr lIns="45719" rIns="45719"/>
          <a:lstStyle/>
          <a:p>
            <a:endParaRPr/>
          </a:p>
        </p:txBody>
      </p:sp>
      <p:sp>
        <p:nvSpPr>
          <p:cNvPr id="294" name="TextBox 9"/>
          <p:cNvSpPr txBox="1"/>
          <p:nvPr/>
        </p:nvSpPr>
        <p:spPr>
          <a:xfrm>
            <a:off x="1110932" y="1745326"/>
            <a:ext cx="1086911"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t>AD 27</a:t>
            </a:r>
          </a:p>
          <a:p>
            <a:pPr algn="ctr"/>
            <a:r>
              <a:t>(2019)</a:t>
            </a:r>
          </a:p>
        </p:txBody>
      </p:sp>
      <p:sp>
        <p:nvSpPr>
          <p:cNvPr id="295" name="TextBox 10"/>
          <p:cNvSpPr txBox="1"/>
          <p:nvPr/>
        </p:nvSpPr>
        <p:spPr>
          <a:xfrm>
            <a:off x="535913" y="3301927"/>
            <a:ext cx="1878764"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Jesus baptised at 30 years of age</a:t>
            </a:r>
          </a:p>
        </p:txBody>
      </p:sp>
      <p:sp>
        <p:nvSpPr>
          <p:cNvPr id="296" name="TextBox 11"/>
          <p:cNvSpPr txBox="1"/>
          <p:nvPr/>
        </p:nvSpPr>
        <p:spPr>
          <a:xfrm>
            <a:off x="7489753" y="1800798"/>
            <a:ext cx="122482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stStyle>
          <a:p>
            <a:r>
              <a:rPr dirty="0"/>
              <a:t>Marriage at Cana</a:t>
            </a:r>
          </a:p>
        </p:txBody>
      </p:sp>
      <p:sp>
        <p:nvSpPr>
          <p:cNvPr id="297" name="TextBox 12"/>
          <p:cNvSpPr txBox="1"/>
          <p:nvPr/>
        </p:nvSpPr>
        <p:spPr>
          <a:xfrm>
            <a:off x="9751421" y="1561131"/>
            <a:ext cx="1775082" cy="1192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dirty="0"/>
              <a:t>First Temple cleansing</a:t>
            </a:r>
          </a:p>
          <a:p>
            <a:pPr algn="ctr"/>
            <a:r>
              <a:rPr dirty="0"/>
              <a:t>(2021)</a:t>
            </a:r>
          </a:p>
        </p:txBody>
      </p:sp>
      <p:sp>
        <p:nvSpPr>
          <p:cNvPr id="298" name="TextBox 13"/>
          <p:cNvSpPr txBox="1"/>
          <p:nvPr/>
        </p:nvSpPr>
        <p:spPr>
          <a:xfrm>
            <a:off x="9651618" y="3301927"/>
            <a:ext cx="1878763"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dirty="0"/>
              <a:t>Jesus begins his work</a:t>
            </a:r>
            <a:r>
              <a:rPr lang="en-CA" dirty="0"/>
              <a:t>,</a:t>
            </a:r>
            <a:endParaRPr dirty="0"/>
          </a:p>
          <a:p>
            <a:pPr algn="ctr"/>
            <a:r>
              <a:rPr dirty="0"/>
              <a:t>The Priests begin their work</a:t>
            </a:r>
          </a:p>
        </p:txBody>
      </p:sp>
      <p:sp>
        <p:nvSpPr>
          <p:cNvPr id="299" name="TextBox 14"/>
          <p:cNvSpPr txBox="1"/>
          <p:nvPr/>
        </p:nvSpPr>
        <p:spPr>
          <a:xfrm>
            <a:off x="7093827" y="3301927"/>
            <a:ext cx="1878763" cy="1561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t>Jesus’ mission is formalized,</a:t>
            </a:r>
          </a:p>
          <a:p>
            <a:pPr algn="ctr"/>
            <a:r>
              <a:t>Formalization for the Priests</a:t>
            </a:r>
          </a:p>
        </p:txBody>
      </p:sp>
      <p:sp>
        <p:nvSpPr>
          <p:cNvPr id="300" name="Straight Connector 15"/>
          <p:cNvSpPr/>
          <p:nvPr/>
        </p:nvSpPr>
        <p:spPr>
          <a:xfrm>
            <a:off x="5244446" y="2528929"/>
            <a:ext cx="1" cy="772999"/>
          </a:xfrm>
          <a:prstGeom prst="line">
            <a:avLst/>
          </a:prstGeom>
          <a:ln w="38100">
            <a:solidFill>
              <a:schemeClr val="accent4"/>
            </a:solidFill>
            <a:miter/>
          </a:ln>
        </p:spPr>
        <p:txBody>
          <a:bodyPr lIns="45719" rIns="45719"/>
          <a:lstStyle/>
          <a:p>
            <a:endParaRPr/>
          </a:p>
        </p:txBody>
      </p:sp>
      <p:sp>
        <p:nvSpPr>
          <p:cNvPr id="301" name="TextBox 16"/>
          <p:cNvSpPr txBox="1"/>
          <p:nvPr/>
        </p:nvSpPr>
        <p:spPr>
          <a:xfrm>
            <a:off x="4247384" y="1417721"/>
            <a:ext cx="1977764" cy="1192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dirty="0"/>
              <a:t>Angels ministered to Christ</a:t>
            </a:r>
          </a:p>
          <a:p>
            <a:pPr algn="ctr"/>
            <a:r>
              <a:rPr dirty="0"/>
              <a:t>(2020)</a:t>
            </a:r>
          </a:p>
        </p:txBody>
      </p:sp>
      <p:sp>
        <p:nvSpPr>
          <p:cNvPr id="302" name="TextBox 17"/>
          <p:cNvSpPr txBox="1"/>
          <p:nvPr/>
        </p:nvSpPr>
        <p:spPr>
          <a:xfrm>
            <a:off x="3974341" y="3363772"/>
            <a:ext cx="2339103" cy="1561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t>Angels give bread to Christ,</a:t>
            </a:r>
          </a:p>
          <a:p>
            <a:pPr algn="ctr"/>
            <a:r>
              <a:t>Increase of knowledge for the Priests</a:t>
            </a:r>
          </a:p>
        </p:txBody>
      </p:sp>
      <p:sp>
        <p:nvSpPr>
          <p:cNvPr id="303" name="TextBox 18"/>
          <p:cNvSpPr txBox="1"/>
          <p:nvPr/>
        </p:nvSpPr>
        <p:spPr>
          <a:xfrm>
            <a:off x="2385541" y="2680459"/>
            <a:ext cx="1977754"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40 days Wilderness</a:t>
            </a:r>
          </a:p>
        </p:txBody>
      </p:sp>
      <p:sp>
        <p:nvSpPr>
          <p:cNvPr id="304" name="Straight Arrow Connector 4"/>
          <p:cNvSpPr/>
          <p:nvPr/>
        </p:nvSpPr>
        <p:spPr>
          <a:xfrm flipH="1">
            <a:off x="1555423" y="2995085"/>
            <a:ext cx="904973" cy="1"/>
          </a:xfrm>
          <a:prstGeom prst="line">
            <a:avLst/>
          </a:prstGeom>
          <a:ln w="6350">
            <a:solidFill>
              <a:schemeClr val="accent4"/>
            </a:solidFill>
            <a:miter/>
            <a:tailEnd type="triangle"/>
          </a:ln>
        </p:spPr>
        <p:txBody>
          <a:bodyPr lIns="45719" rIns="45719"/>
          <a:lstStyle/>
          <a:p>
            <a:endParaRPr/>
          </a:p>
        </p:txBody>
      </p:sp>
      <p:sp>
        <p:nvSpPr>
          <p:cNvPr id="305" name="Straight Arrow Connector 19"/>
          <p:cNvSpPr/>
          <p:nvPr/>
        </p:nvSpPr>
        <p:spPr>
          <a:xfrm>
            <a:off x="4209843" y="2985787"/>
            <a:ext cx="934050" cy="1"/>
          </a:xfrm>
          <a:prstGeom prst="line">
            <a:avLst/>
          </a:prstGeom>
          <a:ln w="6350">
            <a:solidFill>
              <a:schemeClr val="accent4"/>
            </a:solidFill>
            <a:miter/>
            <a:tailEnd type="triangle"/>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7492890" y="1330346"/>
            <a:ext cx="3840481" cy="2103122"/>
          </a:xfrm>
          <a:prstGeom prst="rect">
            <a:avLst/>
          </a:prstGeom>
        </p:spPr>
        <p:txBody>
          <a:bodyPr/>
          <a:lstStyle/>
          <a:p>
            <a:r>
              <a:t>Thank You for Coming!</a:t>
            </a:r>
          </a:p>
        </p:txBody>
      </p:sp>
      <p:grpSp>
        <p:nvGrpSpPr>
          <p:cNvPr id="310" name="Picture Placeholder 8"/>
          <p:cNvGrpSpPr/>
          <p:nvPr/>
        </p:nvGrpSpPr>
        <p:grpSpPr>
          <a:xfrm>
            <a:off x="836612" y="1031195"/>
            <a:ext cx="5943601" cy="4572001"/>
            <a:chOff x="0" y="0"/>
            <a:chExt cx="5943600" cy="4572000"/>
          </a:xfrm>
        </p:grpSpPr>
        <p:sp>
          <p:nvSpPr>
            <p:cNvPr id="308" name="Rectangle"/>
            <p:cNvSpPr/>
            <p:nvPr/>
          </p:nvSpPr>
          <p:spPr>
            <a:xfrm>
              <a:off x="0" y="0"/>
              <a:ext cx="5943600" cy="4572000"/>
            </a:xfrm>
            <a:prstGeom prst="rect">
              <a:avLst/>
            </a:prstGeom>
            <a:solidFill>
              <a:srgbClr val="D1E5F9"/>
            </a:solidFill>
            <a:ln w="12700" cap="flat">
              <a:noFill/>
              <a:miter lim="400000"/>
            </a:ln>
            <a:effectLst/>
          </p:spPr>
          <p:txBody>
            <a:bodyPr wrap="square" lIns="45719" tIns="45719" rIns="45719" bIns="45719" numCol="1" anchor="ctr">
              <a:noAutofit/>
            </a:bodyPr>
            <a:lstStyle/>
            <a:p>
              <a:endParaRPr/>
            </a:p>
          </p:txBody>
        </p:sp>
        <p:pic>
          <p:nvPicPr>
            <p:cNvPr id="309" name="image10.jpeg" descr="image10.jpeg"/>
            <p:cNvPicPr>
              <a:picLocks noChangeAspect="1"/>
            </p:cNvPicPr>
            <p:nvPr/>
          </p:nvPicPr>
          <p:blipFill>
            <a:blip r:embed="rId2"/>
            <a:stretch>
              <a:fillRect/>
            </a:stretch>
          </p:blipFill>
          <p:spPr>
            <a:xfrm>
              <a:off x="0" y="0"/>
              <a:ext cx="5943600" cy="4572000"/>
            </a:xfrm>
            <a:prstGeom prst="rect">
              <a:avLst/>
            </a:prstGeom>
            <a:ln w="38100" cap="flat">
              <a:solidFill>
                <a:srgbClr val="FFFFFF"/>
              </a:solidFill>
              <a:prstDash val="solid"/>
              <a:round/>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803</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Segoe Print</vt:lpstr>
      <vt:lpstr>Nature Illustration 16x9</vt:lpstr>
      <vt:lpstr>Kids’ Prophecy Corner</vt:lpstr>
      <vt:lpstr>Jesus’ Baptism</vt:lpstr>
      <vt:lpstr>Jesus Is In The Wilderness for 40 Days</vt:lpstr>
      <vt:lpstr>The Three Temptations</vt:lpstr>
      <vt:lpstr>The End of The 40 Days</vt:lpstr>
      <vt:lpstr>The Marriage at Cana</vt:lpstr>
      <vt:lpstr>The First Temple Cleansing</vt:lpstr>
      <vt:lpstr>On A Reform Line, The Line Looks Like This : </vt:lpstr>
      <vt:lpstr>Thank You for Coming!</vt:lpstr>
      <vt:lpstr>Now, here are some questions for you :</vt:lpstr>
      <vt:lpstr>More questions : </vt:lpstr>
      <vt:lpstr>More questions : </vt:lpstr>
      <vt:lpstr>More questions : </vt:lpstr>
      <vt:lpstr>Put These Events In Order.</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cp:lastModifiedBy>Katia Marion</cp:lastModifiedBy>
  <cp:revision>1</cp:revision>
  <dcterms:modified xsi:type="dcterms:W3CDTF">2020-06-30T19:01:14Z</dcterms:modified>
</cp:coreProperties>
</file>