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56" r:id="rId2"/>
    <p:sldId id="294" r:id="rId3"/>
    <p:sldId id="295" r:id="rId4"/>
    <p:sldId id="296" r:id="rId5"/>
    <p:sldId id="297" r:id="rId6"/>
    <p:sldId id="304" r:id="rId7"/>
    <p:sldId id="298" r:id="rId8"/>
    <p:sldId id="299" r:id="rId9"/>
    <p:sldId id="293" r:id="rId10"/>
    <p:sldId id="300" r:id="rId11"/>
    <p:sldId id="301" r:id="rId12"/>
    <p:sldId id="302" r:id="rId13"/>
    <p:sldId id="303" r:id="rId14"/>
  </p:sldIdLst>
  <p:sldSz cx="12192000" cy="6858000"/>
  <p:notesSz cx="6858000" cy="99472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E6030E3-149A-41ED-B250-B64E8FB45BC1}" v="109" dt="2020-05-17T13:34:34.20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8" d="100"/>
          <a:sy n="68" d="100"/>
        </p:scale>
        <p:origin x="616"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ia Marion" userId="4e7f78b85d528d89" providerId="LiveId" clId="{BE6030E3-149A-41ED-B250-B64E8FB45BC1}"/>
    <pc:docChg chg="undo redo custSel mod addSld delSld modSld sldOrd">
      <pc:chgData name="Katia Marion" userId="4e7f78b85d528d89" providerId="LiveId" clId="{BE6030E3-149A-41ED-B250-B64E8FB45BC1}" dt="2020-05-17T13:35:33.164" v="1778" actId="20577"/>
      <pc:docMkLst>
        <pc:docMk/>
      </pc:docMkLst>
      <pc:sldChg chg="addSp modSp mod setBg">
        <pc:chgData name="Katia Marion" userId="4e7f78b85d528d89" providerId="LiveId" clId="{BE6030E3-149A-41ED-B250-B64E8FB45BC1}" dt="2020-05-16T20:27:24.607" v="1689" actId="20577"/>
        <pc:sldMkLst>
          <pc:docMk/>
          <pc:sldMk cId="4250618454" sldId="256"/>
        </pc:sldMkLst>
        <pc:spChg chg="mod">
          <ac:chgData name="Katia Marion" userId="4e7f78b85d528d89" providerId="LiveId" clId="{BE6030E3-149A-41ED-B250-B64E8FB45BC1}" dt="2020-05-10T05:44:17.400" v="1364" actId="26606"/>
          <ac:spMkLst>
            <pc:docMk/>
            <pc:sldMk cId="4250618454" sldId="256"/>
            <ac:spMk id="2" creationId="{C4B8100B-DBA6-422C-A134-1E5C3D15FF71}"/>
          </ac:spMkLst>
        </pc:spChg>
        <pc:spChg chg="mod">
          <ac:chgData name="Katia Marion" userId="4e7f78b85d528d89" providerId="LiveId" clId="{BE6030E3-149A-41ED-B250-B64E8FB45BC1}" dt="2020-05-16T20:27:24.607" v="1689" actId="20577"/>
          <ac:spMkLst>
            <pc:docMk/>
            <pc:sldMk cId="4250618454" sldId="256"/>
            <ac:spMk id="3" creationId="{91F497F8-7FC8-4C28-BAB7-F838694772FC}"/>
          </ac:spMkLst>
        </pc:spChg>
        <pc:spChg chg="add">
          <ac:chgData name="Katia Marion" userId="4e7f78b85d528d89" providerId="LiveId" clId="{BE6030E3-149A-41ED-B250-B64E8FB45BC1}" dt="2020-05-10T05:44:17.400" v="1364" actId="26606"/>
          <ac:spMkLst>
            <pc:docMk/>
            <pc:sldMk cId="4250618454" sldId="256"/>
            <ac:spMk id="8" creationId="{57ABABA7-0420-4200-9B65-1C1967CE9373}"/>
          </ac:spMkLst>
        </pc:spChg>
        <pc:spChg chg="add">
          <ac:chgData name="Katia Marion" userId="4e7f78b85d528d89" providerId="LiveId" clId="{BE6030E3-149A-41ED-B250-B64E8FB45BC1}" dt="2020-05-10T05:44:17.400" v="1364" actId="26606"/>
          <ac:spMkLst>
            <pc:docMk/>
            <pc:sldMk cId="4250618454" sldId="256"/>
            <ac:spMk id="10" creationId="{A317EBE3-FF86-4DA1-BC9A-331F7F2144E9}"/>
          </ac:spMkLst>
        </pc:spChg>
        <pc:cxnChg chg="add">
          <ac:chgData name="Katia Marion" userId="4e7f78b85d528d89" providerId="LiveId" clId="{BE6030E3-149A-41ED-B250-B64E8FB45BC1}" dt="2020-05-10T05:44:17.400" v="1364" actId="26606"/>
          <ac:cxnSpMkLst>
            <pc:docMk/>
            <pc:sldMk cId="4250618454" sldId="256"/>
            <ac:cxnSpMk id="12" creationId="{34D43EC1-35FA-4FC3-8526-F655CEB09D9C}"/>
          </ac:cxnSpMkLst>
        </pc:cxnChg>
      </pc:sldChg>
      <pc:sldChg chg="del">
        <pc:chgData name="Katia Marion" userId="4e7f78b85d528d89" providerId="LiveId" clId="{BE6030E3-149A-41ED-B250-B64E8FB45BC1}" dt="2020-05-10T02:56:12.143" v="2" actId="47"/>
        <pc:sldMkLst>
          <pc:docMk/>
          <pc:sldMk cId="1588888995" sldId="257"/>
        </pc:sldMkLst>
      </pc:sldChg>
      <pc:sldChg chg="del">
        <pc:chgData name="Katia Marion" userId="4e7f78b85d528d89" providerId="LiveId" clId="{BE6030E3-149A-41ED-B250-B64E8FB45BC1}" dt="2020-05-10T05:23:36.220" v="1320" actId="47"/>
        <pc:sldMkLst>
          <pc:docMk/>
          <pc:sldMk cId="2515314089" sldId="258"/>
        </pc:sldMkLst>
      </pc:sldChg>
      <pc:sldChg chg="del">
        <pc:chgData name="Katia Marion" userId="4e7f78b85d528d89" providerId="LiveId" clId="{BE6030E3-149A-41ED-B250-B64E8FB45BC1}" dt="2020-05-10T05:23:39.455" v="1323" actId="47"/>
        <pc:sldMkLst>
          <pc:docMk/>
          <pc:sldMk cId="4044059551" sldId="259"/>
        </pc:sldMkLst>
      </pc:sldChg>
      <pc:sldChg chg="del">
        <pc:chgData name="Katia Marion" userId="4e7f78b85d528d89" providerId="LiveId" clId="{BE6030E3-149A-41ED-B250-B64E8FB45BC1}" dt="2020-05-10T05:23:41.456" v="1325" actId="47"/>
        <pc:sldMkLst>
          <pc:docMk/>
          <pc:sldMk cId="128363653" sldId="260"/>
        </pc:sldMkLst>
      </pc:sldChg>
      <pc:sldChg chg="del">
        <pc:chgData name="Katia Marion" userId="4e7f78b85d528d89" providerId="LiveId" clId="{BE6030E3-149A-41ED-B250-B64E8FB45BC1}" dt="2020-05-10T05:23:42.425" v="1326" actId="47"/>
        <pc:sldMkLst>
          <pc:docMk/>
          <pc:sldMk cId="1336634822" sldId="261"/>
        </pc:sldMkLst>
      </pc:sldChg>
      <pc:sldChg chg="del">
        <pc:chgData name="Katia Marion" userId="4e7f78b85d528d89" providerId="LiveId" clId="{BE6030E3-149A-41ED-B250-B64E8FB45BC1}" dt="2020-05-10T05:23:44.195" v="1328" actId="47"/>
        <pc:sldMkLst>
          <pc:docMk/>
          <pc:sldMk cId="4182373496" sldId="262"/>
        </pc:sldMkLst>
      </pc:sldChg>
      <pc:sldChg chg="del">
        <pc:chgData name="Katia Marion" userId="4e7f78b85d528d89" providerId="LiveId" clId="{BE6030E3-149A-41ED-B250-B64E8FB45BC1}" dt="2020-05-10T05:23:47.855" v="1332" actId="47"/>
        <pc:sldMkLst>
          <pc:docMk/>
          <pc:sldMk cId="4102657508" sldId="263"/>
        </pc:sldMkLst>
      </pc:sldChg>
      <pc:sldChg chg="del">
        <pc:chgData name="Katia Marion" userId="4e7f78b85d528d89" providerId="LiveId" clId="{BE6030E3-149A-41ED-B250-B64E8FB45BC1}" dt="2020-05-10T05:23:50.085" v="1334" actId="47"/>
        <pc:sldMkLst>
          <pc:docMk/>
          <pc:sldMk cId="2131719101" sldId="264"/>
        </pc:sldMkLst>
      </pc:sldChg>
      <pc:sldChg chg="del">
        <pc:chgData name="Katia Marion" userId="4e7f78b85d528d89" providerId="LiveId" clId="{BE6030E3-149A-41ED-B250-B64E8FB45BC1}" dt="2020-05-10T05:23:35.152" v="1319" actId="47"/>
        <pc:sldMkLst>
          <pc:docMk/>
          <pc:sldMk cId="3000267943" sldId="278"/>
        </pc:sldMkLst>
      </pc:sldChg>
      <pc:sldChg chg="del">
        <pc:chgData name="Katia Marion" userId="4e7f78b85d528d89" providerId="LiveId" clId="{BE6030E3-149A-41ED-B250-B64E8FB45BC1}" dt="2020-05-10T02:55:41.543" v="0" actId="47"/>
        <pc:sldMkLst>
          <pc:docMk/>
          <pc:sldMk cId="3990257605" sldId="279"/>
        </pc:sldMkLst>
      </pc:sldChg>
      <pc:sldChg chg="del">
        <pc:chgData name="Katia Marion" userId="4e7f78b85d528d89" providerId="LiveId" clId="{BE6030E3-149A-41ED-B250-B64E8FB45BC1}" dt="2020-05-10T02:55:43.058" v="1" actId="47"/>
        <pc:sldMkLst>
          <pc:docMk/>
          <pc:sldMk cId="2242645303" sldId="280"/>
        </pc:sldMkLst>
      </pc:sldChg>
      <pc:sldChg chg="del">
        <pc:chgData name="Katia Marion" userId="4e7f78b85d528d89" providerId="LiveId" clId="{BE6030E3-149A-41ED-B250-B64E8FB45BC1}" dt="2020-05-10T05:23:37.715" v="1321" actId="47"/>
        <pc:sldMkLst>
          <pc:docMk/>
          <pc:sldMk cId="3077755516" sldId="281"/>
        </pc:sldMkLst>
      </pc:sldChg>
      <pc:sldChg chg="del">
        <pc:chgData name="Katia Marion" userId="4e7f78b85d528d89" providerId="LiveId" clId="{BE6030E3-149A-41ED-B250-B64E8FB45BC1}" dt="2020-05-10T05:23:38.525" v="1322" actId="47"/>
        <pc:sldMkLst>
          <pc:docMk/>
          <pc:sldMk cId="1590332217" sldId="282"/>
        </pc:sldMkLst>
      </pc:sldChg>
      <pc:sldChg chg="del">
        <pc:chgData name="Katia Marion" userId="4e7f78b85d528d89" providerId="LiveId" clId="{BE6030E3-149A-41ED-B250-B64E8FB45BC1}" dt="2020-05-10T05:23:40.210" v="1324" actId="47"/>
        <pc:sldMkLst>
          <pc:docMk/>
          <pc:sldMk cId="3673016431" sldId="283"/>
        </pc:sldMkLst>
      </pc:sldChg>
      <pc:sldChg chg="del">
        <pc:chgData name="Katia Marion" userId="4e7f78b85d528d89" providerId="LiveId" clId="{BE6030E3-149A-41ED-B250-B64E8FB45BC1}" dt="2020-05-10T05:23:45.893" v="1330" actId="47"/>
        <pc:sldMkLst>
          <pc:docMk/>
          <pc:sldMk cId="1294535298" sldId="285"/>
        </pc:sldMkLst>
      </pc:sldChg>
      <pc:sldChg chg="del">
        <pc:chgData name="Katia Marion" userId="4e7f78b85d528d89" providerId="LiveId" clId="{BE6030E3-149A-41ED-B250-B64E8FB45BC1}" dt="2020-05-10T05:23:43.375" v="1327" actId="47"/>
        <pc:sldMkLst>
          <pc:docMk/>
          <pc:sldMk cId="3157829628" sldId="286"/>
        </pc:sldMkLst>
      </pc:sldChg>
      <pc:sldChg chg="del">
        <pc:chgData name="Katia Marion" userId="4e7f78b85d528d89" providerId="LiveId" clId="{BE6030E3-149A-41ED-B250-B64E8FB45BC1}" dt="2020-05-10T05:23:46.645" v="1331" actId="47"/>
        <pc:sldMkLst>
          <pc:docMk/>
          <pc:sldMk cId="1689019971" sldId="287"/>
        </pc:sldMkLst>
      </pc:sldChg>
      <pc:sldChg chg="del">
        <pc:chgData name="Katia Marion" userId="4e7f78b85d528d89" providerId="LiveId" clId="{BE6030E3-149A-41ED-B250-B64E8FB45BC1}" dt="2020-05-10T05:23:48.997" v="1333" actId="47"/>
        <pc:sldMkLst>
          <pc:docMk/>
          <pc:sldMk cId="3493276495" sldId="288"/>
        </pc:sldMkLst>
      </pc:sldChg>
      <pc:sldChg chg="del">
        <pc:chgData name="Katia Marion" userId="4e7f78b85d528d89" providerId="LiveId" clId="{BE6030E3-149A-41ED-B250-B64E8FB45BC1}" dt="2020-05-10T05:23:52.395" v="1336" actId="47"/>
        <pc:sldMkLst>
          <pc:docMk/>
          <pc:sldMk cId="2920147689" sldId="289"/>
        </pc:sldMkLst>
      </pc:sldChg>
      <pc:sldChg chg="del">
        <pc:chgData name="Katia Marion" userId="4e7f78b85d528d89" providerId="LiveId" clId="{BE6030E3-149A-41ED-B250-B64E8FB45BC1}" dt="2020-05-10T05:23:51.555" v="1335" actId="47"/>
        <pc:sldMkLst>
          <pc:docMk/>
          <pc:sldMk cId="642276402" sldId="290"/>
        </pc:sldMkLst>
      </pc:sldChg>
      <pc:sldChg chg="del">
        <pc:chgData name="Katia Marion" userId="4e7f78b85d528d89" providerId="LiveId" clId="{BE6030E3-149A-41ED-B250-B64E8FB45BC1}" dt="2020-05-10T05:23:53.655" v="1337" actId="47"/>
        <pc:sldMkLst>
          <pc:docMk/>
          <pc:sldMk cId="3527270734" sldId="291"/>
        </pc:sldMkLst>
      </pc:sldChg>
      <pc:sldChg chg="del">
        <pc:chgData name="Katia Marion" userId="4e7f78b85d528d89" providerId="LiveId" clId="{BE6030E3-149A-41ED-B250-B64E8FB45BC1}" dt="2020-05-10T05:23:45.015" v="1329" actId="47"/>
        <pc:sldMkLst>
          <pc:docMk/>
          <pc:sldMk cId="3585748548" sldId="292"/>
        </pc:sldMkLst>
      </pc:sldChg>
      <pc:sldChg chg="modSp mod ord">
        <pc:chgData name="Katia Marion" userId="4e7f78b85d528d89" providerId="LiveId" clId="{BE6030E3-149A-41ED-B250-B64E8FB45BC1}" dt="2020-05-16T21:14:57.859" v="1691" actId="20577"/>
        <pc:sldMkLst>
          <pc:docMk/>
          <pc:sldMk cId="227044186" sldId="293"/>
        </pc:sldMkLst>
        <pc:spChg chg="mod">
          <ac:chgData name="Katia Marion" userId="4e7f78b85d528d89" providerId="LiveId" clId="{BE6030E3-149A-41ED-B250-B64E8FB45BC1}" dt="2020-05-16T21:14:57.859" v="1691" actId="20577"/>
          <ac:spMkLst>
            <pc:docMk/>
            <pc:sldMk cId="227044186" sldId="293"/>
            <ac:spMk id="2" creationId="{31C70859-8348-44B2-BC7A-75288811ECDB}"/>
          </ac:spMkLst>
        </pc:spChg>
        <pc:picChg chg="mod">
          <ac:chgData name="Katia Marion" userId="4e7f78b85d528d89" providerId="LiveId" clId="{BE6030E3-149A-41ED-B250-B64E8FB45BC1}" dt="2020-05-12T21:22:55.958" v="1420" actId="14100"/>
          <ac:picMkLst>
            <pc:docMk/>
            <pc:sldMk cId="227044186" sldId="293"/>
            <ac:picMk id="2050" creationId="{FFC1E3C0-C60E-48F4-9302-212AF4F68D9F}"/>
          </ac:picMkLst>
        </pc:picChg>
        <pc:picChg chg="mod">
          <ac:chgData name="Katia Marion" userId="4e7f78b85d528d89" providerId="LiveId" clId="{BE6030E3-149A-41ED-B250-B64E8FB45BC1}" dt="2020-05-12T21:22:45.468" v="1418" actId="14100"/>
          <ac:picMkLst>
            <pc:docMk/>
            <pc:sldMk cId="227044186" sldId="293"/>
            <ac:picMk id="2052" creationId="{447A6612-98D7-40DD-8EB0-F884EA0F5644}"/>
          </ac:picMkLst>
        </pc:picChg>
      </pc:sldChg>
      <pc:sldChg chg="addSp delSp modSp new mod setBg">
        <pc:chgData name="Katia Marion" userId="4e7f78b85d528d89" providerId="LiveId" clId="{BE6030E3-149A-41ED-B250-B64E8FB45BC1}" dt="2020-05-10T05:40:10.517" v="1338" actId="114"/>
        <pc:sldMkLst>
          <pc:docMk/>
          <pc:sldMk cId="1875409792" sldId="294"/>
        </pc:sldMkLst>
        <pc:spChg chg="mod">
          <ac:chgData name="Katia Marion" userId="4e7f78b85d528d89" providerId="LiveId" clId="{BE6030E3-149A-41ED-B250-B64E8FB45BC1}" dt="2020-05-10T03:06:57.588" v="44" actId="26606"/>
          <ac:spMkLst>
            <pc:docMk/>
            <pc:sldMk cId="1875409792" sldId="294"/>
            <ac:spMk id="2" creationId="{9D57022D-932F-4345-8B1D-D982C372A04F}"/>
          </ac:spMkLst>
        </pc:spChg>
        <pc:spChg chg="mod">
          <ac:chgData name="Katia Marion" userId="4e7f78b85d528d89" providerId="LiveId" clId="{BE6030E3-149A-41ED-B250-B64E8FB45BC1}" dt="2020-05-10T05:40:10.517" v="1338" actId="114"/>
          <ac:spMkLst>
            <pc:docMk/>
            <pc:sldMk cId="1875409792" sldId="294"/>
            <ac:spMk id="3" creationId="{846218EB-A60A-4791-A589-0439EA86DAEA}"/>
          </ac:spMkLst>
        </pc:spChg>
        <pc:spChg chg="del">
          <ac:chgData name="Katia Marion" userId="4e7f78b85d528d89" providerId="LiveId" clId="{BE6030E3-149A-41ED-B250-B64E8FB45BC1}" dt="2020-05-10T03:04:16.087" v="10"/>
          <ac:spMkLst>
            <pc:docMk/>
            <pc:sldMk cId="1875409792" sldId="294"/>
            <ac:spMk id="4" creationId="{FA3253AA-BB8B-47A9-A463-611EC7C7F683}"/>
          </ac:spMkLst>
        </pc:spChg>
        <pc:spChg chg="add del">
          <ac:chgData name="Katia Marion" userId="4e7f78b85d528d89" providerId="LiveId" clId="{BE6030E3-149A-41ED-B250-B64E8FB45BC1}" dt="2020-05-10T03:04:25.122" v="12" actId="26606"/>
          <ac:spMkLst>
            <pc:docMk/>
            <pc:sldMk cId="1875409792" sldId="294"/>
            <ac:spMk id="99" creationId="{B8FE8EF1-7AF2-4864-A8DE-7EE3481DA1D4}"/>
          </ac:spMkLst>
        </pc:spChg>
        <pc:spChg chg="add del">
          <ac:chgData name="Katia Marion" userId="4e7f78b85d528d89" providerId="LiveId" clId="{BE6030E3-149A-41ED-B250-B64E8FB45BC1}" dt="2020-05-10T03:04:25.122" v="12" actId="26606"/>
          <ac:spMkLst>
            <pc:docMk/>
            <pc:sldMk cId="1875409792" sldId="294"/>
            <ac:spMk id="101" creationId="{5B3CCFC9-E82D-444E-9621-FE5F95E679EC}"/>
          </ac:spMkLst>
        </pc:spChg>
        <pc:spChg chg="add del">
          <ac:chgData name="Katia Marion" userId="4e7f78b85d528d89" providerId="LiveId" clId="{BE6030E3-149A-41ED-B250-B64E8FB45BC1}" dt="2020-05-10T03:04:25.122" v="12" actId="26606"/>
          <ac:spMkLst>
            <pc:docMk/>
            <pc:sldMk cId="1875409792" sldId="294"/>
            <ac:spMk id="103" creationId="{E9D11FD5-487C-4A6B-836F-3831DC830FB7}"/>
          </ac:spMkLst>
        </pc:spChg>
        <pc:spChg chg="add del">
          <ac:chgData name="Katia Marion" userId="4e7f78b85d528d89" providerId="LiveId" clId="{BE6030E3-149A-41ED-B250-B64E8FB45BC1}" dt="2020-05-10T03:04:25.122" v="12" actId="26606"/>
          <ac:spMkLst>
            <pc:docMk/>
            <pc:sldMk cId="1875409792" sldId="294"/>
            <ac:spMk id="105" creationId="{99765169-F70D-4841-BE65-62E10CBED84D}"/>
          </ac:spMkLst>
        </pc:spChg>
        <pc:spChg chg="add del">
          <ac:chgData name="Katia Marion" userId="4e7f78b85d528d89" providerId="LiveId" clId="{BE6030E3-149A-41ED-B250-B64E8FB45BC1}" dt="2020-05-10T03:04:25.122" v="12" actId="26606"/>
          <ac:spMkLst>
            <pc:docMk/>
            <pc:sldMk cId="1875409792" sldId="294"/>
            <ac:spMk id="107" creationId="{2A2CC818-8106-45C0-93D5-7051F99F2C81}"/>
          </ac:spMkLst>
        </pc:spChg>
        <pc:spChg chg="add del">
          <ac:chgData name="Katia Marion" userId="4e7f78b85d528d89" providerId="LiveId" clId="{BE6030E3-149A-41ED-B250-B64E8FB45BC1}" dt="2020-05-10T03:07:56.469" v="50" actId="26606"/>
          <ac:spMkLst>
            <pc:docMk/>
            <pc:sldMk cId="1875409792" sldId="294"/>
            <ac:spMk id="180" creationId="{5B3CCFC9-E82D-444E-9621-FE5F95E679EC}"/>
          </ac:spMkLst>
        </pc:spChg>
        <pc:spChg chg="add del">
          <ac:chgData name="Katia Marion" userId="4e7f78b85d528d89" providerId="LiveId" clId="{BE6030E3-149A-41ED-B250-B64E8FB45BC1}" dt="2020-05-10T03:06:44.631" v="40" actId="26606"/>
          <ac:spMkLst>
            <pc:docMk/>
            <pc:sldMk cId="1875409792" sldId="294"/>
            <ac:spMk id="181" creationId="{B8FE8EF1-7AF2-4864-A8DE-7EE3481DA1D4}"/>
          </ac:spMkLst>
        </pc:spChg>
        <pc:spChg chg="add del">
          <ac:chgData name="Katia Marion" userId="4e7f78b85d528d89" providerId="LiveId" clId="{BE6030E3-149A-41ED-B250-B64E8FB45BC1}" dt="2020-05-10T03:06:44.631" v="40" actId="26606"/>
          <ac:spMkLst>
            <pc:docMk/>
            <pc:sldMk cId="1875409792" sldId="294"/>
            <ac:spMk id="183" creationId="{5B3CCFC9-E82D-444E-9621-FE5F95E679EC}"/>
          </ac:spMkLst>
        </pc:spChg>
        <pc:spChg chg="add del">
          <ac:chgData name="Katia Marion" userId="4e7f78b85d528d89" providerId="LiveId" clId="{BE6030E3-149A-41ED-B250-B64E8FB45BC1}" dt="2020-05-10T03:06:57.588" v="44" actId="26606"/>
          <ac:spMkLst>
            <pc:docMk/>
            <pc:sldMk cId="1875409792" sldId="294"/>
            <ac:spMk id="185" creationId="{93262980-E907-4930-9E6E-3DC2025CE757}"/>
          </ac:spMkLst>
        </pc:spChg>
        <pc:spChg chg="add del">
          <ac:chgData name="Katia Marion" userId="4e7f78b85d528d89" providerId="LiveId" clId="{BE6030E3-149A-41ED-B250-B64E8FB45BC1}" dt="2020-05-10T03:06:57.588" v="44" actId="26606"/>
          <ac:spMkLst>
            <pc:docMk/>
            <pc:sldMk cId="1875409792" sldId="294"/>
            <ac:spMk id="187" creationId="{AFD53EBD-B361-45AD-8ABF-9270B20B4AFE}"/>
          </ac:spMkLst>
        </pc:spChg>
        <pc:spChg chg="add del">
          <ac:chgData name="Katia Marion" userId="4e7f78b85d528d89" providerId="LiveId" clId="{BE6030E3-149A-41ED-B250-B64E8FB45BC1}" dt="2020-05-10T03:06:57.588" v="44" actId="26606"/>
          <ac:spMkLst>
            <pc:docMk/>
            <pc:sldMk cId="1875409792" sldId="294"/>
            <ac:spMk id="189" creationId="{DA1A4CE7-6399-4B37-ACE2-CFC4B4077B51}"/>
          </ac:spMkLst>
        </pc:spChg>
        <pc:spChg chg="add del">
          <ac:chgData name="Katia Marion" userId="4e7f78b85d528d89" providerId="LiveId" clId="{BE6030E3-149A-41ED-B250-B64E8FB45BC1}" dt="2020-05-10T03:04:29.908" v="14" actId="26606"/>
          <ac:spMkLst>
            <pc:docMk/>
            <pc:sldMk cId="1875409792" sldId="294"/>
            <ac:spMk id="1030" creationId="{B8FE8EF1-7AF2-4864-A8DE-7EE3481DA1D4}"/>
          </ac:spMkLst>
        </pc:spChg>
        <pc:spChg chg="add del">
          <ac:chgData name="Katia Marion" userId="4e7f78b85d528d89" providerId="LiveId" clId="{BE6030E3-149A-41ED-B250-B64E8FB45BC1}" dt="2020-05-10T03:04:29.908" v="14" actId="26606"/>
          <ac:spMkLst>
            <pc:docMk/>
            <pc:sldMk cId="1875409792" sldId="294"/>
            <ac:spMk id="1031" creationId="{5B3CCFC9-E82D-444E-9621-FE5F95E679EC}"/>
          </ac:spMkLst>
        </pc:spChg>
        <pc:spChg chg="add del">
          <ac:chgData name="Katia Marion" userId="4e7f78b85d528d89" providerId="LiveId" clId="{BE6030E3-149A-41ED-B250-B64E8FB45BC1}" dt="2020-05-10T03:04:38.786" v="16" actId="26606"/>
          <ac:spMkLst>
            <pc:docMk/>
            <pc:sldMk cId="1875409792" sldId="294"/>
            <ac:spMk id="1035" creationId="{4EB21FA6-8B6A-4699-8408-91E69980018A}"/>
          </ac:spMkLst>
        </pc:spChg>
        <pc:spChg chg="add del">
          <ac:chgData name="Katia Marion" userId="4e7f78b85d528d89" providerId="LiveId" clId="{BE6030E3-149A-41ED-B250-B64E8FB45BC1}" dt="2020-05-10T03:04:38.786" v="16" actId="26606"/>
          <ac:spMkLst>
            <pc:docMk/>
            <pc:sldMk cId="1875409792" sldId="294"/>
            <ac:spMk id="1036" creationId="{664D6319-AE80-458F-A2C6-1F0351266C95}"/>
          </ac:spMkLst>
        </pc:spChg>
        <pc:spChg chg="add del">
          <ac:chgData name="Katia Marion" userId="4e7f78b85d528d89" providerId="LiveId" clId="{BE6030E3-149A-41ED-B250-B64E8FB45BC1}" dt="2020-05-10T03:04:38.786" v="16" actId="26606"/>
          <ac:spMkLst>
            <pc:docMk/>
            <pc:sldMk cId="1875409792" sldId="294"/>
            <ac:spMk id="1037" creationId="{93262980-E907-4930-9E6E-3DC2025CE757}"/>
          </ac:spMkLst>
        </pc:spChg>
        <pc:spChg chg="add del">
          <ac:chgData name="Katia Marion" userId="4e7f78b85d528d89" providerId="LiveId" clId="{BE6030E3-149A-41ED-B250-B64E8FB45BC1}" dt="2020-05-10T03:04:38.786" v="16" actId="26606"/>
          <ac:spMkLst>
            <pc:docMk/>
            <pc:sldMk cId="1875409792" sldId="294"/>
            <ac:spMk id="1038" creationId="{AFD53EBD-B361-45AD-8ABF-9270B20B4AFE}"/>
          </ac:spMkLst>
        </pc:spChg>
        <pc:spChg chg="add del">
          <ac:chgData name="Katia Marion" userId="4e7f78b85d528d89" providerId="LiveId" clId="{BE6030E3-149A-41ED-B250-B64E8FB45BC1}" dt="2020-05-10T03:04:38.786" v="16" actId="26606"/>
          <ac:spMkLst>
            <pc:docMk/>
            <pc:sldMk cId="1875409792" sldId="294"/>
            <ac:spMk id="1039" creationId="{DA1A4CE7-6399-4B37-ACE2-CFC4B4077B51}"/>
          </ac:spMkLst>
        </pc:spChg>
        <pc:spChg chg="add del">
          <ac:chgData name="Katia Marion" userId="4e7f78b85d528d89" providerId="LiveId" clId="{BE6030E3-149A-41ED-B250-B64E8FB45BC1}" dt="2020-05-10T03:06:57.605" v="45" actId="26606"/>
          <ac:spMkLst>
            <pc:docMk/>
            <pc:sldMk cId="1875409792" sldId="294"/>
            <ac:spMk id="1043" creationId="{4EB21FA6-8B6A-4699-8408-91E69980018A}"/>
          </ac:spMkLst>
        </pc:spChg>
        <pc:spChg chg="add del">
          <ac:chgData name="Katia Marion" userId="4e7f78b85d528d89" providerId="LiveId" clId="{BE6030E3-149A-41ED-B250-B64E8FB45BC1}" dt="2020-05-10T03:06:57.605" v="45" actId="26606"/>
          <ac:spMkLst>
            <pc:docMk/>
            <pc:sldMk cId="1875409792" sldId="294"/>
            <ac:spMk id="1044" creationId="{664D6319-AE80-458F-A2C6-1F0351266C95}"/>
          </ac:spMkLst>
        </pc:spChg>
        <pc:spChg chg="add del">
          <ac:chgData name="Katia Marion" userId="4e7f78b85d528d89" providerId="LiveId" clId="{BE6030E3-149A-41ED-B250-B64E8FB45BC1}" dt="2020-05-10T03:06:48.883" v="42" actId="26606"/>
          <ac:spMkLst>
            <pc:docMk/>
            <pc:sldMk cId="1875409792" sldId="294"/>
            <ac:spMk id="1048" creationId="{4EB21FA6-8B6A-4699-8408-91E69980018A}"/>
          </ac:spMkLst>
        </pc:spChg>
        <pc:spChg chg="add del">
          <ac:chgData name="Katia Marion" userId="4e7f78b85d528d89" providerId="LiveId" clId="{BE6030E3-149A-41ED-B250-B64E8FB45BC1}" dt="2020-05-10T03:06:48.883" v="42" actId="26606"/>
          <ac:spMkLst>
            <pc:docMk/>
            <pc:sldMk cId="1875409792" sldId="294"/>
            <ac:spMk id="1049" creationId="{664D6319-AE80-458F-A2C6-1F0351266C95}"/>
          </ac:spMkLst>
        </pc:spChg>
        <pc:spChg chg="add del">
          <ac:chgData name="Katia Marion" userId="4e7f78b85d528d89" providerId="LiveId" clId="{BE6030E3-149A-41ED-B250-B64E8FB45BC1}" dt="2020-05-10T03:06:57.588" v="44" actId="26606"/>
          <ac:spMkLst>
            <pc:docMk/>
            <pc:sldMk cId="1875409792" sldId="294"/>
            <ac:spMk id="1053" creationId="{4EB21FA6-8B6A-4699-8408-91E69980018A}"/>
          </ac:spMkLst>
        </pc:spChg>
        <pc:spChg chg="add del">
          <ac:chgData name="Katia Marion" userId="4e7f78b85d528d89" providerId="LiveId" clId="{BE6030E3-149A-41ED-B250-B64E8FB45BC1}" dt="2020-05-10T03:06:57.588" v="44" actId="26606"/>
          <ac:spMkLst>
            <pc:docMk/>
            <pc:sldMk cId="1875409792" sldId="294"/>
            <ac:spMk id="1054" creationId="{664D6319-AE80-458F-A2C6-1F0351266C95}"/>
          </ac:spMkLst>
        </pc:spChg>
        <pc:spChg chg="add del">
          <ac:chgData name="Katia Marion" userId="4e7f78b85d528d89" providerId="LiveId" clId="{BE6030E3-149A-41ED-B250-B64E8FB45BC1}" dt="2020-05-10T03:07:56.483" v="51" actId="26606"/>
          <ac:spMkLst>
            <pc:docMk/>
            <pc:sldMk cId="1875409792" sldId="294"/>
            <ac:spMk id="1058" creationId="{4EB21FA6-8B6A-4699-8408-91E69980018A}"/>
          </ac:spMkLst>
        </pc:spChg>
        <pc:spChg chg="add del">
          <ac:chgData name="Katia Marion" userId="4e7f78b85d528d89" providerId="LiveId" clId="{BE6030E3-149A-41ED-B250-B64E8FB45BC1}" dt="2020-05-10T03:07:56.483" v="51" actId="26606"/>
          <ac:spMkLst>
            <pc:docMk/>
            <pc:sldMk cId="1875409792" sldId="294"/>
            <ac:spMk id="1059" creationId="{664D6319-AE80-458F-A2C6-1F0351266C95}"/>
          </ac:spMkLst>
        </pc:spChg>
        <pc:spChg chg="add del">
          <ac:chgData name="Katia Marion" userId="4e7f78b85d528d89" providerId="LiveId" clId="{BE6030E3-149A-41ED-B250-B64E8FB45BC1}" dt="2020-05-10T03:07:56.469" v="50" actId="26606"/>
          <ac:spMkLst>
            <pc:docMk/>
            <pc:sldMk cId="1875409792" sldId="294"/>
            <ac:spMk id="1062" creationId="{B8FE8EF1-7AF2-4864-A8DE-7EE3481DA1D4}"/>
          </ac:spMkLst>
        </pc:spChg>
        <pc:spChg chg="add">
          <ac:chgData name="Katia Marion" userId="4e7f78b85d528d89" providerId="LiveId" clId="{BE6030E3-149A-41ED-B250-B64E8FB45BC1}" dt="2020-05-10T03:07:56.483" v="51" actId="26606"/>
          <ac:spMkLst>
            <pc:docMk/>
            <pc:sldMk cId="1875409792" sldId="294"/>
            <ac:spMk id="1067" creationId="{4EB21FA6-8B6A-4699-8408-91E69980018A}"/>
          </ac:spMkLst>
        </pc:spChg>
        <pc:spChg chg="add">
          <ac:chgData name="Katia Marion" userId="4e7f78b85d528d89" providerId="LiveId" clId="{BE6030E3-149A-41ED-B250-B64E8FB45BC1}" dt="2020-05-10T03:07:56.483" v="51" actId="26606"/>
          <ac:spMkLst>
            <pc:docMk/>
            <pc:sldMk cId="1875409792" sldId="294"/>
            <ac:spMk id="1068" creationId="{664D6319-AE80-458F-A2C6-1F0351266C95}"/>
          </ac:spMkLst>
        </pc:spChg>
        <pc:grpChg chg="add del">
          <ac:chgData name="Katia Marion" userId="4e7f78b85d528d89" providerId="LiveId" clId="{BE6030E3-149A-41ED-B250-B64E8FB45BC1}" dt="2020-05-10T03:04:25.122" v="12" actId="26606"/>
          <ac:grpSpMkLst>
            <pc:docMk/>
            <pc:sldMk cId="1875409792" sldId="294"/>
            <ac:grpSpMk id="71" creationId="{7B7EFD05-5F12-420E-8AEF-74D5EF9D58BC}"/>
          </ac:grpSpMkLst>
        </pc:grpChg>
        <pc:grpChg chg="add del">
          <ac:chgData name="Katia Marion" userId="4e7f78b85d528d89" providerId="LiveId" clId="{BE6030E3-149A-41ED-B250-B64E8FB45BC1}" dt="2020-05-10T03:04:25.122" v="12" actId="26606"/>
          <ac:grpSpMkLst>
            <pc:docMk/>
            <pc:sldMk cId="1875409792" sldId="294"/>
            <ac:grpSpMk id="85" creationId="{B64F33C7-E158-4057-87E7-6F42AA6D034A}"/>
          </ac:grpSpMkLst>
        </pc:grpChg>
        <pc:grpChg chg="add del">
          <ac:chgData name="Katia Marion" userId="4e7f78b85d528d89" providerId="LiveId" clId="{BE6030E3-149A-41ED-B250-B64E8FB45BC1}" dt="2020-05-10T03:07:56.469" v="50" actId="26606"/>
          <ac:grpSpMkLst>
            <pc:docMk/>
            <pc:sldMk cId="1875409792" sldId="294"/>
            <ac:grpSpMk id="128" creationId="{7B7EFD05-5F12-420E-8AEF-74D5EF9D58BC}"/>
          </ac:grpSpMkLst>
        </pc:grpChg>
        <pc:grpChg chg="add del">
          <ac:chgData name="Katia Marion" userId="4e7f78b85d528d89" providerId="LiveId" clId="{BE6030E3-149A-41ED-B250-B64E8FB45BC1}" dt="2020-05-10T03:07:56.469" v="50" actId="26606"/>
          <ac:grpSpMkLst>
            <pc:docMk/>
            <pc:sldMk cId="1875409792" sldId="294"/>
            <ac:grpSpMk id="142" creationId="{B64F33C7-E158-4057-87E7-6F42AA6D034A}"/>
          </ac:grpSpMkLst>
        </pc:grpChg>
        <pc:grpChg chg="add del">
          <ac:chgData name="Katia Marion" userId="4e7f78b85d528d89" providerId="LiveId" clId="{BE6030E3-149A-41ED-B250-B64E8FB45BC1}" dt="2020-05-10T03:06:44.631" v="40" actId="26606"/>
          <ac:grpSpMkLst>
            <pc:docMk/>
            <pc:sldMk cId="1875409792" sldId="294"/>
            <ac:grpSpMk id="153" creationId="{7B7EFD05-5F12-420E-8AEF-74D5EF9D58BC}"/>
          </ac:grpSpMkLst>
        </pc:grpChg>
        <pc:grpChg chg="add del">
          <ac:chgData name="Katia Marion" userId="4e7f78b85d528d89" providerId="LiveId" clId="{BE6030E3-149A-41ED-B250-B64E8FB45BC1}" dt="2020-05-10T03:06:44.631" v="40" actId="26606"/>
          <ac:grpSpMkLst>
            <pc:docMk/>
            <pc:sldMk cId="1875409792" sldId="294"/>
            <ac:grpSpMk id="167" creationId="{B64F33C7-E158-4057-87E7-6F42AA6D034A}"/>
          </ac:grpSpMkLst>
        </pc:grpChg>
        <pc:grpChg chg="add del">
          <ac:chgData name="Katia Marion" userId="4e7f78b85d528d89" providerId="LiveId" clId="{BE6030E3-149A-41ED-B250-B64E8FB45BC1}" dt="2020-05-10T03:04:29.908" v="14" actId="26606"/>
          <ac:grpSpMkLst>
            <pc:docMk/>
            <pc:sldMk cId="1875409792" sldId="294"/>
            <ac:grpSpMk id="1028" creationId="{7B7EFD05-5F12-420E-8AEF-74D5EF9D58BC}"/>
          </ac:grpSpMkLst>
        </pc:grpChg>
        <pc:grpChg chg="add del">
          <ac:chgData name="Katia Marion" userId="4e7f78b85d528d89" providerId="LiveId" clId="{BE6030E3-149A-41ED-B250-B64E8FB45BC1}" dt="2020-05-10T03:04:29.908" v="14" actId="26606"/>
          <ac:grpSpMkLst>
            <pc:docMk/>
            <pc:sldMk cId="1875409792" sldId="294"/>
            <ac:grpSpMk id="1029" creationId="{B64F33C7-E158-4057-87E7-6F42AA6D034A}"/>
          </ac:grpSpMkLst>
        </pc:grpChg>
        <pc:grpChg chg="add del">
          <ac:chgData name="Katia Marion" userId="4e7f78b85d528d89" providerId="LiveId" clId="{BE6030E3-149A-41ED-B250-B64E8FB45BC1}" dt="2020-05-10T03:04:38.786" v="16" actId="26606"/>
          <ac:grpSpMkLst>
            <pc:docMk/>
            <pc:sldMk cId="1875409792" sldId="294"/>
            <ac:grpSpMk id="1033" creationId="{F27737A0-D7E0-4415-8E90-FD4F69E76C19}"/>
          </ac:grpSpMkLst>
        </pc:grpChg>
        <pc:grpChg chg="add del">
          <ac:chgData name="Katia Marion" userId="4e7f78b85d528d89" providerId="LiveId" clId="{BE6030E3-149A-41ED-B250-B64E8FB45BC1}" dt="2020-05-10T03:04:38.786" v="16" actId="26606"/>
          <ac:grpSpMkLst>
            <pc:docMk/>
            <pc:sldMk cId="1875409792" sldId="294"/>
            <ac:grpSpMk id="1034" creationId="{57D8AB18-1DD7-4D60-B9FA-190B47BB267A}"/>
          </ac:grpSpMkLst>
        </pc:grpChg>
        <pc:grpChg chg="add del">
          <ac:chgData name="Katia Marion" userId="4e7f78b85d528d89" providerId="LiveId" clId="{BE6030E3-149A-41ED-B250-B64E8FB45BC1}" dt="2020-05-10T03:06:57.605" v="45" actId="26606"/>
          <ac:grpSpMkLst>
            <pc:docMk/>
            <pc:sldMk cId="1875409792" sldId="294"/>
            <ac:grpSpMk id="1041" creationId="{F27737A0-D7E0-4415-8E90-FD4F69E76C19}"/>
          </ac:grpSpMkLst>
        </pc:grpChg>
        <pc:grpChg chg="add del">
          <ac:chgData name="Katia Marion" userId="4e7f78b85d528d89" providerId="LiveId" clId="{BE6030E3-149A-41ED-B250-B64E8FB45BC1}" dt="2020-05-10T03:06:57.605" v="45" actId="26606"/>
          <ac:grpSpMkLst>
            <pc:docMk/>
            <pc:sldMk cId="1875409792" sldId="294"/>
            <ac:grpSpMk id="1042" creationId="{57D8AB18-1DD7-4D60-B9FA-190B47BB267A}"/>
          </ac:grpSpMkLst>
        </pc:grpChg>
        <pc:grpChg chg="add del">
          <ac:chgData name="Katia Marion" userId="4e7f78b85d528d89" providerId="LiveId" clId="{BE6030E3-149A-41ED-B250-B64E8FB45BC1}" dt="2020-05-10T03:06:48.883" v="42" actId="26606"/>
          <ac:grpSpMkLst>
            <pc:docMk/>
            <pc:sldMk cId="1875409792" sldId="294"/>
            <ac:grpSpMk id="1046" creationId="{F27737A0-D7E0-4415-8E90-FD4F69E76C19}"/>
          </ac:grpSpMkLst>
        </pc:grpChg>
        <pc:grpChg chg="add del">
          <ac:chgData name="Katia Marion" userId="4e7f78b85d528d89" providerId="LiveId" clId="{BE6030E3-149A-41ED-B250-B64E8FB45BC1}" dt="2020-05-10T03:06:48.883" v="42" actId="26606"/>
          <ac:grpSpMkLst>
            <pc:docMk/>
            <pc:sldMk cId="1875409792" sldId="294"/>
            <ac:grpSpMk id="1047" creationId="{57D8AB18-1DD7-4D60-B9FA-190B47BB267A}"/>
          </ac:grpSpMkLst>
        </pc:grpChg>
        <pc:grpChg chg="add del">
          <ac:chgData name="Katia Marion" userId="4e7f78b85d528d89" providerId="LiveId" clId="{BE6030E3-149A-41ED-B250-B64E8FB45BC1}" dt="2020-05-10T03:06:57.588" v="44" actId="26606"/>
          <ac:grpSpMkLst>
            <pc:docMk/>
            <pc:sldMk cId="1875409792" sldId="294"/>
            <ac:grpSpMk id="1051" creationId="{F27737A0-D7E0-4415-8E90-FD4F69E76C19}"/>
          </ac:grpSpMkLst>
        </pc:grpChg>
        <pc:grpChg chg="add del">
          <ac:chgData name="Katia Marion" userId="4e7f78b85d528d89" providerId="LiveId" clId="{BE6030E3-149A-41ED-B250-B64E8FB45BC1}" dt="2020-05-10T03:06:57.588" v="44" actId="26606"/>
          <ac:grpSpMkLst>
            <pc:docMk/>
            <pc:sldMk cId="1875409792" sldId="294"/>
            <ac:grpSpMk id="1052" creationId="{57D8AB18-1DD7-4D60-B9FA-190B47BB267A}"/>
          </ac:grpSpMkLst>
        </pc:grpChg>
        <pc:grpChg chg="add del">
          <ac:chgData name="Katia Marion" userId="4e7f78b85d528d89" providerId="LiveId" clId="{BE6030E3-149A-41ED-B250-B64E8FB45BC1}" dt="2020-05-10T03:07:56.483" v="51" actId="26606"/>
          <ac:grpSpMkLst>
            <pc:docMk/>
            <pc:sldMk cId="1875409792" sldId="294"/>
            <ac:grpSpMk id="1056" creationId="{F27737A0-D7E0-4415-8E90-FD4F69E76C19}"/>
          </ac:grpSpMkLst>
        </pc:grpChg>
        <pc:grpChg chg="add del">
          <ac:chgData name="Katia Marion" userId="4e7f78b85d528d89" providerId="LiveId" clId="{BE6030E3-149A-41ED-B250-B64E8FB45BC1}" dt="2020-05-10T03:07:56.483" v="51" actId="26606"/>
          <ac:grpSpMkLst>
            <pc:docMk/>
            <pc:sldMk cId="1875409792" sldId="294"/>
            <ac:grpSpMk id="1057" creationId="{57D8AB18-1DD7-4D60-B9FA-190B47BB267A}"/>
          </ac:grpSpMkLst>
        </pc:grpChg>
        <pc:grpChg chg="add">
          <ac:chgData name="Katia Marion" userId="4e7f78b85d528d89" providerId="LiveId" clId="{BE6030E3-149A-41ED-B250-B64E8FB45BC1}" dt="2020-05-10T03:07:56.483" v="51" actId="26606"/>
          <ac:grpSpMkLst>
            <pc:docMk/>
            <pc:sldMk cId="1875409792" sldId="294"/>
            <ac:grpSpMk id="1064" creationId="{F27737A0-D7E0-4415-8E90-FD4F69E76C19}"/>
          </ac:grpSpMkLst>
        </pc:grpChg>
        <pc:grpChg chg="add">
          <ac:chgData name="Katia Marion" userId="4e7f78b85d528d89" providerId="LiveId" clId="{BE6030E3-149A-41ED-B250-B64E8FB45BC1}" dt="2020-05-10T03:07:56.483" v="51" actId="26606"/>
          <ac:grpSpMkLst>
            <pc:docMk/>
            <pc:sldMk cId="1875409792" sldId="294"/>
            <ac:grpSpMk id="1065" creationId="{57D8AB18-1DD7-4D60-B9FA-190B47BB267A}"/>
          </ac:grpSpMkLst>
        </pc:grpChg>
        <pc:picChg chg="add mod">
          <ac:chgData name="Katia Marion" userId="4e7f78b85d528d89" providerId="LiveId" clId="{BE6030E3-149A-41ED-B250-B64E8FB45BC1}" dt="2020-05-10T03:20:11.300" v="314" actId="14100"/>
          <ac:picMkLst>
            <pc:docMk/>
            <pc:sldMk cId="1875409792" sldId="294"/>
            <ac:picMk id="1026" creationId="{E573BFE8-DB93-404F-95CB-711AAE98D9EB}"/>
          </ac:picMkLst>
        </pc:picChg>
      </pc:sldChg>
      <pc:sldChg chg="addSp delSp modSp new mod setBg">
        <pc:chgData name="Katia Marion" userId="4e7f78b85d528d89" providerId="LiveId" clId="{BE6030E3-149A-41ED-B250-B64E8FB45BC1}" dt="2020-05-12T17:53:49.949" v="1393" actId="20577"/>
        <pc:sldMkLst>
          <pc:docMk/>
          <pc:sldMk cId="239462449" sldId="295"/>
        </pc:sldMkLst>
        <pc:spChg chg="mod">
          <ac:chgData name="Katia Marion" userId="4e7f78b85d528d89" providerId="LiveId" clId="{BE6030E3-149A-41ED-B250-B64E8FB45BC1}" dt="2020-05-10T03:19:25.902" v="308" actId="26606"/>
          <ac:spMkLst>
            <pc:docMk/>
            <pc:sldMk cId="239462449" sldId="295"/>
            <ac:spMk id="2" creationId="{AF6C2F82-E11D-4A35-AE9A-8EDECE20CA18}"/>
          </ac:spMkLst>
        </pc:spChg>
        <pc:spChg chg="mod">
          <ac:chgData name="Katia Marion" userId="4e7f78b85d528d89" providerId="LiveId" clId="{BE6030E3-149A-41ED-B250-B64E8FB45BC1}" dt="2020-05-12T17:53:49.949" v="1393" actId="20577"/>
          <ac:spMkLst>
            <pc:docMk/>
            <pc:sldMk cId="239462449" sldId="295"/>
            <ac:spMk id="3" creationId="{DAEB9E63-08AD-4E1D-9BF6-5141937BE716}"/>
          </ac:spMkLst>
        </pc:spChg>
        <pc:spChg chg="del">
          <ac:chgData name="Katia Marion" userId="4e7f78b85d528d89" providerId="LiveId" clId="{BE6030E3-149A-41ED-B250-B64E8FB45BC1}" dt="2020-05-10T03:10:53.172" v="76"/>
          <ac:spMkLst>
            <pc:docMk/>
            <pc:sldMk cId="239462449" sldId="295"/>
            <ac:spMk id="4" creationId="{E9AE3792-B76A-44A7-95EC-740DADC57486}"/>
          </ac:spMkLst>
        </pc:spChg>
        <pc:spChg chg="add del">
          <ac:chgData name="Katia Marion" userId="4e7f78b85d528d89" providerId="LiveId" clId="{BE6030E3-149A-41ED-B250-B64E8FB45BC1}" dt="2020-05-10T03:19:25.902" v="308" actId="26606"/>
          <ac:spMkLst>
            <pc:docMk/>
            <pc:sldMk cId="239462449" sldId="295"/>
            <ac:spMk id="99" creationId="{4EB21FA6-8B6A-4699-8408-91E69980018A}"/>
          </ac:spMkLst>
        </pc:spChg>
        <pc:spChg chg="add del">
          <ac:chgData name="Katia Marion" userId="4e7f78b85d528d89" providerId="LiveId" clId="{BE6030E3-149A-41ED-B250-B64E8FB45BC1}" dt="2020-05-10T03:19:25.902" v="308" actId="26606"/>
          <ac:spMkLst>
            <pc:docMk/>
            <pc:sldMk cId="239462449" sldId="295"/>
            <ac:spMk id="101" creationId="{664D6319-AE80-458F-A2C6-1F0351266C95}"/>
          </ac:spMkLst>
        </pc:spChg>
        <pc:spChg chg="add del">
          <ac:chgData name="Katia Marion" userId="4e7f78b85d528d89" providerId="LiveId" clId="{BE6030E3-149A-41ED-B250-B64E8FB45BC1}" dt="2020-05-10T03:17:05.748" v="243" actId="26606"/>
          <ac:spMkLst>
            <pc:docMk/>
            <pc:sldMk cId="239462449" sldId="295"/>
            <ac:spMk id="163" creationId="{4EB21FA6-8B6A-4699-8408-91E69980018A}"/>
          </ac:spMkLst>
        </pc:spChg>
        <pc:spChg chg="add del">
          <ac:chgData name="Katia Marion" userId="4e7f78b85d528d89" providerId="LiveId" clId="{BE6030E3-149A-41ED-B250-B64E8FB45BC1}" dt="2020-05-10T03:17:05.748" v="243" actId="26606"/>
          <ac:spMkLst>
            <pc:docMk/>
            <pc:sldMk cId="239462449" sldId="295"/>
            <ac:spMk id="165" creationId="{664D6319-AE80-458F-A2C6-1F0351266C95}"/>
          </ac:spMkLst>
        </pc:spChg>
        <pc:spChg chg="add del">
          <ac:chgData name="Katia Marion" userId="4e7f78b85d528d89" providerId="LiveId" clId="{BE6030E3-149A-41ED-B250-B64E8FB45BC1}" dt="2020-05-10T03:19:25.902" v="308" actId="26606"/>
          <ac:spMkLst>
            <pc:docMk/>
            <pc:sldMk cId="239462449" sldId="295"/>
            <ac:spMk id="167" creationId="{93262980-E907-4930-9E6E-3DC2025CE757}"/>
          </ac:spMkLst>
        </pc:spChg>
        <pc:spChg chg="add del">
          <ac:chgData name="Katia Marion" userId="4e7f78b85d528d89" providerId="LiveId" clId="{BE6030E3-149A-41ED-B250-B64E8FB45BC1}" dt="2020-05-10T03:19:25.902" v="308" actId="26606"/>
          <ac:spMkLst>
            <pc:docMk/>
            <pc:sldMk cId="239462449" sldId="295"/>
            <ac:spMk id="169" creationId="{AFD53EBD-B361-45AD-8ABF-9270B20B4AFE}"/>
          </ac:spMkLst>
        </pc:spChg>
        <pc:spChg chg="add del">
          <ac:chgData name="Katia Marion" userId="4e7f78b85d528d89" providerId="LiveId" clId="{BE6030E3-149A-41ED-B250-B64E8FB45BC1}" dt="2020-05-10T03:19:25.902" v="308" actId="26606"/>
          <ac:spMkLst>
            <pc:docMk/>
            <pc:sldMk cId="239462449" sldId="295"/>
            <ac:spMk id="171" creationId="{DA1A4CE7-6399-4B37-ACE2-CFC4B4077B51}"/>
          </ac:spMkLst>
        </pc:spChg>
        <pc:spChg chg="add del">
          <ac:chgData name="Katia Marion" userId="4e7f78b85d528d89" providerId="LiveId" clId="{BE6030E3-149A-41ED-B250-B64E8FB45BC1}" dt="2020-05-10T03:17:18.492" v="245" actId="26606"/>
          <ac:spMkLst>
            <pc:docMk/>
            <pc:sldMk cId="239462449" sldId="295"/>
            <ac:spMk id="2054" creationId="{B8FE8EF1-7AF2-4864-A8DE-7EE3481DA1D4}"/>
          </ac:spMkLst>
        </pc:spChg>
        <pc:spChg chg="add del">
          <ac:chgData name="Katia Marion" userId="4e7f78b85d528d89" providerId="LiveId" clId="{BE6030E3-149A-41ED-B250-B64E8FB45BC1}" dt="2020-05-10T03:17:18.492" v="245" actId="26606"/>
          <ac:spMkLst>
            <pc:docMk/>
            <pc:sldMk cId="239462449" sldId="295"/>
            <ac:spMk id="2055" creationId="{5B3CCFC9-E82D-444E-9621-FE5F95E679EC}"/>
          </ac:spMkLst>
        </pc:spChg>
        <pc:spChg chg="add del">
          <ac:chgData name="Katia Marion" userId="4e7f78b85d528d89" providerId="LiveId" clId="{BE6030E3-149A-41ED-B250-B64E8FB45BC1}" dt="2020-05-10T03:19:04.530" v="304" actId="26606"/>
          <ac:spMkLst>
            <pc:docMk/>
            <pc:sldMk cId="239462449" sldId="295"/>
            <ac:spMk id="2058" creationId="{4EB21FA6-8B6A-4699-8408-91E69980018A}"/>
          </ac:spMkLst>
        </pc:spChg>
        <pc:spChg chg="add del">
          <ac:chgData name="Katia Marion" userId="4e7f78b85d528d89" providerId="LiveId" clId="{BE6030E3-149A-41ED-B250-B64E8FB45BC1}" dt="2020-05-10T03:19:04.530" v="304" actId="26606"/>
          <ac:spMkLst>
            <pc:docMk/>
            <pc:sldMk cId="239462449" sldId="295"/>
            <ac:spMk id="2059" creationId="{664D6319-AE80-458F-A2C6-1F0351266C95}"/>
          </ac:spMkLst>
        </pc:spChg>
        <pc:spChg chg="add del">
          <ac:chgData name="Katia Marion" userId="4e7f78b85d528d89" providerId="LiveId" clId="{BE6030E3-149A-41ED-B250-B64E8FB45BC1}" dt="2020-05-10T03:19:16.068" v="306" actId="26606"/>
          <ac:spMkLst>
            <pc:docMk/>
            <pc:sldMk cId="239462449" sldId="295"/>
            <ac:spMk id="2063" creationId="{B8FE8EF1-7AF2-4864-A8DE-7EE3481DA1D4}"/>
          </ac:spMkLst>
        </pc:spChg>
        <pc:spChg chg="add del">
          <ac:chgData name="Katia Marion" userId="4e7f78b85d528d89" providerId="LiveId" clId="{BE6030E3-149A-41ED-B250-B64E8FB45BC1}" dt="2020-05-10T03:19:16.068" v="306" actId="26606"/>
          <ac:spMkLst>
            <pc:docMk/>
            <pc:sldMk cId="239462449" sldId="295"/>
            <ac:spMk id="2064" creationId="{5B3CCFC9-E82D-444E-9621-FE5F95E679EC}"/>
          </ac:spMkLst>
        </pc:spChg>
        <pc:spChg chg="add del">
          <ac:chgData name="Katia Marion" userId="4e7f78b85d528d89" providerId="LiveId" clId="{BE6030E3-149A-41ED-B250-B64E8FB45BC1}" dt="2020-05-10T03:19:25.902" v="308" actId="26606"/>
          <ac:spMkLst>
            <pc:docMk/>
            <pc:sldMk cId="239462449" sldId="295"/>
            <ac:spMk id="2068" creationId="{4EB21FA6-8B6A-4699-8408-91E69980018A}"/>
          </ac:spMkLst>
        </pc:spChg>
        <pc:spChg chg="add del">
          <ac:chgData name="Katia Marion" userId="4e7f78b85d528d89" providerId="LiveId" clId="{BE6030E3-149A-41ED-B250-B64E8FB45BC1}" dt="2020-05-10T03:19:25.902" v="308" actId="26606"/>
          <ac:spMkLst>
            <pc:docMk/>
            <pc:sldMk cId="239462449" sldId="295"/>
            <ac:spMk id="2069" creationId="{664D6319-AE80-458F-A2C6-1F0351266C95}"/>
          </ac:spMkLst>
        </pc:spChg>
        <pc:grpChg chg="add del">
          <ac:chgData name="Katia Marion" userId="4e7f78b85d528d89" providerId="LiveId" clId="{BE6030E3-149A-41ED-B250-B64E8FB45BC1}" dt="2020-05-10T03:19:25.902" v="308" actId="26606"/>
          <ac:grpSpMkLst>
            <pc:docMk/>
            <pc:sldMk cId="239462449" sldId="295"/>
            <ac:grpSpMk id="71" creationId="{F27737A0-D7E0-4415-8E90-FD4F69E76C19}"/>
          </ac:grpSpMkLst>
        </pc:grpChg>
        <pc:grpChg chg="add del">
          <ac:chgData name="Katia Marion" userId="4e7f78b85d528d89" providerId="LiveId" clId="{BE6030E3-149A-41ED-B250-B64E8FB45BC1}" dt="2020-05-10T03:19:25.902" v="308" actId="26606"/>
          <ac:grpSpMkLst>
            <pc:docMk/>
            <pc:sldMk cId="239462449" sldId="295"/>
            <ac:grpSpMk id="85" creationId="{57D8AB18-1DD7-4D60-B9FA-190B47BB267A}"/>
          </ac:grpSpMkLst>
        </pc:grpChg>
        <pc:grpChg chg="add del">
          <ac:chgData name="Katia Marion" userId="4e7f78b85d528d89" providerId="LiveId" clId="{BE6030E3-149A-41ED-B250-B64E8FB45BC1}" dt="2020-05-10T03:17:05.748" v="243" actId="26606"/>
          <ac:grpSpMkLst>
            <pc:docMk/>
            <pc:sldMk cId="239462449" sldId="295"/>
            <ac:grpSpMk id="135" creationId="{F27737A0-D7E0-4415-8E90-FD4F69E76C19}"/>
          </ac:grpSpMkLst>
        </pc:grpChg>
        <pc:grpChg chg="add del">
          <ac:chgData name="Katia Marion" userId="4e7f78b85d528d89" providerId="LiveId" clId="{BE6030E3-149A-41ED-B250-B64E8FB45BC1}" dt="2020-05-10T03:17:05.748" v="243" actId="26606"/>
          <ac:grpSpMkLst>
            <pc:docMk/>
            <pc:sldMk cId="239462449" sldId="295"/>
            <ac:grpSpMk id="149" creationId="{57D8AB18-1DD7-4D60-B9FA-190B47BB267A}"/>
          </ac:grpSpMkLst>
        </pc:grpChg>
        <pc:grpChg chg="add del">
          <ac:chgData name="Katia Marion" userId="4e7f78b85d528d89" providerId="LiveId" clId="{BE6030E3-149A-41ED-B250-B64E8FB45BC1}" dt="2020-05-10T03:17:18.492" v="245" actId="26606"/>
          <ac:grpSpMkLst>
            <pc:docMk/>
            <pc:sldMk cId="239462449" sldId="295"/>
            <ac:grpSpMk id="2052" creationId="{7B7EFD05-5F12-420E-8AEF-74D5EF9D58BC}"/>
          </ac:grpSpMkLst>
        </pc:grpChg>
        <pc:grpChg chg="add del">
          <ac:chgData name="Katia Marion" userId="4e7f78b85d528d89" providerId="LiveId" clId="{BE6030E3-149A-41ED-B250-B64E8FB45BC1}" dt="2020-05-10T03:17:18.492" v="245" actId="26606"/>
          <ac:grpSpMkLst>
            <pc:docMk/>
            <pc:sldMk cId="239462449" sldId="295"/>
            <ac:grpSpMk id="2053" creationId="{B64F33C7-E158-4057-87E7-6F42AA6D034A}"/>
          </ac:grpSpMkLst>
        </pc:grpChg>
        <pc:grpChg chg="add del">
          <ac:chgData name="Katia Marion" userId="4e7f78b85d528d89" providerId="LiveId" clId="{BE6030E3-149A-41ED-B250-B64E8FB45BC1}" dt="2020-05-10T03:19:04.530" v="304" actId="26606"/>
          <ac:grpSpMkLst>
            <pc:docMk/>
            <pc:sldMk cId="239462449" sldId="295"/>
            <ac:grpSpMk id="2056" creationId="{F27737A0-D7E0-4415-8E90-FD4F69E76C19}"/>
          </ac:grpSpMkLst>
        </pc:grpChg>
        <pc:grpChg chg="add del">
          <ac:chgData name="Katia Marion" userId="4e7f78b85d528d89" providerId="LiveId" clId="{BE6030E3-149A-41ED-B250-B64E8FB45BC1}" dt="2020-05-10T03:19:04.530" v="304" actId="26606"/>
          <ac:grpSpMkLst>
            <pc:docMk/>
            <pc:sldMk cId="239462449" sldId="295"/>
            <ac:grpSpMk id="2057" creationId="{57D8AB18-1DD7-4D60-B9FA-190B47BB267A}"/>
          </ac:grpSpMkLst>
        </pc:grpChg>
        <pc:grpChg chg="add del">
          <ac:chgData name="Katia Marion" userId="4e7f78b85d528d89" providerId="LiveId" clId="{BE6030E3-149A-41ED-B250-B64E8FB45BC1}" dt="2020-05-10T03:19:16.068" v="306" actId="26606"/>
          <ac:grpSpMkLst>
            <pc:docMk/>
            <pc:sldMk cId="239462449" sldId="295"/>
            <ac:grpSpMk id="2061" creationId="{7B7EFD05-5F12-420E-8AEF-74D5EF9D58BC}"/>
          </ac:grpSpMkLst>
        </pc:grpChg>
        <pc:grpChg chg="add del">
          <ac:chgData name="Katia Marion" userId="4e7f78b85d528d89" providerId="LiveId" clId="{BE6030E3-149A-41ED-B250-B64E8FB45BC1}" dt="2020-05-10T03:19:16.068" v="306" actId="26606"/>
          <ac:grpSpMkLst>
            <pc:docMk/>
            <pc:sldMk cId="239462449" sldId="295"/>
            <ac:grpSpMk id="2062" creationId="{B64F33C7-E158-4057-87E7-6F42AA6D034A}"/>
          </ac:grpSpMkLst>
        </pc:grpChg>
        <pc:grpChg chg="add del">
          <ac:chgData name="Katia Marion" userId="4e7f78b85d528d89" providerId="LiveId" clId="{BE6030E3-149A-41ED-B250-B64E8FB45BC1}" dt="2020-05-10T03:19:25.902" v="308" actId="26606"/>
          <ac:grpSpMkLst>
            <pc:docMk/>
            <pc:sldMk cId="239462449" sldId="295"/>
            <ac:grpSpMk id="2066" creationId="{F27737A0-D7E0-4415-8E90-FD4F69E76C19}"/>
          </ac:grpSpMkLst>
        </pc:grpChg>
        <pc:grpChg chg="add del">
          <ac:chgData name="Katia Marion" userId="4e7f78b85d528d89" providerId="LiveId" clId="{BE6030E3-149A-41ED-B250-B64E8FB45BC1}" dt="2020-05-10T03:19:25.902" v="308" actId="26606"/>
          <ac:grpSpMkLst>
            <pc:docMk/>
            <pc:sldMk cId="239462449" sldId="295"/>
            <ac:grpSpMk id="2067" creationId="{57D8AB18-1DD7-4D60-B9FA-190B47BB267A}"/>
          </ac:grpSpMkLst>
        </pc:grpChg>
        <pc:picChg chg="add mod">
          <ac:chgData name="Katia Marion" userId="4e7f78b85d528d89" providerId="LiveId" clId="{BE6030E3-149A-41ED-B250-B64E8FB45BC1}" dt="2020-05-10T03:19:45.838" v="311" actId="14100"/>
          <ac:picMkLst>
            <pc:docMk/>
            <pc:sldMk cId="239462449" sldId="295"/>
            <ac:picMk id="2050" creationId="{AFDD2BAD-20A3-448E-9B76-219D13A5BDEF}"/>
          </ac:picMkLst>
        </pc:picChg>
      </pc:sldChg>
      <pc:sldChg chg="addSp delSp modSp new mod setBg">
        <pc:chgData name="Katia Marion" userId="4e7f78b85d528d89" providerId="LiveId" clId="{BE6030E3-149A-41ED-B250-B64E8FB45BC1}" dt="2020-05-16T14:20:38.654" v="1656" actId="27636"/>
        <pc:sldMkLst>
          <pc:docMk/>
          <pc:sldMk cId="3222838581" sldId="296"/>
        </pc:sldMkLst>
        <pc:spChg chg="mod">
          <ac:chgData name="Katia Marion" userId="4e7f78b85d528d89" providerId="LiveId" clId="{BE6030E3-149A-41ED-B250-B64E8FB45BC1}" dt="2020-05-16T14:19:30.177" v="1648" actId="14100"/>
          <ac:spMkLst>
            <pc:docMk/>
            <pc:sldMk cId="3222838581" sldId="296"/>
            <ac:spMk id="2" creationId="{78328E97-A40E-4774-874C-F460E2AA1D4B}"/>
          </ac:spMkLst>
        </pc:spChg>
        <pc:spChg chg="mod">
          <ac:chgData name="Katia Marion" userId="4e7f78b85d528d89" providerId="LiveId" clId="{BE6030E3-149A-41ED-B250-B64E8FB45BC1}" dt="2020-05-16T14:20:38.654" v="1656" actId="27636"/>
          <ac:spMkLst>
            <pc:docMk/>
            <pc:sldMk cId="3222838581" sldId="296"/>
            <ac:spMk id="3" creationId="{897B4639-9951-475B-997C-B1944DEA6B1F}"/>
          </ac:spMkLst>
        </pc:spChg>
        <pc:spChg chg="del">
          <ac:chgData name="Katia Marion" userId="4e7f78b85d528d89" providerId="LiveId" clId="{BE6030E3-149A-41ED-B250-B64E8FB45BC1}" dt="2020-05-10T03:42:12.494" v="358"/>
          <ac:spMkLst>
            <pc:docMk/>
            <pc:sldMk cId="3222838581" sldId="296"/>
            <ac:spMk id="4" creationId="{F4F3D29E-DE89-4E9D-8948-36112C1E4116}"/>
          </ac:spMkLst>
        </pc:spChg>
        <pc:spChg chg="add del">
          <ac:chgData name="Katia Marion" userId="4e7f78b85d528d89" providerId="LiveId" clId="{BE6030E3-149A-41ED-B250-B64E8FB45BC1}" dt="2020-05-10T03:48:33.576" v="477" actId="26606"/>
          <ac:spMkLst>
            <pc:docMk/>
            <pc:sldMk cId="3222838581" sldId="296"/>
            <ac:spMk id="99" creationId="{4EB21FA6-8B6A-4699-8408-91E69980018A}"/>
          </ac:spMkLst>
        </pc:spChg>
        <pc:spChg chg="add del">
          <ac:chgData name="Katia Marion" userId="4e7f78b85d528d89" providerId="LiveId" clId="{BE6030E3-149A-41ED-B250-B64E8FB45BC1}" dt="2020-05-10T03:48:33.576" v="477" actId="26606"/>
          <ac:spMkLst>
            <pc:docMk/>
            <pc:sldMk cId="3222838581" sldId="296"/>
            <ac:spMk id="101" creationId="{664D6319-AE80-458F-A2C6-1F0351266C95}"/>
          </ac:spMkLst>
        </pc:spChg>
        <pc:spChg chg="add del">
          <ac:chgData name="Katia Marion" userId="4e7f78b85d528d89" providerId="LiveId" clId="{BE6030E3-149A-41ED-B250-B64E8FB45BC1}" dt="2020-05-10T03:48:13.022" v="469" actId="26606"/>
          <ac:spMkLst>
            <pc:docMk/>
            <pc:sldMk cId="3222838581" sldId="296"/>
            <ac:spMk id="163" creationId="{4EB21FA6-8B6A-4699-8408-91E69980018A}"/>
          </ac:spMkLst>
        </pc:spChg>
        <pc:spChg chg="add del">
          <ac:chgData name="Katia Marion" userId="4e7f78b85d528d89" providerId="LiveId" clId="{BE6030E3-149A-41ED-B250-B64E8FB45BC1}" dt="2020-05-10T03:48:13.022" v="469" actId="26606"/>
          <ac:spMkLst>
            <pc:docMk/>
            <pc:sldMk cId="3222838581" sldId="296"/>
            <ac:spMk id="165" creationId="{664D6319-AE80-458F-A2C6-1F0351266C95}"/>
          </ac:spMkLst>
        </pc:spChg>
        <pc:spChg chg="add del">
          <ac:chgData name="Katia Marion" userId="4e7f78b85d528d89" providerId="LiveId" clId="{BE6030E3-149A-41ED-B250-B64E8FB45BC1}" dt="2020-05-10T03:48:20.811" v="473" actId="26606"/>
          <ac:spMkLst>
            <pc:docMk/>
            <pc:sldMk cId="3222838581" sldId="296"/>
            <ac:spMk id="167" creationId="{93262980-E907-4930-9E6E-3DC2025CE757}"/>
          </ac:spMkLst>
        </pc:spChg>
        <pc:spChg chg="add del">
          <ac:chgData name="Katia Marion" userId="4e7f78b85d528d89" providerId="LiveId" clId="{BE6030E3-149A-41ED-B250-B64E8FB45BC1}" dt="2020-05-10T03:48:20.811" v="473" actId="26606"/>
          <ac:spMkLst>
            <pc:docMk/>
            <pc:sldMk cId="3222838581" sldId="296"/>
            <ac:spMk id="169" creationId="{AFD53EBD-B361-45AD-8ABF-9270B20B4AFE}"/>
          </ac:spMkLst>
        </pc:spChg>
        <pc:spChg chg="add del">
          <ac:chgData name="Katia Marion" userId="4e7f78b85d528d89" providerId="LiveId" clId="{BE6030E3-149A-41ED-B250-B64E8FB45BC1}" dt="2020-05-10T03:48:20.811" v="473" actId="26606"/>
          <ac:spMkLst>
            <pc:docMk/>
            <pc:sldMk cId="3222838581" sldId="296"/>
            <ac:spMk id="171" creationId="{DA1A4CE7-6399-4B37-ACE2-CFC4B4077B51}"/>
          </ac:spMkLst>
        </pc:spChg>
        <pc:spChg chg="add del">
          <ac:chgData name="Katia Marion" userId="4e7f78b85d528d89" providerId="LiveId" clId="{BE6030E3-149A-41ED-B250-B64E8FB45BC1}" dt="2020-05-10T03:48:15.970" v="471" actId="26606"/>
          <ac:spMkLst>
            <pc:docMk/>
            <pc:sldMk cId="3222838581" sldId="296"/>
            <ac:spMk id="3078" creationId="{B8FE8EF1-7AF2-4864-A8DE-7EE3481DA1D4}"/>
          </ac:spMkLst>
        </pc:spChg>
        <pc:spChg chg="add del">
          <ac:chgData name="Katia Marion" userId="4e7f78b85d528d89" providerId="LiveId" clId="{BE6030E3-149A-41ED-B250-B64E8FB45BC1}" dt="2020-05-10T03:48:15.970" v="471" actId="26606"/>
          <ac:spMkLst>
            <pc:docMk/>
            <pc:sldMk cId="3222838581" sldId="296"/>
            <ac:spMk id="3079" creationId="{5B3CCFC9-E82D-444E-9621-FE5F95E679EC}"/>
          </ac:spMkLst>
        </pc:spChg>
        <pc:spChg chg="add del">
          <ac:chgData name="Katia Marion" userId="4e7f78b85d528d89" providerId="LiveId" clId="{BE6030E3-149A-41ED-B250-B64E8FB45BC1}" dt="2020-05-10T03:48:20.811" v="473" actId="26606"/>
          <ac:spMkLst>
            <pc:docMk/>
            <pc:sldMk cId="3222838581" sldId="296"/>
            <ac:spMk id="3083" creationId="{4EB21FA6-8B6A-4699-8408-91E69980018A}"/>
          </ac:spMkLst>
        </pc:spChg>
        <pc:spChg chg="add del">
          <ac:chgData name="Katia Marion" userId="4e7f78b85d528d89" providerId="LiveId" clId="{BE6030E3-149A-41ED-B250-B64E8FB45BC1}" dt="2020-05-10T03:48:20.811" v="473" actId="26606"/>
          <ac:spMkLst>
            <pc:docMk/>
            <pc:sldMk cId="3222838581" sldId="296"/>
            <ac:spMk id="3084" creationId="{664D6319-AE80-458F-A2C6-1F0351266C95}"/>
          </ac:spMkLst>
        </pc:spChg>
        <pc:spChg chg="add del">
          <ac:chgData name="Katia Marion" userId="4e7f78b85d528d89" providerId="LiveId" clId="{BE6030E3-149A-41ED-B250-B64E8FB45BC1}" dt="2020-05-10T03:48:24.642" v="475" actId="26606"/>
          <ac:spMkLst>
            <pc:docMk/>
            <pc:sldMk cId="3222838581" sldId="296"/>
            <ac:spMk id="3088" creationId="{4EB21FA6-8B6A-4699-8408-91E69980018A}"/>
          </ac:spMkLst>
        </pc:spChg>
        <pc:spChg chg="add del">
          <ac:chgData name="Katia Marion" userId="4e7f78b85d528d89" providerId="LiveId" clId="{BE6030E3-149A-41ED-B250-B64E8FB45BC1}" dt="2020-05-10T03:48:24.642" v="475" actId="26606"/>
          <ac:spMkLst>
            <pc:docMk/>
            <pc:sldMk cId="3222838581" sldId="296"/>
            <ac:spMk id="3089" creationId="{664D6319-AE80-458F-A2C6-1F0351266C95}"/>
          </ac:spMkLst>
        </pc:spChg>
        <pc:spChg chg="add del">
          <ac:chgData name="Katia Marion" userId="4e7f78b85d528d89" providerId="LiveId" clId="{BE6030E3-149A-41ED-B250-B64E8FB45BC1}" dt="2020-05-10T03:48:24.642" v="475" actId="26606"/>
          <ac:spMkLst>
            <pc:docMk/>
            <pc:sldMk cId="3222838581" sldId="296"/>
            <ac:spMk id="3090" creationId="{B5D27D0B-B236-43E0-84ED-24198D786710}"/>
          </ac:spMkLst>
        </pc:spChg>
        <pc:spChg chg="add del">
          <ac:chgData name="Katia Marion" userId="4e7f78b85d528d89" providerId="LiveId" clId="{BE6030E3-149A-41ED-B250-B64E8FB45BC1}" dt="2020-05-10T03:48:24.642" v="475" actId="26606"/>
          <ac:spMkLst>
            <pc:docMk/>
            <pc:sldMk cId="3222838581" sldId="296"/>
            <ac:spMk id="3091" creationId="{AC47E887-C87E-4D8A-9840-6D071881972F}"/>
          </ac:spMkLst>
        </pc:spChg>
        <pc:spChg chg="add del">
          <ac:chgData name="Katia Marion" userId="4e7f78b85d528d89" providerId="LiveId" clId="{BE6030E3-149A-41ED-B250-B64E8FB45BC1}" dt="2020-05-10T03:48:24.642" v="475" actId="26606"/>
          <ac:spMkLst>
            <pc:docMk/>
            <pc:sldMk cId="3222838581" sldId="296"/>
            <ac:spMk id="3092" creationId="{CC5AFBB9-F80F-4FCC-A53E-F9CD83EFE073}"/>
          </ac:spMkLst>
        </pc:spChg>
        <pc:spChg chg="add del">
          <ac:chgData name="Katia Marion" userId="4e7f78b85d528d89" providerId="LiveId" clId="{BE6030E3-149A-41ED-B250-B64E8FB45BC1}" dt="2020-05-10T03:48:33.576" v="477" actId="26606"/>
          <ac:spMkLst>
            <pc:docMk/>
            <pc:sldMk cId="3222838581" sldId="296"/>
            <ac:spMk id="3096" creationId="{4EB21FA6-8B6A-4699-8408-91E69980018A}"/>
          </ac:spMkLst>
        </pc:spChg>
        <pc:spChg chg="add del">
          <ac:chgData name="Katia Marion" userId="4e7f78b85d528d89" providerId="LiveId" clId="{BE6030E3-149A-41ED-B250-B64E8FB45BC1}" dt="2020-05-10T03:48:33.576" v="477" actId="26606"/>
          <ac:spMkLst>
            <pc:docMk/>
            <pc:sldMk cId="3222838581" sldId="296"/>
            <ac:spMk id="3097" creationId="{664D6319-AE80-458F-A2C6-1F0351266C95}"/>
          </ac:spMkLst>
        </pc:spChg>
        <pc:spChg chg="add del">
          <ac:chgData name="Katia Marion" userId="4e7f78b85d528d89" providerId="LiveId" clId="{BE6030E3-149A-41ED-B250-B64E8FB45BC1}" dt="2020-05-10T03:48:33.576" v="477" actId="26606"/>
          <ac:spMkLst>
            <pc:docMk/>
            <pc:sldMk cId="3222838581" sldId="296"/>
            <ac:spMk id="3098" creationId="{93262980-E907-4930-9E6E-3DC2025CE757}"/>
          </ac:spMkLst>
        </pc:spChg>
        <pc:spChg chg="add del">
          <ac:chgData name="Katia Marion" userId="4e7f78b85d528d89" providerId="LiveId" clId="{BE6030E3-149A-41ED-B250-B64E8FB45BC1}" dt="2020-05-10T03:48:33.576" v="477" actId="26606"/>
          <ac:spMkLst>
            <pc:docMk/>
            <pc:sldMk cId="3222838581" sldId="296"/>
            <ac:spMk id="3099" creationId="{AFD53EBD-B361-45AD-8ABF-9270B20B4AFE}"/>
          </ac:spMkLst>
        </pc:spChg>
        <pc:spChg chg="add del">
          <ac:chgData name="Katia Marion" userId="4e7f78b85d528d89" providerId="LiveId" clId="{BE6030E3-149A-41ED-B250-B64E8FB45BC1}" dt="2020-05-10T03:48:33.576" v="477" actId="26606"/>
          <ac:spMkLst>
            <pc:docMk/>
            <pc:sldMk cId="3222838581" sldId="296"/>
            <ac:spMk id="3100" creationId="{DA1A4CE7-6399-4B37-ACE2-CFC4B4077B51}"/>
          </ac:spMkLst>
        </pc:spChg>
        <pc:grpChg chg="add del">
          <ac:chgData name="Katia Marion" userId="4e7f78b85d528d89" providerId="LiveId" clId="{BE6030E3-149A-41ED-B250-B64E8FB45BC1}" dt="2020-05-10T03:48:33.576" v="477" actId="26606"/>
          <ac:grpSpMkLst>
            <pc:docMk/>
            <pc:sldMk cId="3222838581" sldId="296"/>
            <ac:grpSpMk id="71" creationId="{F27737A0-D7E0-4415-8E90-FD4F69E76C19}"/>
          </ac:grpSpMkLst>
        </pc:grpChg>
        <pc:grpChg chg="add del">
          <ac:chgData name="Katia Marion" userId="4e7f78b85d528d89" providerId="LiveId" clId="{BE6030E3-149A-41ED-B250-B64E8FB45BC1}" dt="2020-05-10T03:48:33.576" v="477" actId="26606"/>
          <ac:grpSpMkLst>
            <pc:docMk/>
            <pc:sldMk cId="3222838581" sldId="296"/>
            <ac:grpSpMk id="85" creationId="{57D8AB18-1DD7-4D60-B9FA-190B47BB267A}"/>
          </ac:grpSpMkLst>
        </pc:grpChg>
        <pc:grpChg chg="add del">
          <ac:chgData name="Katia Marion" userId="4e7f78b85d528d89" providerId="LiveId" clId="{BE6030E3-149A-41ED-B250-B64E8FB45BC1}" dt="2020-05-10T03:48:13.022" v="469" actId="26606"/>
          <ac:grpSpMkLst>
            <pc:docMk/>
            <pc:sldMk cId="3222838581" sldId="296"/>
            <ac:grpSpMk id="135" creationId="{F27737A0-D7E0-4415-8E90-FD4F69E76C19}"/>
          </ac:grpSpMkLst>
        </pc:grpChg>
        <pc:grpChg chg="add del">
          <ac:chgData name="Katia Marion" userId="4e7f78b85d528d89" providerId="LiveId" clId="{BE6030E3-149A-41ED-B250-B64E8FB45BC1}" dt="2020-05-10T03:48:13.022" v="469" actId="26606"/>
          <ac:grpSpMkLst>
            <pc:docMk/>
            <pc:sldMk cId="3222838581" sldId="296"/>
            <ac:grpSpMk id="149" creationId="{57D8AB18-1DD7-4D60-B9FA-190B47BB267A}"/>
          </ac:grpSpMkLst>
        </pc:grpChg>
        <pc:grpChg chg="add del">
          <ac:chgData name="Katia Marion" userId="4e7f78b85d528d89" providerId="LiveId" clId="{BE6030E3-149A-41ED-B250-B64E8FB45BC1}" dt="2020-05-10T03:48:15.970" v="471" actId="26606"/>
          <ac:grpSpMkLst>
            <pc:docMk/>
            <pc:sldMk cId="3222838581" sldId="296"/>
            <ac:grpSpMk id="3076" creationId="{7B7EFD05-5F12-420E-8AEF-74D5EF9D58BC}"/>
          </ac:grpSpMkLst>
        </pc:grpChg>
        <pc:grpChg chg="add del">
          <ac:chgData name="Katia Marion" userId="4e7f78b85d528d89" providerId="LiveId" clId="{BE6030E3-149A-41ED-B250-B64E8FB45BC1}" dt="2020-05-10T03:48:15.970" v="471" actId="26606"/>
          <ac:grpSpMkLst>
            <pc:docMk/>
            <pc:sldMk cId="3222838581" sldId="296"/>
            <ac:grpSpMk id="3077" creationId="{B64F33C7-E158-4057-87E7-6F42AA6D034A}"/>
          </ac:grpSpMkLst>
        </pc:grpChg>
        <pc:grpChg chg="add del">
          <ac:chgData name="Katia Marion" userId="4e7f78b85d528d89" providerId="LiveId" clId="{BE6030E3-149A-41ED-B250-B64E8FB45BC1}" dt="2020-05-10T03:48:20.811" v="473" actId="26606"/>
          <ac:grpSpMkLst>
            <pc:docMk/>
            <pc:sldMk cId="3222838581" sldId="296"/>
            <ac:grpSpMk id="3081" creationId="{F27737A0-D7E0-4415-8E90-FD4F69E76C19}"/>
          </ac:grpSpMkLst>
        </pc:grpChg>
        <pc:grpChg chg="add del">
          <ac:chgData name="Katia Marion" userId="4e7f78b85d528d89" providerId="LiveId" clId="{BE6030E3-149A-41ED-B250-B64E8FB45BC1}" dt="2020-05-10T03:48:20.811" v="473" actId="26606"/>
          <ac:grpSpMkLst>
            <pc:docMk/>
            <pc:sldMk cId="3222838581" sldId="296"/>
            <ac:grpSpMk id="3082" creationId="{57D8AB18-1DD7-4D60-B9FA-190B47BB267A}"/>
          </ac:grpSpMkLst>
        </pc:grpChg>
        <pc:grpChg chg="add del">
          <ac:chgData name="Katia Marion" userId="4e7f78b85d528d89" providerId="LiveId" clId="{BE6030E3-149A-41ED-B250-B64E8FB45BC1}" dt="2020-05-10T03:48:24.642" v="475" actId="26606"/>
          <ac:grpSpMkLst>
            <pc:docMk/>
            <pc:sldMk cId="3222838581" sldId="296"/>
            <ac:grpSpMk id="3086" creationId="{F27737A0-D7E0-4415-8E90-FD4F69E76C19}"/>
          </ac:grpSpMkLst>
        </pc:grpChg>
        <pc:grpChg chg="add del">
          <ac:chgData name="Katia Marion" userId="4e7f78b85d528d89" providerId="LiveId" clId="{BE6030E3-149A-41ED-B250-B64E8FB45BC1}" dt="2020-05-10T03:48:24.642" v="475" actId="26606"/>
          <ac:grpSpMkLst>
            <pc:docMk/>
            <pc:sldMk cId="3222838581" sldId="296"/>
            <ac:grpSpMk id="3087" creationId="{57D8AB18-1DD7-4D60-B9FA-190B47BB267A}"/>
          </ac:grpSpMkLst>
        </pc:grpChg>
        <pc:grpChg chg="add del">
          <ac:chgData name="Katia Marion" userId="4e7f78b85d528d89" providerId="LiveId" clId="{BE6030E3-149A-41ED-B250-B64E8FB45BC1}" dt="2020-05-10T03:48:33.576" v="477" actId="26606"/>
          <ac:grpSpMkLst>
            <pc:docMk/>
            <pc:sldMk cId="3222838581" sldId="296"/>
            <ac:grpSpMk id="3094" creationId="{F27737A0-D7E0-4415-8E90-FD4F69E76C19}"/>
          </ac:grpSpMkLst>
        </pc:grpChg>
        <pc:grpChg chg="add del">
          <ac:chgData name="Katia Marion" userId="4e7f78b85d528d89" providerId="LiveId" clId="{BE6030E3-149A-41ED-B250-B64E8FB45BC1}" dt="2020-05-10T03:48:33.576" v="477" actId="26606"/>
          <ac:grpSpMkLst>
            <pc:docMk/>
            <pc:sldMk cId="3222838581" sldId="296"/>
            <ac:grpSpMk id="3095" creationId="{57D8AB18-1DD7-4D60-B9FA-190B47BB267A}"/>
          </ac:grpSpMkLst>
        </pc:grpChg>
        <pc:picChg chg="add mod">
          <ac:chgData name="Katia Marion" userId="4e7f78b85d528d89" providerId="LiveId" clId="{BE6030E3-149A-41ED-B250-B64E8FB45BC1}" dt="2020-05-16T14:19:51.258" v="1653" actId="14100"/>
          <ac:picMkLst>
            <pc:docMk/>
            <pc:sldMk cId="3222838581" sldId="296"/>
            <ac:picMk id="1026" creationId="{12DA1CC8-874F-4478-AED6-6303FDF88DF4}"/>
          </ac:picMkLst>
        </pc:picChg>
        <pc:picChg chg="add mod">
          <ac:chgData name="Katia Marion" userId="4e7f78b85d528d89" providerId="LiveId" clId="{BE6030E3-149A-41ED-B250-B64E8FB45BC1}" dt="2020-05-16T14:19:45.554" v="1652" actId="14100"/>
          <ac:picMkLst>
            <pc:docMk/>
            <pc:sldMk cId="3222838581" sldId="296"/>
            <ac:picMk id="3074" creationId="{AC97183C-BA6E-4A30-BE4A-A1734FB04980}"/>
          </ac:picMkLst>
        </pc:picChg>
      </pc:sldChg>
      <pc:sldChg chg="addSp delSp modSp new mod setBg">
        <pc:chgData name="Katia Marion" userId="4e7f78b85d528d89" providerId="LiveId" clId="{BE6030E3-149A-41ED-B250-B64E8FB45BC1}" dt="2020-05-12T18:35:50.865" v="1408" actId="20577"/>
        <pc:sldMkLst>
          <pc:docMk/>
          <pc:sldMk cId="3608602468" sldId="297"/>
        </pc:sldMkLst>
        <pc:spChg chg="mod">
          <ac:chgData name="Katia Marion" userId="4e7f78b85d528d89" providerId="LiveId" clId="{BE6030E3-149A-41ED-B250-B64E8FB45BC1}" dt="2020-05-10T04:15:00.999" v="789" actId="26606"/>
          <ac:spMkLst>
            <pc:docMk/>
            <pc:sldMk cId="3608602468" sldId="297"/>
            <ac:spMk id="2" creationId="{34A88807-ADCD-489E-BC53-8139A547BB1E}"/>
          </ac:spMkLst>
        </pc:spChg>
        <pc:spChg chg="mod">
          <ac:chgData name="Katia Marion" userId="4e7f78b85d528d89" providerId="LiveId" clId="{BE6030E3-149A-41ED-B250-B64E8FB45BC1}" dt="2020-05-12T18:35:50.865" v="1408" actId="20577"/>
          <ac:spMkLst>
            <pc:docMk/>
            <pc:sldMk cId="3608602468" sldId="297"/>
            <ac:spMk id="3" creationId="{089CB1BF-3B83-4F1E-9C39-9C393E36DD79}"/>
          </ac:spMkLst>
        </pc:spChg>
        <pc:spChg chg="del">
          <ac:chgData name="Katia Marion" userId="4e7f78b85d528d89" providerId="LiveId" clId="{BE6030E3-149A-41ED-B250-B64E8FB45BC1}" dt="2020-05-10T03:59:29.215" v="507"/>
          <ac:spMkLst>
            <pc:docMk/>
            <pc:sldMk cId="3608602468" sldId="297"/>
            <ac:spMk id="4" creationId="{C6FA9FEE-6CDD-4BFC-9763-25F3AB511EA3}"/>
          </ac:spMkLst>
        </pc:spChg>
        <pc:spChg chg="add del mod">
          <ac:chgData name="Katia Marion" userId="4e7f78b85d528d89" providerId="LiveId" clId="{BE6030E3-149A-41ED-B250-B64E8FB45BC1}" dt="2020-05-12T00:55:07.065" v="1386" actId="931"/>
          <ac:spMkLst>
            <pc:docMk/>
            <pc:sldMk cId="3608602468" sldId="297"/>
            <ac:spMk id="4" creationId="{C83CC72B-F4D1-4FB7-B03A-4425E0ACF73D}"/>
          </ac:spMkLst>
        </pc:spChg>
        <pc:spChg chg="add del">
          <ac:chgData name="Katia Marion" userId="4e7f78b85d528d89" providerId="LiveId" clId="{BE6030E3-149A-41ED-B250-B64E8FB45BC1}" dt="2020-05-10T04:15:00.999" v="789" actId="26606"/>
          <ac:spMkLst>
            <pc:docMk/>
            <pc:sldMk cId="3608602468" sldId="297"/>
            <ac:spMk id="99" creationId="{4EB21FA6-8B6A-4699-8408-91E69980018A}"/>
          </ac:spMkLst>
        </pc:spChg>
        <pc:spChg chg="add del">
          <ac:chgData name="Katia Marion" userId="4e7f78b85d528d89" providerId="LiveId" clId="{BE6030E3-149A-41ED-B250-B64E8FB45BC1}" dt="2020-05-10T04:15:00.999" v="789" actId="26606"/>
          <ac:spMkLst>
            <pc:docMk/>
            <pc:sldMk cId="3608602468" sldId="297"/>
            <ac:spMk id="101" creationId="{664D6319-AE80-458F-A2C6-1F0351266C95}"/>
          </ac:spMkLst>
        </pc:spChg>
        <pc:spChg chg="add del">
          <ac:chgData name="Katia Marion" userId="4e7f78b85d528d89" providerId="LiveId" clId="{BE6030E3-149A-41ED-B250-B64E8FB45BC1}" dt="2020-05-10T04:14:25.871" v="785" actId="26606"/>
          <ac:spMkLst>
            <pc:docMk/>
            <pc:sldMk cId="3608602468" sldId="297"/>
            <ac:spMk id="163" creationId="{B8FE8EF1-7AF2-4864-A8DE-7EE3481DA1D4}"/>
          </ac:spMkLst>
        </pc:spChg>
        <pc:spChg chg="add del">
          <ac:chgData name="Katia Marion" userId="4e7f78b85d528d89" providerId="LiveId" clId="{BE6030E3-149A-41ED-B250-B64E8FB45BC1}" dt="2020-05-10T04:14:25.871" v="785" actId="26606"/>
          <ac:spMkLst>
            <pc:docMk/>
            <pc:sldMk cId="3608602468" sldId="297"/>
            <ac:spMk id="165" creationId="{5B3CCFC9-E82D-444E-9621-FE5F95E679EC}"/>
          </ac:spMkLst>
        </pc:spChg>
        <pc:spChg chg="add del">
          <ac:chgData name="Katia Marion" userId="4e7f78b85d528d89" providerId="LiveId" clId="{BE6030E3-149A-41ED-B250-B64E8FB45BC1}" dt="2020-05-10T04:15:00.999" v="789" actId="26606"/>
          <ac:spMkLst>
            <pc:docMk/>
            <pc:sldMk cId="3608602468" sldId="297"/>
            <ac:spMk id="167" creationId="{E9D11FD5-487C-4A6B-836F-3831DC830FB7}"/>
          </ac:spMkLst>
        </pc:spChg>
        <pc:spChg chg="add del">
          <ac:chgData name="Katia Marion" userId="4e7f78b85d528d89" providerId="LiveId" clId="{BE6030E3-149A-41ED-B250-B64E8FB45BC1}" dt="2020-05-10T04:15:00.999" v="789" actId="26606"/>
          <ac:spMkLst>
            <pc:docMk/>
            <pc:sldMk cId="3608602468" sldId="297"/>
            <ac:spMk id="169" creationId="{99765169-F70D-4841-BE65-62E10CBED84D}"/>
          </ac:spMkLst>
        </pc:spChg>
        <pc:spChg chg="add del">
          <ac:chgData name="Katia Marion" userId="4e7f78b85d528d89" providerId="LiveId" clId="{BE6030E3-149A-41ED-B250-B64E8FB45BC1}" dt="2020-05-10T04:15:00.999" v="789" actId="26606"/>
          <ac:spMkLst>
            <pc:docMk/>
            <pc:sldMk cId="3608602468" sldId="297"/>
            <ac:spMk id="171" creationId="{2A2CC818-8106-45C0-93D5-7051F99F2C81}"/>
          </ac:spMkLst>
        </pc:spChg>
        <pc:spChg chg="add del">
          <ac:chgData name="Katia Marion" userId="4e7f78b85d528d89" providerId="LiveId" clId="{BE6030E3-149A-41ED-B250-B64E8FB45BC1}" dt="2020-05-10T04:14:28.512" v="787" actId="26606"/>
          <ac:spMkLst>
            <pc:docMk/>
            <pc:sldMk cId="3608602468" sldId="297"/>
            <ac:spMk id="4102" creationId="{4EB21FA6-8B6A-4699-8408-91E69980018A}"/>
          </ac:spMkLst>
        </pc:spChg>
        <pc:spChg chg="add del">
          <ac:chgData name="Katia Marion" userId="4e7f78b85d528d89" providerId="LiveId" clId="{BE6030E3-149A-41ED-B250-B64E8FB45BC1}" dt="2020-05-10T04:14:28.512" v="787" actId="26606"/>
          <ac:spMkLst>
            <pc:docMk/>
            <pc:sldMk cId="3608602468" sldId="297"/>
            <ac:spMk id="4103" creationId="{664D6319-AE80-458F-A2C6-1F0351266C95}"/>
          </ac:spMkLst>
        </pc:spChg>
        <pc:spChg chg="add del">
          <ac:chgData name="Katia Marion" userId="4e7f78b85d528d89" providerId="LiveId" clId="{BE6030E3-149A-41ED-B250-B64E8FB45BC1}" dt="2020-05-10T04:15:00.999" v="789" actId="26606"/>
          <ac:spMkLst>
            <pc:docMk/>
            <pc:sldMk cId="3608602468" sldId="297"/>
            <ac:spMk id="4107" creationId="{B8FE8EF1-7AF2-4864-A8DE-7EE3481DA1D4}"/>
          </ac:spMkLst>
        </pc:spChg>
        <pc:spChg chg="add del">
          <ac:chgData name="Katia Marion" userId="4e7f78b85d528d89" providerId="LiveId" clId="{BE6030E3-149A-41ED-B250-B64E8FB45BC1}" dt="2020-05-10T04:15:00.999" v="789" actId="26606"/>
          <ac:spMkLst>
            <pc:docMk/>
            <pc:sldMk cId="3608602468" sldId="297"/>
            <ac:spMk id="4108" creationId="{5B3CCFC9-E82D-444E-9621-FE5F95E679EC}"/>
          </ac:spMkLst>
        </pc:spChg>
        <pc:grpChg chg="add del">
          <ac:chgData name="Katia Marion" userId="4e7f78b85d528d89" providerId="LiveId" clId="{BE6030E3-149A-41ED-B250-B64E8FB45BC1}" dt="2020-05-10T04:15:00.999" v="789" actId="26606"/>
          <ac:grpSpMkLst>
            <pc:docMk/>
            <pc:sldMk cId="3608602468" sldId="297"/>
            <ac:grpSpMk id="71" creationId="{F27737A0-D7E0-4415-8E90-FD4F69E76C19}"/>
          </ac:grpSpMkLst>
        </pc:grpChg>
        <pc:grpChg chg="add del">
          <ac:chgData name="Katia Marion" userId="4e7f78b85d528d89" providerId="LiveId" clId="{BE6030E3-149A-41ED-B250-B64E8FB45BC1}" dt="2020-05-10T04:15:00.999" v="789" actId="26606"/>
          <ac:grpSpMkLst>
            <pc:docMk/>
            <pc:sldMk cId="3608602468" sldId="297"/>
            <ac:grpSpMk id="85" creationId="{57D8AB18-1DD7-4D60-B9FA-190B47BB267A}"/>
          </ac:grpSpMkLst>
        </pc:grpChg>
        <pc:grpChg chg="add del">
          <ac:chgData name="Katia Marion" userId="4e7f78b85d528d89" providerId="LiveId" clId="{BE6030E3-149A-41ED-B250-B64E8FB45BC1}" dt="2020-05-10T04:14:25.871" v="785" actId="26606"/>
          <ac:grpSpMkLst>
            <pc:docMk/>
            <pc:sldMk cId="3608602468" sldId="297"/>
            <ac:grpSpMk id="135" creationId="{7B7EFD05-5F12-420E-8AEF-74D5EF9D58BC}"/>
          </ac:grpSpMkLst>
        </pc:grpChg>
        <pc:grpChg chg="add del">
          <ac:chgData name="Katia Marion" userId="4e7f78b85d528d89" providerId="LiveId" clId="{BE6030E3-149A-41ED-B250-B64E8FB45BC1}" dt="2020-05-10T04:14:25.871" v="785" actId="26606"/>
          <ac:grpSpMkLst>
            <pc:docMk/>
            <pc:sldMk cId="3608602468" sldId="297"/>
            <ac:grpSpMk id="149" creationId="{B64F33C7-E158-4057-87E7-6F42AA6D034A}"/>
          </ac:grpSpMkLst>
        </pc:grpChg>
        <pc:grpChg chg="add del">
          <ac:chgData name="Katia Marion" userId="4e7f78b85d528d89" providerId="LiveId" clId="{BE6030E3-149A-41ED-B250-B64E8FB45BC1}" dt="2020-05-10T04:14:28.512" v="787" actId="26606"/>
          <ac:grpSpMkLst>
            <pc:docMk/>
            <pc:sldMk cId="3608602468" sldId="297"/>
            <ac:grpSpMk id="4100" creationId="{F27737A0-D7E0-4415-8E90-FD4F69E76C19}"/>
          </ac:grpSpMkLst>
        </pc:grpChg>
        <pc:grpChg chg="add del">
          <ac:chgData name="Katia Marion" userId="4e7f78b85d528d89" providerId="LiveId" clId="{BE6030E3-149A-41ED-B250-B64E8FB45BC1}" dt="2020-05-10T04:14:28.512" v="787" actId="26606"/>
          <ac:grpSpMkLst>
            <pc:docMk/>
            <pc:sldMk cId="3608602468" sldId="297"/>
            <ac:grpSpMk id="4101" creationId="{57D8AB18-1DD7-4D60-B9FA-190B47BB267A}"/>
          </ac:grpSpMkLst>
        </pc:grpChg>
        <pc:grpChg chg="add del">
          <ac:chgData name="Katia Marion" userId="4e7f78b85d528d89" providerId="LiveId" clId="{BE6030E3-149A-41ED-B250-B64E8FB45BC1}" dt="2020-05-10T04:15:00.999" v="789" actId="26606"/>
          <ac:grpSpMkLst>
            <pc:docMk/>
            <pc:sldMk cId="3608602468" sldId="297"/>
            <ac:grpSpMk id="4105" creationId="{7B7EFD05-5F12-420E-8AEF-74D5EF9D58BC}"/>
          </ac:grpSpMkLst>
        </pc:grpChg>
        <pc:grpChg chg="add del">
          <ac:chgData name="Katia Marion" userId="4e7f78b85d528d89" providerId="LiveId" clId="{BE6030E3-149A-41ED-B250-B64E8FB45BC1}" dt="2020-05-10T04:15:00.999" v="789" actId="26606"/>
          <ac:grpSpMkLst>
            <pc:docMk/>
            <pc:sldMk cId="3608602468" sldId="297"/>
            <ac:grpSpMk id="4106" creationId="{B64F33C7-E158-4057-87E7-6F42AA6D034A}"/>
          </ac:grpSpMkLst>
        </pc:grpChg>
        <pc:picChg chg="add mod">
          <ac:chgData name="Katia Marion" userId="4e7f78b85d528d89" providerId="LiveId" clId="{BE6030E3-149A-41ED-B250-B64E8FB45BC1}" dt="2020-05-12T00:56:42.796" v="1391" actId="14100"/>
          <ac:picMkLst>
            <pc:docMk/>
            <pc:sldMk cId="3608602468" sldId="297"/>
            <ac:picMk id="6" creationId="{75D14CC6-D1C4-48CD-B634-D6DB88084549}"/>
          </ac:picMkLst>
        </pc:picChg>
        <pc:picChg chg="add del mod">
          <ac:chgData name="Katia Marion" userId="4e7f78b85d528d89" providerId="LiveId" clId="{BE6030E3-149A-41ED-B250-B64E8FB45BC1}" dt="2020-05-12T00:54:19.017" v="1381" actId="478"/>
          <ac:picMkLst>
            <pc:docMk/>
            <pc:sldMk cId="3608602468" sldId="297"/>
            <ac:picMk id="4098" creationId="{2E02C430-6929-4CE1-80BD-E2C58DF00ABB}"/>
          </ac:picMkLst>
        </pc:picChg>
      </pc:sldChg>
      <pc:sldChg chg="addSp delSp modSp new mod setBg">
        <pc:chgData name="Katia Marion" userId="4e7f78b85d528d89" providerId="LiveId" clId="{BE6030E3-149A-41ED-B250-B64E8FB45BC1}" dt="2020-05-10T05:42:14.190" v="1357" actId="27636"/>
        <pc:sldMkLst>
          <pc:docMk/>
          <pc:sldMk cId="888652830" sldId="298"/>
        </pc:sldMkLst>
        <pc:spChg chg="mod">
          <ac:chgData name="Katia Marion" userId="4e7f78b85d528d89" providerId="LiveId" clId="{BE6030E3-149A-41ED-B250-B64E8FB45BC1}" dt="2020-05-10T04:26:21.672" v="851" actId="26606"/>
          <ac:spMkLst>
            <pc:docMk/>
            <pc:sldMk cId="888652830" sldId="298"/>
            <ac:spMk id="2" creationId="{61EF46D5-789C-40F2-A95F-FBA57723B86D}"/>
          </ac:spMkLst>
        </pc:spChg>
        <pc:spChg chg="mod">
          <ac:chgData name="Katia Marion" userId="4e7f78b85d528d89" providerId="LiveId" clId="{BE6030E3-149A-41ED-B250-B64E8FB45BC1}" dt="2020-05-10T05:42:14.190" v="1357" actId="27636"/>
          <ac:spMkLst>
            <pc:docMk/>
            <pc:sldMk cId="888652830" sldId="298"/>
            <ac:spMk id="3" creationId="{253AD091-9E05-4EBE-A501-22ACA7D7AE38}"/>
          </ac:spMkLst>
        </pc:spChg>
        <pc:spChg chg="add del mod">
          <ac:chgData name="Katia Marion" userId="4e7f78b85d528d89" providerId="LiveId" clId="{BE6030E3-149A-41ED-B250-B64E8FB45BC1}" dt="2020-05-10T04:23:33.302" v="830" actId="931"/>
          <ac:spMkLst>
            <pc:docMk/>
            <pc:sldMk cId="888652830" sldId="298"/>
            <ac:spMk id="4" creationId="{C878CC04-79D1-4A47-B6BD-66E0AF2BAED9}"/>
          </ac:spMkLst>
        </pc:spChg>
        <pc:spChg chg="add del">
          <ac:chgData name="Katia Marion" userId="4e7f78b85d528d89" providerId="LiveId" clId="{BE6030E3-149A-41ED-B250-B64E8FB45BC1}" dt="2020-05-10T04:23:45.800" v="834" actId="26606"/>
          <ac:spMkLst>
            <pc:docMk/>
            <pc:sldMk cId="888652830" sldId="298"/>
            <ac:spMk id="26" creationId="{4EB21FA6-8B6A-4699-8408-91E69980018A}"/>
          </ac:spMkLst>
        </pc:spChg>
        <pc:spChg chg="add del">
          <ac:chgData name="Katia Marion" userId="4e7f78b85d528d89" providerId="LiveId" clId="{BE6030E3-149A-41ED-B250-B64E8FB45BC1}" dt="2020-05-10T04:17:23.163" v="823" actId="26606"/>
          <ac:spMkLst>
            <pc:docMk/>
            <pc:sldMk cId="888652830" sldId="298"/>
            <ac:spMk id="39" creationId="{B8FE8EF1-7AF2-4864-A8DE-7EE3481DA1D4}"/>
          </ac:spMkLst>
        </pc:spChg>
        <pc:spChg chg="add del">
          <ac:chgData name="Katia Marion" userId="4e7f78b85d528d89" providerId="LiveId" clId="{BE6030E3-149A-41ED-B250-B64E8FB45BC1}" dt="2020-05-10T04:23:45.800" v="834" actId="26606"/>
          <ac:spMkLst>
            <pc:docMk/>
            <pc:sldMk cId="888652830" sldId="298"/>
            <ac:spMk id="40" creationId="{664D6319-AE80-458F-A2C6-1F0351266C95}"/>
          </ac:spMkLst>
        </pc:spChg>
        <pc:spChg chg="add del">
          <ac:chgData name="Katia Marion" userId="4e7f78b85d528d89" providerId="LiveId" clId="{BE6030E3-149A-41ED-B250-B64E8FB45BC1}" dt="2020-05-10T04:17:23.163" v="823" actId="26606"/>
          <ac:spMkLst>
            <pc:docMk/>
            <pc:sldMk cId="888652830" sldId="298"/>
            <ac:spMk id="41" creationId="{5B3CCFC9-E82D-444E-9621-FE5F95E679EC}"/>
          </ac:spMkLst>
        </pc:spChg>
        <pc:spChg chg="add del">
          <ac:chgData name="Katia Marion" userId="4e7f78b85d528d89" providerId="LiveId" clId="{BE6030E3-149A-41ED-B250-B64E8FB45BC1}" dt="2020-05-10T04:17:55.183" v="827" actId="26606"/>
          <ac:spMkLst>
            <pc:docMk/>
            <pc:sldMk cId="888652830" sldId="298"/>
            <ac:spMk id="45" creationId="{4EB21FA6-8B6A-4699-8408-91E69980018A}"/>
          </ac:spMkLst>
        </pc:spChg>
        <pc:spChg chg="add del">
          <ac:chgData name="Katia Marion" userId="4e7f78b85d528d89" providerId="LiveId" clId="{BE6030E3-149A-41ED-B250-B64E8FB45BC1}" dt="2020-05-10T04:17:55.183" v="827" actId="26606"/>
          <ac:spMkLst>
            <pc:docMk/>
            <pc:sldMk cId="888652830" sldId="298"/>
            <ac:spMk id="46" creationId="{664D6319-AE80-458F-A2C6-1F0351266C95}"/>
          </ac:spMkLst>
        </pc:spChg>
        <pc:spChg chg="add del">
          <ac:chgData name="Katia Marion" userId="4e7f78b85d528d89" providerId="LiveId" clId="{BE6030E3-149A-41ED-B250-B64E8FB45BC1}" dt="2020-05-10T04:24:13.562" v="840" actId="26606"/>
          <ac:spMkLst>
            <pc:docMk/>
            <pc:sldMk cId="888652830" sldId="298"/>
            <ac:spMk id="47" creationId="{AFD53EBD-B361-45AD-8ABF-9270B20B4AFE}"/>
          </ac:spMkLst>
        </pc:spChg>
        <pc:spChg chg="add del">
          <ac:chgData name="Katia Marion" userId="4e7f78b85d528d89" providerId="LiveId" clId="{BE6030E3-149A-41ED-B250-B64E8FB45BC1}" dt="2020-05-10T04:24:13.562" v="840" actId="26606"/>
          <ac:spMkLst>
            <pc:docMk/>
            <pc:sldMk cId="888652830" sldId="298"/>
            <ac:spMk id="49" creationId="{DA1A4CE7-6399-4B37-ACE2-CFC4B4077B51}"/>
          </ac:spMkLst>
        </pc:spChg>
        <pc:spChg chg="add del">
          <ac:chgData name="Katia Marion" userId="4e7f78b85d528d89" providerId="LiveId" clId="{BE6030E3-149A-41ED-B250-B64E8FB45BC1}" dt="2020-05-10T04:23:48.362" v="836" actId="26606"/>
          <ac:spMkLst>
            <pc:docMk/>
            <pc:sldMk cId="888652830" sldId="298"/>
            <ac:spMk id="50" creationId="{B8FE8EF1-7AF2-4864-A8DE-7EE3481DA1D4}"/>
          </ac:spMkLst>
        </pc:spChg>
        <pc:spChg chg="add del">
          <ac:chgData name="Katia Marion" userId="4e7f78b85d528d89" providerId="LiveId" clId="{BE6030E3-149A-41ED-B250-B64E8FB45BC1}" dt="2020-05-10T04:23:48.362" v="836" actId="26606"/>
          <ac:spMkLst>
            <pc:docMk/>
            <pc:sldMk cId="888652830" sldId="298"/>
            <ac:spMk id="51" creationId="{5B3CCFC9-E82D-444E-9621-FE5F95E679EC}"/>
          </ac:spMkLst>
        </pc:spChg>
        <pc:spChg chg="add del">
          <ac:chgData name="Katia Marion" userId="4e7f78b85d528d89" providerId="LiveId" clId="{BE6030E3-149A-41ED-B250-B64E8FB45BC1}" dt="2020-05-10T04:26:21.672" v="851" actId="26606"/>
          <ac:spMkLst>
            <pc:docMk/>
            <pc:sldMk cId="888652830" sldId="298"/>
            <ac:spMk id="56" creationId="{B8FE8EF1-7AF2-4864-A8DE-7EE3481DA1D4}"/>
          </ac:spMkLst>
        </pc:spChg>
        <pc:spChg chg="add del">
          <ac:chgData name="Katia Marion" userId="4e7f78b85d528d89" providerId="LiveId" clId="{BE6030E3-149A-41ED-B250-B64E8FB45BC1}" dt="2020-05-10T04:24:04.013" v="838" actId="26606"/>
          <ac:spMkLst>
            <pc:docMk/>
            <pc:sldMk cId="888652830" sldId="298"/>
            <ac:spMk id="57" creationId="{4EB21FA6-8B6A-4699-8408-91E69980018A}"/>
          </ac:spMkLst>
        </pc:spChg>
        <pc:spChg chg="add del">
          <ac:chgData name="Katia Marion" userId="4e7f78b85d528d89" providerId="LiveId" clId="{BE6030E3-149A-41ED-B250-B64E8FB45BC1}" dt="2020-05-10T04:24:04.013" v="838" actId="26606"/>
          <ac:spMkLst>
            <pc:docMk/>
            <pc:sldMk cId="888652830" sldId="298"/>
            <ac:spMk id="58" creationId="{664D6319-AE80-458F-A2C6-1F0351266C95}"/>
          </ac:spMkLst>
        </pc:spChg>
        <pc:spChg chg="add del">
          <ac:chgData name="Katia Marion" userId="4e7f78b85d528d89" providerId="LiveId" clId="{BE6030E3-149A-41ED-B250-B64E8FB45BC1}" dt="2020-05-10T04:26:21.672" v="851" actId="26606"/>
          <ac:spMkLst>
            <pc:docMk/>
            <pc:sldMk cId="888652830" sldId="298"/>
            <ac:spMk id="59" creationId="{5B3CCFC9-E82D-444E-9621-FE5F95E679EC}"/>
          </ac:spMkLst>
        </pc:spChg>
        <pc:spChg chg="add del">
          <ac:chgData name="Katia Marion" userId="4e7f78b85d528d89" providerId="LiveId" clId="{BE6030E3-149A-41ED-B250-B64E8FB45BC1}" dt="2020-05-10T04:26:21.672" v="851" actId="26606"/>
          <ac:spMkLst>
            <pc:docMk/>
            <pc:sldMk cId="888652830" sldId="298"/>
            <ac:spMk id="61" creationId="{E9D11FD5-487C-4A6B-836F-3831DC830FB7}"/>
          </ac:spMkLst>
        </pc:spChg>
        <pc:spChg chg="add del">
          <ac:chgData name="Katia Marion" userId="4e7f78b85d528d89" providerId="LiveId" clId="{BE6030E3-149A-41ED-B250-B64E8FB45BC1}" dt="2020-05-10T04:26:21.672" v="851" actId="26606"/>
          <ac:spMkLst>
            <pc:docMk/>
            <pc:sldMk cId="888652830" sldId="298"/>
            <ac:spMk id="63" creationId="{99765169-F70D-4841-BE65-62E10CBED84D}"/>
          </ac:spMkLst>
        </pc:spChg>
        <pc:spChg chg="add del">
          <ac:chgData name="Katia Marion" userId="4e7f78b85d528d89" providerId="LiveId" clId="{BE6030E3-149A-41ED-B250-B64E8FB45BC1}" dt="2020-05-10T04:24:13.562" v="840" actId="26606"/>
          <ac:spMkLst>
            <pc:docMk/>
            <pc:sldMk cId="888652830" sldId="298"/>
            <ac:spMk id="64" creationId="{4EB21FA6-8B6A-4699-8408-91E69980018A}"/>
          </ac:spMkLst>
        </pc:spChg>
        <pc:spChg chg="add del">
          <ac:chgData name="Katia Marion" userId="4e7f78b85d528d89" providerId="LiveId" clId="{BE6030E3-149A-41ED-B250-B64E8FB45BC1}" dt="2020-05-10T04:24:13.562" v="840" actId="26606"/>
          <ac:spMkLst>
            <pc:docMk/>
            <pc:sldMk cId="888652830" sldId="298"/>
            <ac:spMk id="65" creationId="{664D6319-AE80-458F-A2C6-1F0351266C95}"/>
          </ac:spMkLst>
        </pc:spChg>
        <pc:spChg chg="add del">
          <ac:chgData name="Katia Marion" userId="4e7f78b85d528d89" providerId="LiveId" clId="{BE6030E3-149A-41ED-B250-B64E8FB45BC1}" dt="2020-05-10T04:24:13.562" v="840" actId="26606"/>
          <ac:spMkLst>
            <pc:docMk/>
            <pc:sldMk cId="888652830" sldId="298"/>
            <ac:spMk id="66" creationId="{93262980-E907-4930-9E6E-3DC2025CE757}"/>
          </ac:spMkLst>
        </pc:spChg>
        <pc:spChg chg="add del">
          <ac:chgData name="Katia Marion" userId="4e7f78b85d528d89" providerId="LiveId" clId="{BE6030E3-149A-41ED-B250-B64E8FB45BC1}" dt="2020-05-10T04:26:21.672" v="851" actId="26606"/>
          <ac:spMkLst>
            <pc:docMk/>
            <pc:sldMk cId="888652830" sldId="298"/>
            <ac:spMk id="67" creationId="{2A2CC818-8106-45C0-93D5-7051F99F2C81}"/>
          </ac:spMkLst>
        </pc:spChg>
        <pc:grpChg chg="add del">
          <ac:chgData name="Katia Marion" userId="4e7f78b85d528d89" providerId="LiveId" clId="{BE6030E3-149A-41ED-B250-B64E8FB45BC1}" dt="2020-05-10T04:26:21.672" v="851" actId="26606"/>
          <ac:grpSpMkLst>
            <pc:docMk/>
            <pc:sldMk cId="888652830" sldId="298"/>
            <ac:grpSpMk id="10" creationId="{7B7EFD05-5F12-420E-8AEF-74D5EF9D58BC}"/>
          </ac:grpSpMkLst>
        </pc:grpChg>
        <pc:grpChg chg="add del">
          <ac:chgData name="Katia Marion" userId="4e7f78b85d528d89" providerId="LiveId" clId="{BE6030E3-149A-41ED-B250-B64E8FB45BC1}" dt="2020-05-10T04:17:23.163" v="823" actId="26606"/>
          <ac:grpSpMkLst>
            <pc:docMk/>
            <pc:sldMk cId="888652830" sldId="298"/>
            <ac:grpSpMk id="11" creationId="{7B7EFD05-5F12-420E-8AEF-74D5EF9D58BC}"/>
          </ac:grpSpMkLst>
        </pc:grpChg>
        <pc:grpChg chg="add del">
          <ac:chgData name="Katia Marion" userId="4e7f78b85d528d89" providerId="LiveId" clId="{BE6030E3-149A-41ED-B250-B64E8FB45BC1}" dt="2020-05-10T04:23:45.800" v="834" actId="26606"/>
          <ac:grpSpMkLst>
            <pc:docMk/>
            <pc:sldMk cId="888652830" sldId="298"/>
            <ac:grpSpMk id="13" creationId="{F27737A0-D7E0-4415-8E90-FD4F69E76C19}"/>
          </ac:grpSpMkLst>
        </pc:grpChg>
        <pc:grpChg chg="add del">
          <ac:chgData name="Katia Marion" userId="4e7f78b85d528d89" providerId="LiveId" clId="{BE6030E3-149A-41ED-B250-B64E8FB45BC1}" dt="2020-05-10T04:17:23.163" v="823" actId="26606"/>
          <ac:grpSpMkLst>
            <pc:docMk/>
            <pc:sldMk cId="888652830" sldId="298"/>
            <ac:grpSpMk id="25" creationId="{B64F33C7-E158-4057-87E7-6F42AA6D034A}"/>
          </ac:grpSpMkLst>
        </pc:grpChg>
        <pc:grpChg chg="add del">
          <ac:chgData name="Katia Marion" userId="4e7f78b85d528d89" providerId="LiveId" clId="{BE6030E3-149A-41ED-B250-B64E8FB45BC1}" dt="2020-05-10T04:23:45.800" v="834" actId="26606"/>
          <ac:grpSpMkLst>
            <pc:docMk/>
            <pc:sldMk cId="888652830" sldId="298"/>
            <ac:grpSpMk id="27" creationId="{57D8AB18-1DD7-4D60-B9FA-190B47BB267A}"/>
          </ac:grpSpMkLst>
        </pc:grpChg>
        <pc:grpChg chg="add del">
          <ac:chgData name="Katia Marion" userId="4e7f78b85d528d89" providerId="LiveId" clId="{BE6030E3-149A-41ED-B250-B64E8FB45BC1}" dt="2020-05-10T04:23:48.362" v="836" actId="26606"/>
          <ac:grpSpMkLst>
            <pc:docMk/>
            <pc:sldMk cId="888652830" sldId="298"/>
            <ac:grpSpMk id="42" creationId="{7B7EFD05-5F12-420E-8AEF-74D5EF9D58BC}"/>
          </ac:grpSpMkLst>
        </pc:grpChg>
        <pc:grpChg chg="add del">
          <ac:chgData name="Katia Marion" userId="4e7f78b85d528d89" providerId="LiveId" clId="{BE6030E3-149A-41ED-B250-B64E8FB45BC1}" dt="2020-05-10T04:17:55.183" v="827" actId="26606"/>
          <ac:grpSpMkLst>
            <pc:docMk/>
            <pc:sldMk cId="888652830" sldId="298"/>
            <ac:grpSpMk id="43" creationId="{F27737A0-D7E0-4415-8E90-FD4F69E76C19}"/>
          </ac:grpSpMkLst>
        </pc:grpChg>
        <pc:grpChg chg="add del">
          <ac:chgData name="Katia Marion" userId="4e7f78b85d528d89" providerId="LiveId" clId="{BE6030E3-149A-41ED-B250-B64E8FB45BC1}" dt="2020-05-10T04:17:55.183" v="827" actId="26606"/>
          <ac:grpSpMkLst>
            <pc:docMk/>
            <pc:sldMk cId="888652830" sldId="298"/>
            <ac:grpSpMk id="44" creationId="{57D8AB18-1DD7-4D60-B9FA-190B47BB267A}"/>
          </ac:grpSpMkLst>
        </pc:grpChg>
        <pc:grpChg chg="add del">
          <ac:chgData name="Katia Marion" userId="4e7f78b85d528d89" providerId="LiveId" clId="{BE6030E3-149A-41ED-B250-B64E8FB45BC1}" dt="2020-05-10T04:23:48.362" v="836" actId="26606"/>
          <ac:grpSpMkLst>
            <pc:docMk/>
            <pc:sldMk cId="888652830" sldId="298"/>
            <ac:grpSpMk id="48" creationId="{B64F33C7-E158-4057-87E7-6F42AA6D034A}"/>
          </ac:grpSpMkLst>
        </pc:grpChg>
        <pc:grpChg chg="add del">
          <ac:chgData name="Katia Marion" userId="4e7f78b85d528d89" providerId="LiveId" clId="{BE6030E3-149A-41ED-B250-B64E8FB45BC1}" dt="2020-05-10T04:26:21.672" v="851" actId="26606"/>
          <ac:grpSpMkLst>
            <pc:docMk/>
            <pc:sldMk cId="888652830" sldId="298"/>
            <ac:grpSpMk id="52" creationId="{B64F33C7-E158-4057-87E7-6F42AA6D034A}"/>
          </ac:grpSpMkLst>
        </pc:grpChg>
        <pc:grpChg chg="add del">
          <ac:chgData name="Katia Marion" userId="4e7f78b85d528d89" providerId="LiveId" clId="{BE6030E3-149A-41ED-B250-B64E8FB45BC1}" dt="2020-05-10T04:24:04.013" v="838" actId="26606"/>
          <ac:grpSpMkLst>
            <pc:docMk/>
            <pc:sldMk cId="888652830" sldId="298"/>
            <ac:grpSpMk id="53" creationId="{F27737A0-D7E0-4415-8E90-FD4F69E76C19}"/>
          </ac:grpSpMkLst>
        </pc:grpChg>
        <pc:grpChg chg="add del">
          <ac:chgData name="Katia Marion" userId="4e7f78b85d528d89" providerId="LiveId" clId="{BE6030E3-149A-41ED-B250-B64E8FB45BC1}" dt="2020-05-10T04:24:04.013" v="838" actId="26606"/>
          <ac:grpSpMkLst>
            <pc:docMk/>
            <pc:sldMk cId="888652830" sldId="298"/>
            <ac:grpSpMk id="55" creationId="{57D8AB18-1DD7-4D60-B9FA-190B47BB267A}"/>
          </ac:grpSpMkLst>
        </pc:grpChg>
        <pc:grpChg chg="add del">
          <ac:chgData name="Katia Marion" userId="4e7f78b85d528d89" providerId="LiveId" clId="{BE6030E3-149A-41ED-B250-B64E8FB45BC1}" dt="2020-05-10T04:24:13.562" v="840" actId="26606"/>
          <ac:grpSpMkLst>
            <pc:docMk/>
            <pc:sldMk cId="888652830" sldId="298"/>
            <ac:grpSpMk id="60" creationId="{F27737A0-D7E0-4415-8E90-FD4F69E76C19}"/>
          </ac:grpSpMkLst>
        </pc:grpChg>
        <pc:grpChg chg="add del">
          <ac:chgData name="Katia Marion" userId="4e7f78b85d528d89" providerId="LiveId" clId="{BE6030E3-149A-41ED-B250-B64E8FB45BC1}" dt="2020-05-10T04:24:13.562" v="840" actId="26606"/>
          <ac:grpSpMkLst>
            <pc:docMk/>
            <pc:sldMk cId="888652830" sldId="298"/>
            <ac:grpSpMk id="62" creationId="{57D8AB18-1DD7-4D60-B9FA-190B47BB267A}"/>
          </ac:grpSpMkLst>
        </pc:grpChg>
        <pc:picChg chg="add del mod">
          <ac:chgData name="Katia Marion" userId="4e7f78b85d528d89" providerId="LiveId" clId="{BE6030E3-149A-41ED-B250-B64E8FB45BC1}" dt="2020-05-10T04:17:56.593" v="829" actId="931"/>
          <ac:picMkLst>
            <pc:docMk/>
            <pc:sldMk cId="888652830" sldId="298"/>
            <ac:picMk id="6" creationId="{1BE0C989-29C2-4719-8FA5-5F91C36395FB}"/>
          </ac:picMkLst>
        </pc:picChg>
        <pc:picChg chg="add mod">
          <ac:chgData name="Katia Marion" userId="4e7f78b85d528d89" providerId="LiveId" clId="{BE6030E3-149A-41ED-B250-B64E8FB45BC1}" dt="2020-05-10T04:27:03.242" v="856" actId="14100"/>
          <ac:picMkLst>
            <pc:docMk/>
            <pc:sldMk cId="888652830" sldId="298"/>
            <ac:picMk id="8" creationId="{614E008E-97D1-4BFF-A697-2D77E8E4F3C8}"/>
          </ac:picMkLst>
        </pc:picChg>
      </pc:sldChg>
      <pc:sldChg chg="addSp delSp modSp new mod setBg">
        <pc:chgData name="Katia Marion" userId="4e7f78b85d528d89" providerId="LiveId" clId="{BE6030E3-149A-41ED-B250-B64E8FB45BC1}" dt="2020-05-12T21:24:29.215" v="1421" actId="113"/>
        <pc:sldMkLst>
          <pc:docMk/>
          <pc:sldMk cId="777583879" sldId="299"/>
        </pc:sldMkLst>
        <pc:spChg chg="mod">
          <ac:chgData name="Katia Marion" userId="4e7f78b85d528d89" providerId="LiveId" clId="{BE6030E3-149A-41ED-B250-B64E8FB45BC1}" dt="2020-05-10T04:37:39.499" v="896" actId="26606"/>
          <ac:spMkLst>
            <pc:docMk/>
            <pc:sldMk cId="777583879" sldId="299"/>
            <ac:spMk id="2" creationId="{473B9374-48CA-4A27-8536-84FEC934C9D4}"/>
          </ac:spMkLst>
        </pc:spChg>
        <pc:spChg chg="mod">
          <ac:chgData name="Katia Marion" userId="4e7f78b85d528d89" providerId="LiveId" clId="{BE6030E3-149A-41ED-B250-B64E8FB45BC1}" dt="2020-05-12T21:24:29.215" v="1421" actId="113"/>
          <ac:spMkLst>
            <pc:docMk/>
            <pc:sldMk cId="777583879" sldId="299"/>
            <ac:spMk id="3" creationId="{4F52D4D1-B6C8-454E-ADC7-D24E2300E7BA}"/>
          </ac:spMkLst>
        </pc:spChg>
        <pc:spChg chg="del">
          <ac:chgData name="Katia Marion" userId="4e7f78b85d528d89" providerId="LiveId" clId="{BE6030E3-149A-41ED-B250-B64E8FB45BC1}" dt="2020-05-10T04:34:03.959" v="879" actId="931"/>
          <ac:spMkLst>
            <pc:docMk/>
            <pc:sldMk cId="777583879" sldId="299"/>
            <ac:spMk id="4" creationId="{70BFECFD-C5E4-4C4A-A837-31224B3ECF50}"/>
          </ac:spMkLst>
        </pc:spChg>
        <pc:spChg chg="add">
          <ac:chgData name="Katia Marion" userId="4e7f78b85d528d89" providerId="LiveId" clId="{BE6030E3-149A-41ED-B250-B64E8FB45BC1}" dt="2020-05-10T04:37:39.499" v="896" actId="26606"/>
          <ac:spMkLst>
            <pc:docMk/>
            <pc:sldMk cId="777583879" sldId="299"/>
            <ac:spMk id="39" creationId="{B8FE8EF1-7AF2-4864-A8DE-7EE3481DA1D4}"/>
          </ac:spMkLst>
        </pc:spChg>
        <pc:spChg chg="add">
          <ac:chgData name="Katia Marion" userId="4e7f78b85d528d89" providerId="LiveId" clId="{BE6030E3-149A-41ED-B250-B64E8FB45BC1}" dt="2020-05-10T04:37:39.499" v="896" actId="26606"/>
          <ac:spMkLst>
            <pc:docMk/>
            <pc:sldMk cId="777583879" sldId="299"/>
            <ac:spMk id="41" creationId="{5B3CCFC9-E82D-444E-9621-FE5F95E679EC}"/>
          </ac:spMkLst>
        </pc:spChg>
        <pc:grpChg chg="add">
          <ac:chgData name="Katia Marion" userId="4e7f78b85d528d89" providerId="LiveId" clId="{BE6030E3-149A-41ED-B250-B64E8FB45BC1}" dt="2020-05-10T04:37:39.499" v="896" actId="26606"/>
          <ac:grpSpMkLst>
            <pc:docMk/>
            <pc:sldMk cId="777583879" sldId="299"/>
            <ac:grpSpMk id="11" creationId="{7B7EFD05-5F12-420E-8AEF-74D5EF9D58BC}"/>
          </ac:grpSpMkLst>
        </pc:grpChg>
        <pc:grpChg chg="add">
          <ac:chgData name="Katia Marion" userId="4e7f78b85d528d89" providerId="LiveId" clId="{BE6030E3-149A-41ED-B250-B64E8FB45BC1}" dt="2020-05-10T04:37:39.499" v="896" actId="26606"/>
          <ac:grpSpMkLst>
            <pc:docMk/>
            <pc:sldMk cId="777583879" sldId="299"/>
            <ac:grpSpMk id="25" creationId="{B64F33C7-E158-4057-87E7-6F42AA6D034A}"/>
          </ac:grpSpMkLst>
        </pc:grpChg>
        <pc:picChg chg="add mod">
          <ac:chgData name="Katia Marion" userId="4e7f78b85d528d89" providerId="LiveId" clId="{BE6030E3-149A-41ED-B250-B64E8FB45BC1}" dt="2020-05-10T04:38:58.792" v="902" actId="14100"/>
          <ac:picMkLst>
            <pc:docMk/>
            <pc:sldMk cId="777583879" sldId="299"/>
            <ac:picMk id="6" creationId="{9D3277FA-1AE6-4EF0-9B8E-D1115005252F}"/>
          </ac:picMkLst>
        </pc:picChg>
      </pc:sldChg>
      <pc:sldChg chg="addSp delSp modSp new mod setBg">
        <pc:chgData name="Katia Marion" userId="4e7f78b85d528d89" providerId="LiveId" clId="{BE6030E3-149A-41ED-B250-B64E8FB45BC1}" dt="2020-05-10T04:48:48.322" v="1047" actId="5793"/>
        <pc:sldMkLst>
          <pc:docMk/>
          <pc:sldMk cId="341836035" sldId="300"/>
        </pc:sldMkLst>
        <pc:spChg chg="mod">
          <ac:chgData name="Katia Marion" userId="4e7f78b85d528d89" providerId="LiveId" clId="{BE6030E3-149A-41ED-B250-B64E8FB45BC1}" dt="2020-05-10T04:48:13.120" v="1041" actId="14100"/>
          <ac:spMkLst>
            <pc:docMk/>
            <pc:sldMk cId="341836035" sldId="300"/>
            <ac:spMk id="2" creationId="{5A13384B-0E4F-46DC-B7E9-10DEDA6D555B}"/>
          </ac:spMkLst>
        </pc:spChg>
        <pc:spChg chg="mod">
          <ac:chgData name="Katia Marion" userId="4e7f78b85d528d89" providerId="LiveId" clId="{BE6030E3-149A-41ED-B250-B64E8FB45BC1}" dt="2020-05-10T04:48:48.322" v="1047" actId="5793"/>
          <ac:spMkLst>
            <pc:docMk/>
            <pc:sldMk cId="341836035" sldId="300"/>
            <ac:spMk id="3" creationId="{A4C8393D-8ADD-496E-9BFF-EF92D92CDB42}"/>
          </ac:spMkLst>
        </pc:spChg>
        <pc:spChg chg="del">
          <ac:chgData name="Katia Marion" userId="4e7f78b85d528d89" providerId="LiveId" clId="{BE6030E3-149A-41ED-B250-B64E8FB45BC1}" dt="2020-05-10T04:44:48.864" v="947"/>
          <ac:spMkLst>
            <pc:docMk/>
            <pc:sldMk cId="341836035" sldId="300"/>
            <ac:spMk id="4" creationId="{1589E778-495D-4ACC-B603-46745ED7B6C3}"/>
          </ac:spMkLst>
        </pc:spChg>
        <pc:spChg chg="add">
          <ac:chgData name="Katia Marion" userId="4e7f78b85d528d89" providerId="LiveId" clId="{BE6030E3-149A-41ED-B250-B64E8FB45BC1}" dt="2020-05-10T04:44:55.645" v="948" actId="26606"/>
          <ac:spMkLst>
            <pc:docMk/>
            <pc:sldMk cId="341836035" sldId="300"/>
            <ac:spMk id="99" creationId="{4EB21FA6-8B6A-4699-8408-91E69980018A}"/>
          </ac:spMkLst>
        </pc:spChg>
        <pc:spChg chg="add">
          <ac:chgData name="Katia Marion" userId="4e7f78b85d528d89" providerId="LiveId" clId="{BE6030E3-149A-41ED-B250-B64E8FB45BC1}" dt="2020-05-10T04:44:55.645" v="948" actId="26606"/>
          <ac:spMkLst>
            <pc:docMk/>
            <pc:sldMk cId="341836035" sldId="300"/>
            <ac:spMk id="101" creationId="{664D6319-AE80-458F-A2C6-1F0351266C95}"/>
          </ac:spMkLst>
        </pc:spChg>
        <pc:grpChg chg="add">
          <ac:chgData name="Katia Marion" userId="4e7f78b85d528d89" providerId="LiveId" clId="{BE6030E3-149A-41ED-B250-B64E8FB45BC1}" dt="2020-05-10T04:44:55.645" v="948" actId="26606"/>
          <ac:grpSpMkLst>
            <pc:docMk/>
            <pc:sldMk cId="341836035" sldId="300"/>
            <ac:grpSpMk id="71" creationId="{F27737A0-D7E0-4415-8E90-FD4F69E76C19}"/>
          </ac:grpSpMkLst>
        </pc:grpChg>
        <pc:grpChg chg="add">
          <ac:chgData name="Katia Marion" userId="4e7f78b85d528d89" providerId="LiveId" clId="{BE6030E3-149A-41ED-B250-B64E8FB45BC1}" dt="2020-05-10T04:44:55.645" v="948" actId="26606"/>
          <ac:grpSpMkLst>
            <pc:docMk/>
            <pc:sldMk cId="341836035" sldId="300"/>
            <ac:grpSpMk id="85" creationId="{57D8AB18-1DD7-4D60-B9FA-190B47BB267A}"/>
          </ac:grpSpMkLst>
        </pc:grpChg>
        <pc:picChg chg="add mod">
          <ac:chgData name="Katia Marion" userId="4e7f78b85d528d89" providerId="LiveId" clId="{BE6030E3-149A-41ED-B250-B64E8FB45BC1}" dt="2020-05-10T04:48:42.370" v="1046" actId="14100"/>
          <ac:picMkLst>
            <pc:docMk/>
            <pc:sldMk cId="341836035" sldId="300"/>
            <ac:picMk id="5122" creationId="{40D34CA0-4717-433D-A2B3-13CD4C074584}"/>
          </ac:picMkLst>
        </pc:picChg>
      </pc:sldChg>
      <pc:sldChg chg="addSp delSp modSp new mod">
        <pc:chgData name="Katia Marion" userId="4e7f78b85d528d89" providerId="LiveId" clId="{BE6030E3-149A-41ED-B250-B64E8FB45BC1}" dt="2020-05-12T21:18:26.164" v="1413" actId="113"/>
        <pc:sldMkLst>
          <pc:docMk/>
          <pc:sldMk cId="40977048" sldId="301"/>
        </pc:sldMkLst>
        <pc:spChg chg="mod">
          <ac:chgData name="Katia Marion" userId="4e7f78b85d528d89" providerId="LiveId" clId="{BE6030E3-149A-41ED-B250-B64E8FB45BC1}" dt="2020-05-10T05:03:32.944" v="1098" actId="14100"/>
          <ac:spMkLst>
            <pc:docMk/>
            <pc:sldMk cId="40977048" sldId="301"/>
            <ac:spMk id="2" creationId="{21849F79-991E-4B83-A9EF-BFFE3E472C38}"/>
          </ac:spMkLst>
        </pc:spChg>
        <pc:spChg chg="mod">
          <ac:chgData name="Katia Marion" userId="4e7f78b85d528d89" providerId="LiveId" clId="{BE6030E3-149A-41ED-B250-B64E8FB45BC1}" dt="2020-05-12T21:18:26.164" v="1413" actId="113"/>
          <ac:spMkLst>
            <pc:docMk/>
            <pc:sldMk cId="40977048" sldId="301"/>
            <ac:spMk id="3" creationId="{457534D3-4318-49DB-84FB-CC9E38A292EB}"/>
          </ac:spMkLst>
        </pc:spChg>
        <pc:spChg chg="del">
          <ac:chgData name="Katia Marion" userId="4e7f78b85d528d89" providerId="LiveId" clId="{BE6030E3-149A-41ED-B250-B64E8FB45BC1}" dt="2020-05-10T04:51:23.319" v="1072"/>
          <ac:spMkLst>
            <pc:docMk/>
            <pc:sldMk cId="40977048" sldId="301"/>
            <ac:spMk id="4" creationId="{BD51A7E2-8B0E-453A-B547-BEADD8E81F3B}"/>
          </ac:spMkLst>
        </pc:spChg>
        <pc:picChg chg="add mod">
          <ac:chgData name="Katia Marion" userId="4e7f78b85d528d89" providerId="LiveId" clId="{BE6030E3-149A-41ED-B250-B64E8FB45BC1}" dt="2020-05-10T05:03:56.457" v="1105" actId="1076"/>
          <ac:picMkLst>
            <pc:docMk/>
            <pc:sldMk cId="40977048" sldId="301"/>
            <ac:picMk id="6146" creationId="{F71FBD20-0B3D-47C7-B23C-86EEF1D90D04}"/>
          </ac:picMkLst>
        </pc:picChg>
      </pc:sldChg>
      <pc:sldChg chg="addSp delSp modSp new mod">
        <pc:chgData name="Katia Marion" userId="4e7f78b85d528d89" providerId="LiveId" clId="{BE6030E3-149A-41ED-B250-B64E8FB45BC1}" dt="2020-05-10T05:11:37.441" v="1140" actId="14100"/>
        <pc:sldMkLst>
          <pc:docMk/>
          <pc:sldMk cId="3544819395" sldId="302"/>
        </pc:sldMkLst>
        <pc:spChg chg="mod">
          <ac:chgData name="Katia Marion" userId="4e7f78b85d528d89" providerId="LiveId" clId="{BE6030E3-149A-41ED-B250-B64E8FB45BC1}" dt="2020-05-10T05:06:10.677" v="1126" actId="14100"/>
          <ac:spMkLst>
            <pc:docMk/>
            <pc:sldMk cId="3544819395" sldId="302"/>
            <ac:spMk id="2" creationId="{FD3D3534-A56D-4EF4-8D69-7C26DFB921C0}"/>
          </ac:spMkLst>
        </pc:spChg>
        <pc:spChg chg="mod">
          <ac:chgData name="Katia Marion" userId="4e7f78b85d528d89" providerId="LiveId" clId="{BE6030E3-149A-41ED-B250-B64E8FB45BC1}" dt="2020-05-10T05:10:28.016" v="1133" actId="5793"/>
          <ac:spMkLst>
            <pc:docMk/>
            <pc:sldMk cId="3544819395" sldId="302"/>
            <ac:spMk id="3" creationId="{43A2C454-6013-47EE-9A1A-0500B28C1380}"/>
          </ac:spMkLst>
        </pc:spChg>
        <pc:spChg chg="del">
          <ac:chgData name="Katia Marion" userId="4e7f78b85d528d89" providerId="LiveId" clId="{BE6030E3-149A-41ED-B250-B64E8FB45BC1}" dt="2020-05-10T05:09:36.556" v="1127"/>
          <ac:spMkLst>
            <pc:docMk/>
            <pc:sldMk cId="3544819395" sldId="302"/>
            <ac:spMk id="4" creationId="{DA66984A-AB10-4AEE-A6B0-977E0DF53543}"/>
          </ac:spMkLst>
        </pc:spChg>
        <pc:picChg chg="add mod">
          <ac:chgData name="Katia Marion" userId="4e7f78b85d528d89" providerId="LiveId" clId="{BE6030E3-149A-41ED-B250-B64E8FB45BC1}" dt="2020-05-10T05:11:37.441" v="1140" actId="14100"/>
          <ac:picMkLst>
            <pc:docMk/>
            <pc:sldMk cId="3544819395" sldId="302"/>
            <ac:picMk id="7170" creationId="{B78C01DB-F7AF-4CC4-9684-495704F6388E}"/>
          </ac:picMkLst>
        </pc:picChg>
      </pc:sldChg>
      <pc:sldChg chg="addSp delSp modSp new mod setBg">
        <pc:chgData name="Katia Marion" userId="4e7f78b85d528d89" providerId="LiveId" clId="{BE6030E3-149A-41ED-B250-B64E8FB45BC1}" dt="2020-05-17T13:16:59.506" v="1718" actId="20577"/>
        <pc:sldMkLst>
          <pc:docMk/>
          <pc:sldMk cId="1641633155" sldId="303"/>
        </pc:sldMkLst>
        <pc:spChg chg="mod">
          <ac:chgData name="Katia Marion" userId="4e7f78b85d528d89" providerId="LiveId" clId="{BE6030E3-149A-41ED-B250-B64E8FB45BC1}" dt="2020-05-10T05:20:54.267" v="1318" actId="26606"/>
          <ac:spMkLst>
            <pc:docMk/>
            <pc:sldMk cId="1641633155" sldId="303"/>
            <ac:spMk id="2" creationId="{BBCDE8EA-6C43-4E04-BD60-05FFDAEFD22B}"/>
          </ac:spMkLst>
        </pc:spChg>
        <pc:spChg chg="add del">
          <ac:chgData name="Katia Marion" userId="4e7f78b85d528d89" providerId="LiveId" clId="{BE6030E3-149A-41ED-B250-B64E8FB45BC1}" dt="2020-05-10T05:15:22.042" v="1162" actId="3680"/>
          <ac:spMkLst>
            <pc:docMk/>
            <pc:sldMk cId="1641633155" sldId="303"/>
            <ac:spMk id="3" creationId="{9F0E5F27-3203-453E-A538-F3BBC724A7EA}"/>
          </ac:spMkLst>
        </pc:spChg>
        <pc:spChg chg="add">
          <ac:chgData name="Katia Marion" userId="4e7f78b85d528d89" providerId="LiveId" clId="{BE6030E3-149A-41ED-B250-B64E8FB45BC1}" dt="2020-05-10T05:20:54.267" v="1318" actId="26606"/>
          <ac:spMkLst>
            <pc:docMk/>
            <pc:sldMk cId="1641633155" sldId="303"/>
            <ac:spMk id="9" creationId="{31DBE429-8660-4D88-BC47-B159B7251BBE}"/>
          </ac:spMkLst>
        </pc:spChg>
        <pc:spChg chg="add">
          <ac:chgData name="Katia Marion" userId="4e7f78b85d528d89" providerId="LiveId" clId="{BE6030E3-149A-41ED-B250-B64E8FB45BC1}" dt="2020-05-10T05:20:54.267" v="1318" actId="26606"/>
          <ac:spMkLst>
            <pc:docMk/>
            <pc:sldMk cId="1641633155" sldId="303"/>
            <ac:spMk id="11" creationId="{BB7DF222-98CD-4513-8AEA-F83CF2A118FB}"/>
          </ac:spMkLst>
        </pc:spChg>
        <pc:spChg chg="add">
          <ac:chgData name="Katia Marion" userId="4e7f78b85d528d89" providerId="LiveId" clId="{BE6030E3-149A-41ED-B250-B64E8FB45BC1}" dt="2020-05-10T05:20:54.267" v="1318" actId="26606"/>
          <ac:spMkLst>
            <pc:docMk/>
            <pc:sldMk cId="1641633155" sldId="303"/>
            <ac:spMk id="13" creationId="{92C98781-DD9B-44BA-B873-BD5060A9C4EF}"/>
          </ac:spMkLst>
        </pc:spChg>
        <pc:graphicFrameChg chg="add mod ord modGraphic">
          <ac:chgData name="Katia Marion" userId="4e7f78b85d528d89" providerId="LiveId" clId="{BE6030E3-149A-41ED-B250-B64E8FB45BC1}" dt="2020-05-17T13:16:59.506" v="1718" actId="20577"/>
          <ac:graphicFrameMkLst>
            <pc:docMk/>
            <pc:sldMk cId="1641633155" sldId="303"/>
            <ac:graphicFrameMk id="4" creationId="{78D7538D-DC82-4C58-8BFB-9469577BE8AF}"/>
          </ac:graphicFrameMkLst>
        </pc:graphicFrameChg>
      </pc:sldChg>
      <pc:sldChg chg="addSp delSp modSp new mod">
        <pc:chgData name="Katia Marion" userId="4e7f78b85d528d89" providerId="LiveId" clId="{BE6030E3-149A-41ED-B250-B64E8FB45BC1}" dt="2020-05-17T13:35:33.164" v="1778" actId="20577"/>
        <pc:sldMkLst>
          <pc:docMk/>
          <pc:sldMk cId="415389435" sldId="304"/>
        </pc:sldMkLst>
        <pc:spChg chg="add del mod">
          <ac:chgData name="Katia Marion" userId="4e7f78b85d528d89" providerId="LiveId" clId="{BE6030E3-149A-41ED-B250-B64E8FB45BC1}" dt="2020-05-14T01:56:35.052" v="1616" actId="113"/>
          <ac:spMkLst>
            <pc:docMk/>
            <pc:sldMk cId="415389435" sldId="304"/>
            <ac:spMk id="2" creationId="{34CD8995-9A6F-4DB4-BFB0-03A4BB4D8148}"/>
          </ac:spMkLst>
        </pc:spChg>
        <pc:spChg chg="add mod">
          <ac:chgData name="Katia Marion" userId="4e7f78b85d528d89" providerId="LiveId" clId="{BE6030E3-149A-41ED-B250-B64E8FB45BC1}" dt="2020-05-17T13:35:15.697" v="1776" actId="20577"/>
          <ac:spMkLst>
            <pc:docMk/>
            <pc:sldMk cId="415389435" sldId="304"/>
            <ac:spMk id="4" creationId="{5B5E9A6E-C4A2-4CB7-8C1D-E739A80F006A}"/>
          </ac:spMkLst>
        </pc:spChg>
        <pc:spChg chg="add del mod">
          <ac:chgData name="Katia Marion" userId="4e7f78b85d528d89" providerId="LiveId" clId="{BE6030E3-149A-41ED-B250-B64E8FB45BC1}" dt="2020-05-13T20:36:56.966" v="1566" actId="21"/>
          <ac:spMkLst>
            <pc:docMk/>
            <pc:sldMk cId="415389435" sldId="304"/>
            <ac:spMk id="5" creationId="{50C34ABD-2111-4516-AAC8-ACBEB83B1619}"/>
          </ac:spMkLst>
        </pc:spChg>
        <pc:graphicFrameChg chg="add mod modGraphic">
          <ac:chgData name="Katia Marion" userId="4e7f78b85d528d89" providerId="LiveId" clId="{BE6030E3-149A-41ED-B250-B64E8FB45BC1}" dt="2020-05-17T13:35:33.164" v="1778" actId="20577"/>
          <ac:graphicFrameMkLst>
            <pc:docMk/>
            <pc:sldMk cId="415389435" sldId="304"/>
            <ac:graphicFrameMk id="3" creationId="{C3A5EE6A-01EA-4A82-8347-171013077735}"/>
          </ac:graphicFrameMkLst>
        </pc:graphicFrameChg>
      </pc:sldChg>
      <pc:sldChg chg="new del">
        <pc:chgData name="Katia Marion" userId="4e7f78b85d528d89" providerId="LiveId" clId="{BE6030E3-149A-41ED-B250-B64E8FB45BC1}" dt="2020-05-13T20:32:15.076" v="1423" actId="680"/>
        <pc:sldMkLst>
          <pc:docMk/>
          <pc:sldMk cId="576091049" sldId="304"/>
        </pc:sldMkLst>
      </pc:sldChg>
      <pc:sldChg chg="addSp delSp add del setBg delDesignElem">
        <pc:chgData name="Katia Marion" userId="4e7f78b85d528d89" providerId="LiveId" clId="{BE6030E3-149A-41ED-B250-B64E8FB45BC1}" dt="2020-05-13T20:36:56.973" v="1567"/>
        <pc:sldMkLst>
          <pc:docMk/>
          <pc:sldMk cId="2040187862" sldId="305"/>
        </pc:sldMkLst>
        <pc:spChg chg="add del">
          <ac:chgData name="Katia Marion" userId="4e7f78b85d528d89" providerId="LiveId" clId="{BE6030E3-149A-41ED-B250-B64E8FB45BC1}" dt="2020-05-13T20:36:56.973" v="1567"/>
          <ac:spMkLst>
            <pc:docMk/>
            <pc:sldMk cId="2040187862" sldId="305"/>
            <ac:spMk id="9" creationId="{31DBE429-8660-4D88-BC47-B159B7251BBE}"/>
          </ac:spMkLst>
        </pc:spChg>
        <pc:spChg chg="add del">
          <ac:chgData name="Katia Marion" userId="4e7f78b85d528d89" providerId="LiveId" clId="{BE6030E3-149A-41ED-B250-B64E8FB45BC1}" dt="2020-05-13T20:36:56.973" v="1567"/>
          <ac:spMkLst>
            <pc:docMk/>
            <pc:sldMk cId="2040187862" sldId="305"/>
            <ac:spMk id="11" creationId="{BB7DF222-98CD-4513-8AEA-F83CF2A118FB}"/>
          </ac:spMkLst>
        </pc:spChg>
        <pc:spChg chg="add del">
          <ac:chgData name="Katia Marion" userId="4e7f78b85d528d89" providerId="LiveId" clId="{BE6030E3-149A-41ED-B250-B64E8FB45BC1}" dt="2020-05-13T20:36:56.973" v="1567"/>
          <ac:spMkLst>
            <pc:docMk/>
            <pc:sldMk cId="2040187862" sldId="305"/>
            <ac:spMk id="13" creationId="{92C98781-DD9B-44BA-B873-BD5060A9C4EF}"/>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ACE1E4F-31E7-48CD-ACFE-A48FB4CFD4A5}" type="datetimeFigureOut">
              <a:rPr lang="en-CA" smtClean="0"/>
              <a:t>2020-05-17</a:t>
            </a:fld>
            <a:endParaRPr lang="en-CA"/>
          </a:p>
        </p:txBody>
      </p:sp>
      <p:sp>
        <p:nvSpPr>
          <p:cNvPr id="5" name="Footer Placeholder 4"/>
          <p:cNvSpPr>
            <a:spLocks noGrp="1"/>
          </p:cNvSpPr>
          <p:nvPr>
            <p:ph type="ftr" sz="quarter" idx="11"/>
          </p:nvPr>
        </p:nvSpPr>
        <p:spPr/>
        <p:txBody>
          <a:bodyPr/>
          <a:lstStyle/>
          <a:p>
            <a:endParaRPr lang="en-CA"/>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5C4EDEBE-786D-42FF-A5CD-631892D1911B}" type="slidenum">
              <a:rPr lang="en-CA" smtClean="0"/>
              <a:t>‹#›</a:t>
            </a:fld>
            <a:endParaRPr lang="en-CA"/>
          </a:p>
        </p:txBody>
      </p:sp>
    </p:spTree>
    <p:extLst>
      <p:ext uri="{BB962C8B-B14F-4D97-AF65-F5344CB8AC3E}">
        <p14:creationId xmlns:p14="http://schemas.microsoft.com/office/powerpoint/2010/main" val="24208854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ACE1E4F-31E7-48CD-ACFE-A48FB4CFD4A5}" type="datetimeFigureOut">
              <a:rPr lang="en-CA" smtClean="0"/>
              <a:t>2020-05-17</a:t>
            </a:fld>
            <a:endParaRPr lang="en-CA"/>
          </a:p>
        </p:txBody>
      </p:sp>
      <p:sp>
        <p:nvSpPr>
          <p:cNvPr id="5" name="Footer Placeholder 4"/>
          <p:cNvSpPr>
            <a:spLocks noGrp="1"/>
          </p:cNvSpPr>
          <p:nvPr>
            <p:ph type="ftr" sz="quarter" idx="11"/>
          </p:nvPr>
        </p:nvSpPr>
        <p:spPr/>
        <p:txBody>
          <a:bodyPr/>
          <a:lstStyle/>
          <a:p>
            <a:endParaRPr lang="en-CA"/>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C4EDEBE-786D-42FF-A5CD-631892D1911B}" type="slidenum">
              <a:rPr lang="en-CA" smtClean="0"/>
              <a:t>‹#›</a:t>
            </a:fld>
            <a:endParaRPr lang="en-CA"/>
          </a:p>
        </p:txBody>
      </p:sp>
    </p:spTree>
    <p:extLst>
      <p:ext uri="{BB962C8B-B14F-4D97-AF65-F5344CB8AC3E}">
        <p14:creationId xmlns:p14="http://schemas.microsoft.com/office/powerpoint/2010/main" val="156955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ACE1E4F-31E7-48CD-ACFE-A48FB4CFD4A5}" type="datetimeFigureOut">
              <a:rPr lang="en-CA" smtClean="0"/>
              <a:t>2020-05-17</a:t>
            </a:fld>
            <a:endParaRPr lang="en-CA"/>
          </a:p>
        </p:txBody>
      </p:sp>
      <p:sp>
        <p:nvSpPr>
          <p:cNvPr id="5" name="Footer Placeholder 4"/>
          <p:cNvSpPr>
            <a:spLocks noGrp="1"/>
          </p:cNvSpPr>
          <p:nvPr>
            <p:ph type="ftr" sz="quarter" idx="11"/>
          </p:nvPr>
        </p:nvSpPr>
        <p:spPr/>
        <p:txBody>
          <a:bodyPr/>
          <a:lstStyle/>
          <a:p>
            <a:endParaRPr lang="en-CA"/>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C4EDEBE-786D-42FF-A5CD-631892D1911B}" type="slidenum">
              <a:rPr lang="en-CA" smtClean="0"/>
              <a:t>‹#›</a:t>
            </a:fld>
            <a:endParaRPr lang="en-CA"/>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698793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1ACE1E4F-31E7-48CD-ACFE-A48FB4CFD4A5}" type="datetimeFigureOut">
              <a:rPr lang="en-CA" smtClean="0"/>
              <a:t>2020-05-17</a:t>
            </a:fld>
            <a:endParaRPr lang="en-CA"/>
          </a:p>
        </p:txBody>
      </p:sp>
      <p:sp>
        <p:nvSpPr>
          <p:cNvPr id="6" name="Footer Placeholder 5"/>
          <p:cNvSpPr>
            <a:spLocks noGrp="1"/>
          </p:cNvSpPr>
          <p:nvPr>
            <p:ph type="ftr" sz="quarter" idx="11"/>
          </p:nvPr>
        </p:nvSpPr>
        <p:spPr/>
        <p:txBody>
          <a:bodyPr/>
          <a:lstStyle/>
          <a:p>
            <a:endParaRPr lang="en-CA"/>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C4EDEBE-786D-42FF-A5CD-631892D1911B}" type="slidenum">
              <a:rPr lang="en-CA" smtClean="0"/>
              <a:t>‹#›</a:t>
            </a:fld>
            <a:endParaRPr lang="en-CA"/>
          </a:p>
        </p:txBody>
      </p:sp>
    </p:spTree>
    <p:extLst>
      <p:ext uri="{BB962C8B-B14F-4D97-AF65-F5344CB8AC3E}">
        <p14:creationId xmlns:p14="http://schemas.microsoft.com/office/powerpoint/2010/main" val="11463677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1ACE1E4F-31E7-48CD-ACFE-A48FB4CFD4A5}" type="datetimeFigureOut">
              <a:rPr lang="en-CA" smtClean="0"/>
              <a:t>2020-05-17</a:t>
            </a:fld>
            <a:endParaRPr lang="en-CA"/>
          </a:p>
        </p:txBody>
      </p:sp>
      <p:sp>
        <p:nvSpPr>
          <p:cNvPr id="6" name="Footer Placeholder 5"/>
          <p:cNvSpPr>
            <a:spLocks noGrp="1"/>
          </p:cNvSpPr>
          <p:nvPr>
            <p:ph type="ftr" sz="quarter" idx="11"/>
          </p:nvPr>
        </p:nvSpPr>
        <p:spPr/>
        <p:txBody>
          <a:bodyPr/>
          <a:lstStyle/>
          <a:p>
            <a:endParaRPr lang="en-CA"/>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C4EDEBE-786D-42FF-A5CD-631892D1911B}" type="slidenum">
              <a:rPr lang="en-CA" smtClean="0"/>
              <a:t>‹#›</a:t>
            </a:fld>
            <a:endParaRPr lang="en-CA"/>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1892693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1ACE1E4F-31E7-48CD-ACFE-A48FB4CFD4A5}" type="datetimeFigureOut">
              <a:rPr lang="en-CA" smtClean="0"/>
              <a:t>2020-05-17</a:t>
            </a:fld>
            <a:endParaRPr lang="en-CA"/>
          </a:p>
        </p:txBody>
      </p:sp>
      <p:sp>
        <p:nvSpPr>
          <p:cNvPr id="6" name="Footer Placeholder 5"/>
          <p:cNvSpPr>
            <a:spLocks noGrp="1"/>
          </p:cNvSpPr>
          <p:nvPr>
            <p:ph type="ftr" sz="quarter" idx="11"/>
          </p:nvPr>
        </p:nvSpPr>
        <p:spPr/>
        <p:txBody>
          <a:bodyPr/>
          <a:lstStyle/>
          <a:p>
            <a:endParaRPr lang="en-CA"/>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C4EDEBE-786D-42FF-A5CD-631892D1911B}" type="slidenum">
              <a:rPr lang="en-CA" smtClean="0"/>
              <a:t>‹#›</a:t>
            </a:fld>
            <a:endParaRPr lang="en-CA"/>
          </a:p>
        </p:txBody>
      </p:sp>
    </p:spTree>
    <p:extLst>
      <p:ext uri="{BB962C8B-B14F-4D97-AF65-F5344CB8AC3E}">
        <p14:creationId xmlns:p14="http://schemas.microsoft.com/office/powerpoint/2010/main" val="33683690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ACE1E4F-31E7-48CD-ACFE-A48FB4CFD4A5}" type="datetimeFigureOut">
              <a:rPr lang="en-CA" smtClean="0"/>
              <a:t>2020-05-17</a:t>
            </a:fld>
            <a:endParaRPr lang="en-CA"/>
          </a:p>
        </p:txBody>
      </p:sp>
      <p:sp>
        <p:nvSpPr>
          <p:cNvPr id="5" name="Footer Placeholder 4"/>
          <p:cNvSpPr>
            <a:spLocks noGrp="1"/>
          </p:cNvSpPr>
          <p:nvPr>
            <p:ph type="ftr" sz="quarter" idx="11"/>
          </p:nvPr>
        </p:nvSpPr>
        <p:spPr/>
        <p:txBody>
          <a:bodyPr/>
          <a:lstStyle/>
          <a:p>
            <a:endParaRPr lang="en-CA"/>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C4EDEBE-786D-42FF-A5CD-631892D1911B}" type="slidenum">
              <a:rPr lang="en-CA" smtClean="0"/>
              <a:t>‹#›</a:t>
            </a:fld>
            <a:endParaRPr lang="en-CA"/>
          </a:p>
        </p:txBody>
      </p:sp>
    </p:spTree>
    <p:extLst>
      <p:ext uri="{BB962C8B-B14F-4D97-AF65-F5344CB8AC3E}">
        <p14:creationId xmlns:p14="http://schemas.microsoft.com/office/powerpoint/2010/main" val="21348504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ACE1E4F-31E7-48CD-ACFE-A48FB4CFD4A5}" type="datetimeFigureOut">
              <a:rPr lang="en-CA" smtClean="0"/>
              <a:t>2020-05-17</a:t>
            </a:fld>
            <a:endParaRPr lang="en-CA"/>
          </a:p>
        </p:txBody>
      </p:sp>
      <p:sp>
        <p:nvSpPr>
          <p:cNvPr id="5" name="Footer Placeholder 4"/>
          <p:cNvSpPr>
            <a:spLocks noGrp="1"/>
          </p:cNvSpPr>
          <p:nvPr>
            <p:ph type="ftr" sz="quarter" idx="11"/>
          </p:nvPr>
        </p:nvSpPr>
        <p:spPr/>
        <p:txBody>
          <a:bodyPr/>
          <a:lstStyle/>
          <a:p>
            <a:endParaRPr lang="en-CA"/>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C4EDEBE-786D-42FF-A5CD-631892D1911B}" type="slidenum">
              <a:rPr lang="en-CA" smtClean="0"/>
              <a:t>‹#›</a:t>
            </a:fld>
            <a:endParaRPr lang="en-CA"/>
          </a:p>
        </p:txBody>
      </p:sp>
    </p:spTree>
    <p:extLst>
      <p:ext uri="{BB962C8B-B14F-4D97-AF65-F5344CB8AC3E}">
        <p14:creationId xmlns:p14="http://schemas.microsoft.com/office/powerpoint/2010/main" val="16823792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ACE1E4F-31E7-48CD-ACFE-A48FB4CFD4A5}" type="datetimeFigureOut">
              <a:rPr lang="en-CA" smtClean="0"/>
              <a:t>2020-05-17</a:t>
            </a:fld>
            <a:endParaRPr lang="en-CA"/>
          </a:p>
        </p:txBody>
      </p:sp>
      <p:sp>
        <p:nvSpPr>
          <p:cNvPr id="5" name="Footer Placeholder 4"/>
          <p:cNvSpPr>
            <a:spLocks noGrp="1"/>
          </p:cNvSpPr>
          <p:nvPr>
            <p:ph type="ftr" sz="quarter" idx="11"/>
          </p:nvPr>
        </p:nvSpPr>
        <p:spPr/>
        <p:txBody>
          <a:bodyPr/>
          <a:lstStyle/>
          <a:p>
            <a:endParaRPr lang="en-CA"/>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C4EDEBE-786D-42FF-A5CD-631892D1911B}" type="slidenum">
              <a:rPr lang="en-CA" smtClean="0"/>
              <a:t>‹#›</a:t>
            </a:fld>
            <a:endParaRPr lang="en-CA"/>
          </a:p>
        </p:txBody>
      </p:sp>
    </p:spTree>
    <p:extLst>
      <p:ext uri="{BB962C8B-B14F-4D97-AF65-F5344CB8AC3E}">
        <p14:creationId xmlns:p14="http://schemas.microsoft.com/office/powerpoint/2010/main" val="19561624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ACE1E4F-31E7-48CD-ACFE-A48FB4CFD4A5}" type="datetimeFigureOut">
              <a:rPr lang="en-CA" smtClean="0"/>
              <a:t>2020-05-17</a:t>
            </a:fld>
            <a:endParaRPr lang="en-CA"/>
          </a:p>
        </p:txBody>
      </p:sp>
      <p:sp>
        <p:nvSpPr>
          <p:cNvPr id="5" name="Footer Placeholder 4"/>
          <p:cNvSpPr>
            <a:spLocks noGrp="1"/>
          </p:cNvSpPr>
          <p:nvPr>
            <p:ph type="ftr" sz="quarter" idx="11"/>
          </p:nvPr>
        </p:nvSpPr>
        <p:spPr/>
        <p:txBody>
          <a:bodyPr/>
          <a:lstStyle/>
          <a:p>
            <a:endParaRPr lang="en-CA"/>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C4EDEBE-786D-42FF-A5CD-631892D1911B}" type="slidenum">
              <a:rPr lang="en-CA" smtClean="0"/>
              <a:t>‹#›</a:t>
            </a:fld>
            <a:endParaRPr lang="en-CA"/>
          </a:p>
        </p:txBody>
      </p:sp>
    </p:spTree>
    <p:extLst>
      <p:ext uri="{BB962C8B-B14F-4D97-AF65-F5344CB8AC3E}">
        <p14:creationId xmlns:p14="http://schemas.microsoft.com/office/powerpoint/2010/main" val="2382260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ACE1E4F-31E7-48CD-ACFE-A48FB4CFD4A5}" type="datetimeFigureOut">
              <a:rPr lang="en-CA" smtClean="0"/>
              <a:t>2020-05-17</a:t>
            </a:fld>
            <a:endParaRPr lang="en-CA"/>
          </a:p>
        </p:txBody>
      </p:sp>
      <p:sp>
        <p:nvSpPr>
          <p:cNvPr id="6" name="Footer Placeholder 5"/>
          <p:cNvSpPr>
            <a:spLocks noGrp="1"/>
          </p:cNvSpPr>
          <p:nvPr>
            <p:ph type="ftr" sz="quarter" idx="11"/>
          </p:nvPr>
        </p:nvSpPr>
        <p:spPr/>
        <p:txBody>
          <a:bodyPr/>
          <a:lstStyle/>
          <a:p>
            <a:endParaRPr lang="en-CA"/>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5C4EDEBE-786D-42FF-A5CD-631892D1911B}" type="slidenum">
              <a:rPr lang="en-CA" smtClean="0"/>
              <a:t>‹#›</a:t>
            </a:fld>
            <a:endParaRPr lang="en-CA"/>
          </a:p>
        </p:txBody>
      </p:sp>
    </p:spTree>
    <p:extLst>
      <p:ext uri="{BB962C8B-B14F-4D97-AF65-F5344CB8AC3E}">
        <p14:creationId xmlns:p14="http://schemas.microsoft.com/office/powerpoint/2010/main" val="22891994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ACE1E4F-31E7-48CD-ACFE-A48FB4CFD4A5}" type="datetimeFigureOut">
              <a:rPr lang="en-CA" smtClean="0"/>
              <a:t>2020-05-17</a:t>
            </a:fld>
            <a:endParaRPr lang="en-CA"/>
          </a:p>
        </p:txBody>
      </p:sp>
      <p:sp>
        <p:nvSpPr>
          <p:cNvPr id="8" name="Footer Placeholder 7"/>
          <p:cNvSpPr>
            <a:spLocks noGrp="1"/>
          </p:cNvSpPr>
          <p:nvPr>
            <p:ph type="ftr" sz="quarter" idx="11"/>
          </p:nvPr>
        </p:nvSpPr>
        <p:spPr/>
        <p:txBody>
          <a:bodyPr/>
          <a:lstStyle/>
          <a:p>
            <a:endParaRPr lang="en-CA"/>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5C4EDEBE-786D-42FF-A5CD-631892D1911B}" type="slidenum">
              <a:rPr lang="en-CA" smtClean="0"/>
              <a:t>‹#›</a:t>
            </a:fld>
            <a:endParaRPr lang="en-CA"/>
          </a:p>
        </p:txBody>
      </p:sp>
    </p:spTree>
    <p:extLst>
      <p:ext uri="{BB962C8B-B14F-4D97-AF65-F5344CB8AC3E}">
        <p14:creationId xmlns:p14="http://schemas.microsoft.com/office/powerpoint/2010/main" val="19268488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ACE1E4F-31E7-48CD-ACFE-A48FB4CFD4A5}" type="datetimeFigureOut">
              <a:rPr lang="en-CA" smtClean="0"/>
              <a:t>2020-05-17</a:t>
            </a:fld>
            <a:endParaRPr lang="en-CA"/>
          </a:p>
        </p:txBody>
      </p:sp>
      <p:sp>
        <p:nvSpPr>
          <p:cNvPr id="4" name="Footer Placeholder 3"/>
          <p:cNvSpPr>
            <a:spLocks noGrp="1"/>
          </p:cNvSpPr>
          <p:nvPr>
            <p:ph type="ftr" sz="quarter" idx="11"/>
          </p:nvPr>
        </p:nvSpPr>
        <p:spPr/>
        <p:txBody>
          <a:bodyPr/>
          <a:lstStyle/>
          <a:p>
            <a:endParaRPr lang="en-CA"/>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5C4EDEBE-786D-42FF-A5CD-631892D1911B}" type="slidenum">
              <a:rPr lang="en-CA" smtClean="0"/>
              <a:t>‹#›</a:t>
            </a:fld>
            <a:endParaRPr lang="en-CA"/>
          </a:p>
        </p:txBody>
      </p:sp>
    </p:spTree>
    <p:extLst>
      <p:ext uri="{BB962C8B-B14F-4D97-AF65-F5344CB8AC3E}">
        <p14:creationId xmlns:p14="http://schemas.microsoft.com/office/powerpoint/2010/main" val="22739926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CE1E4F-31E7-48CD-ACFE-A48FB4CFD4A5}" type="datetimeFigureOut">
              <a:rPr lang="en-CA" smtClean="0"/>
              <a:t>2020-05-17</a:t>
            </a:fld>
            <a:endParaRPr lang="en-CA"/>
          </a:p>
        </p:txBody>
      </p:sp>
      <p:sp>
        <p:nvSpPr>
          <p:cNvPr id="3" name="Footer Placeholder 2"/>
          <p:cNvSpPr>
            <a:spLocks noGrp="1"/>
          </p:cNvSpPr>
          <p:nvPr>
            <p:ph type="ftr" sz="quarter" idx="11"/>
          </p:nvPr>
        </p:nvSpPr>
        <p:spPr/>
        <p:txBody>
          <a:bodyPr/>
          <a:lstStyle/>
          <a:p>
            <a:endParaRPr lang="en-CA"/>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5C4EDEBE-786D-42FF-A5CD-631892D1911B}" type="slidenum">
              <a:rPr lang="en-CA" smtClean="0"/>
              <a:t>‹#›</a:t>
            </a:fld>
            <a:endParaRPr lang="en-CA"/>
          </a:p>
        </p:txBody>
      </p:sp>
    </p:spTree>
    <p:extLst>
      <p:ext uri="{BB962C8B-B14F-4D97-AF65-F5344CB8AC3E}">
        <p14:creationId xmlns:p14="http://schemas.microsoft.com/office/powerpoint/2010/main" val="18290365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ACE1E4F-31E7-48CD-ACFE-A48FB4CFD4A5}" type="datetimeFigureOut">
              <a:rPr lang="en-CA" smtClean="0"/>
              <a:t>2020-05-17</a:t>
            </a:fld>
            <a:endParaRPr lang="en-CA"/>
          </a:p>
        </p:txBody>
      </p:sp>
      <p:sp>
        <p:nvSpPr>
          <p:cNvPr id="6" name="Footer Placeholder 5"/>
          <p:cNvSpPr>
            <a:spLocks noGrp="1"/>
          </p:cNvSpPr>
          <p:nvPr>
            <p:ph type="ftr" sz="quarter" idx="11"/>
          </p:nvPr>
        </p:nvSpPr>
        <p:spPr/>
        <p:txBody>
          <a:bodyPr/>
          <a:lstStyle/>
          <a:p>
            <a:endParaRPr lang="en-CA"/>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5C4EDEBE-786D-42FF-A5CD-631892D1911B}" type="slidenum">
              <a:rPr lang="en-CA" smtClean="0"/>
              <a:t>‹#›</a:t>
            </a:fld>
            <a:endParaRPr lang="en-CA"/>
          </a:p>
        </p:txBody>
      </p:sp>
    </p:spTree>
    <p:extLst>
      <p:ext uri="{BB962C8B-B14F-4D97-AF65-F5344CB8AC3E}">
        <p14:creationId xmlns:p14="http://schemas.microsoft.com/office/powerpoint/2010/main" val="35844629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ACE1E4F-31E7-48CD-ACFE-A48FB4CFD4A5}" type="datetimeFigureOut">
              <a:rPr lang="en-CA" smtClean="0"/>
              <a:t>2020-05-17</a:t>
            </a:fld>
            <a:endParaRPr lang="en-CA"/>
          </a:p>
        </p:txBody>
      </p:sp>
      <p:sp>
        <p:nvSpPr>
          <p:cNvPr id="6" name="Footer Placeholder 5"/>
          <p:cNvSpPr>
            <a:spLocks noGrp="1"/>
          </p:cNvSpPr>
          <p:nvPr>
            <p:ph type="ftr" sz="quarter" idx="11"/>
          </p:nvPr>
        </p:nvSpPr>
        <p:spPr/>
        <p:txBody>
          <a:bodyPr/>
          <a:lstStyle/>
          <a:p>
            <a:endParaRPr lang="en-CA"/>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C4EDEBE-786D-42FF-A5CD-631892D1911B}" type="slidenum">
              <a:rPr lang="en-CA" smtClean="0"/>
              <a:t>‹#›</a:t>
            </a:fld>
            <a:endParaRPr lang="en-CA"/>
          </a:p>
        </p:txBody>
      </p:sp>
    </p:spTree>
    <p:extLst>
      <p:ext uri="{BB962C8B-B14F-4D97-AF65-F5344CB8AC3E}">
        <p14:creationId xmlns:p14="http://schemas.microsoft.com/office/powerpoint/2010/main" val="28516246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1ACE1E4F-31E7-48CD-ACFE-A48FB4CFD4A5}" type="datetimeFigureOut">
              <a:rPr lang="en-CA" smtClean="0"/>
              <a:t>2020-05-17</a:t>
            </a:fld>
            <a:endParaRPr lang="en-CA"/>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CA"/>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5C4EDEBE-786D-42FF-A5CD-631892D1911B}" type="slidenum">
              <a:rPr lang="en-CA" smtClean="0"/>
              <a:t>‹#›</a:t>
            </a:fld>
            <a:endParaRPr lang="en-CA"/>
          </a:p>
        </p:txBody>
      </p:sp>
    </p:spTree>
    <p:extLst>
      <p:ext uri="{BB962C8B-B14F-4D97-AF65-F5344CB8AC3E}">
        <p14:creationId xmlns:p14="http://schemas.microsoft.com/office/powerpoint/2010/main" val="2881995748"/>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s://en.wikipedia.org/wiki/Ansar_al-Sharia_(Libya)" TargetMode="External"/><Relationship Id="rId2" Type="http://schemas.openxmlformats.org/officeDocument/2006/relationships/hyperlink" Target="https://en.wikipedia.org/wiki/2012_Benghazi_attack" TargetMode="External"/><Relationship Id="rId1" Type="http://schemas.openxmlformats.org/officeDocument/2006/relationships/slideLayout" Target="../slideLayouts/slideLayout4.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s://fr.wikipedia.org/wiki/Exp%C3%A9dition_de_Najd" TargetMode="External"/><Relationship Id="rId2" Type="http://schemas.openxmlformats.org/officeDocument/2006/relationships/hyperlink" Target="https://en.wikipedia.org/wiki/Wahhabism" TargetMode="External"/><Relationship Id="rId1" Type="http://schemas.openxmlformats.org/officeDocument/2006/relationships/slideLayout" Target="../slideLayouts/slideLayout4.xml"/><Relationship Id="rId5" Type="http://schemas.openxmlformats.org/officeDocument/2006/relationships/image" Target="../media/image4.jpe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ellenwhite.org/content/file/william-foy-and-hazen-foss#document" TargetMode="Externa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nytimes.com/1989/09/11/world/hungary-allows-7000-east-germans-to-emigrate-west.html" TargetMode="Externa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7ABABA7-0420-4200-9B65-1C1967CE93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4B8100B-DBA6-422C-A134-1E5C3D15FF71}"/>
              </a:ext>
            </a:extLst>
          </p:cNvPr>
          <p:cNvSpPr>
            <a:spLocks noGrp="1"/>
          </p:cNvSpPr>
          <p:nvPr>
            <p:ph type="ctrTitle"/>
          </p:nvPr>
        </p:nvSpPr>
        <p:spPr>
          <a:xfrm>
            <a:off x="1304103" y="1318591"/>
            <a:ext cx="5800929" cy="4220820"/>
          </a:xfrm>
        </p:spPr>
        <p:txBody>
          <a:bodyPr anchor="ctr">
            <a:normAutofit/>
          </a:bodyPr>
          <a:lstStyle/>
          <a:p>
            <a:pPr algn="r"/>
            <a:r>
              <a:rPr lang="en-CA" sz="6600">
                <a:solidFill>
                  <a:schemeClr val="tx2">
                    <a:lumMod val="75000"/>
                  </a:schemeClr>
                </a:solidFill>
                <a:latin typeface="Brush Script MT" panose="03060802040406070304" pitchFamily="66" charset="0"/>
              </a:rPr>
              <a:t>Kids’ Prophecy Corner</a:t>
            </a:r>
          </a:p>
        </p:txBody>
      </p:sp>
      <p:sp>
        <p:nvSpPr>
          <p:cNvPr id="3" name="Subtitle 2">
            <a:extLst>
              <a:ext uri="{FF2B5EF4-FFF2-40B4-BE49-F238E27FC236}">
                <a16:creationId xmlns:a16="http://schemas.microsoft.com/office/drawing/2014/main" id="{91F497F8-7FC8-4C28-BAB7-F838694772FC}"/>
              </a:ext>
            </a:extLst>
          </p:cNvPr>
          <p:cNvSpPr>
            <a:spLocks noGrp="1"/>
          </p:cNvSpPr>
          <p:nvPr>
            <p:ph type="subTitle" idx="1"/>
          </p:nvPr>
        </p:nvSpPr>
        <p:spPr>
          <a:xfrm>
            <a:off x="7855048" y="1871831"/>
            <a:ext cx="3432706" cy="3199806"/>
          </a:xfrm>
        </p:spPr>
        <p:txBody>
          <a:bodyPr anchor="ctr">
            <a:normAutofit/>
          </a:bodyPr>
          <a:lstStyle/>
          <a:p>
            <a:r>
              <a:rPr lang="en-CA" sz="4000" dirty="0">
                <a:solidFill>
                  <a:schemeClr val="tx2">
                    <a:lumMod val="75000"/>
                  </a:schemeClr>
                </a:solidFill>
                <a:latin typeface="Comic Sans MS" panose="030F0702030302020204" pitchFamily="66" charset="0"/>
              </a:rPr>
              <a:t>September 11</a:t>
            </a:r>
          </a:p>
        </p:txBody>
      </p:sp>
      <p:sp>
        <p:nvSpPr>
          <p:cNvPr id="10" name="Rectangle 9">
            <a:extLst>
              <a:ext uri="{FF2B5EF4-FFF2-40B4-BE49-F238E27FC236}">
                <a16:creationId xmlns:a16="http://schemas.microsoft.com/office/drawing/2014/main" id="{A317EBE3-FF86-4DA1-BC9A-331F7F2144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cxnSp>
        <p:nvCxnSpPr>
          <p:cNvPr id="12" name="Straight Connector 11">
            <a:extLst>
              <a:ext uri="{FF2B5EF4-FFF2-40B4-BE49-F238E27FC236}">
                <a16:creationId xmlns:a16="http://schemas.microsoft.com/office/drawing/2014/main" id="{34D43EC1-35FA-4FC3-8526-F655CEB09D9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37196" y="1871831"/>
            <a:ext cx="0" cy="3200400"/>
          </a:xfrm>
          <a:prstGeom prst="line">
            <a:avLst/>
          </a:prstGeom>
          <a:ln w="15875">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06184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grpSp>
        <p:nvGrpSpPr>
          <p:cNvPr id="71" name="Group 70">
            <a:extLst>
              <a:ext uri="{FF2B5EF4-FFF2-40B4-BE49-F238E27FC236}">
                <a16:creationId xmlns:a16="http://schemas.microsoft.com/office/drawing/2014/main" id="{F27737A0-D7E0-4415-8E90-FD4F69E76C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72" name="Freeform 11">
              <a:extLst>
                <a:ext uri="{FF2B5EF4-FFF2-40B4-BE49-F238E27FC236}">
                  <a16:creationId xmlns:a16="http://schemas.microsoft.com/office/drawing/2014/main" id="{506CE375-B39D-4C51-A858-F4A3833110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73" name="Freeform 12">
              <a:extLst>
                <a:ext uri="{FF2B5EF4-FFF2-40B4-BE49-F238E27FC236}">
                  <a16:creationId xmlns:a16="http://schemas.microsoft.com/office/drawing/2014/main" id="{64EA8B46-395C-41F6-BE09-548B108098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74" name="Freeform 13">
              <a:extLst>
                <a:ext uri="{FF2B5EF4-FFF2-40B4-BE49-F238E27FC236}">
                  <a16:creationId xmlns:a16="http://schemas.microsoft.com/office/drawing/2014/main" id="{BC7EDC6D-8B00-48D9-B8FD-9B5285FBCE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75" name="Freeform 14">
              <a:extLst>
                <a:ext uri="{FF2B5EF4-FFF2-40B4-BE49-F238E27FC236}">
                  <a16:creationId xmlns:a16="http://schemas.microsoft.com/office/drawing/2014/main" id="{DE4BD3C3-5C1B-4305-BFA1-9054820BDD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76" name="Freeform 15">
              <a:extLst>
                <a:ext uri="{FF2B5EF4-FFF2-40B4-BE49-F238E27FC236}">
                  <a16:creationId xmlns:a16="http://schemas.microsoft.com/office/drawing/2014/main" id="{4635ED79-E821-4CFD-9F97-D6137E5DCA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77" name="Freeform 16">
              <a:extLst>
                <a:ext uri="{FF2B5EF4-FFF2-40B4-BE49-F238E27FC236}">
                  <a16:creationId xmlns:a16="http://schemas.microsoft.com/office/drawing/2014/main" id="{92FD5F9A-0D1B-4304-AC95-EA6A4E70E4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78" name="Freeform 17">
              <a:extLst>
                <a:ext uri="{FF2B5EF4-FFF2-40B4-BE49-F238E27FC236}">
                  <a16:creationId xmlns:a16="http://schemas.microsoft.com/office/drawing/2014/main" id="{E9BB96F9-6F99-413C-909E-6FCF017C13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79" name="Freeform 18">
              <a:extLst>
                <a:ext uri="{FF2B5EF4-FFF2-40B4-BE49-F238E27FC236}">
                  <a16:creationId xmlns:a16="http://schemas.microsoft.com/office/drawing/2014/main" id="{1CCAEE3F-DFD6-4F56-91DF-94C715261B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80" name="Freeform 19">
              <a:extLst>
                <a:ext uri="{FF2B5EF4-FFF2-40B4-BE49-F238E27FC236}">
                  <a16:creationId xmlns:a16="http://schemas.microsoft.com/office/drawing/2014/main" id="{A9965128-6557-433B-B75B-BDF307311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81" name="Freeform 20">
              <a:extLst>
                <a:ext uri="{FF2B5EF4-FFF2-40B4-BE49-F238E27FC236}">
                  <a16:creationId xmlns:a16="http://schemas.microsoft.com/office/drawing/2014/main" id="{6ACA7D22-11B5-4768-B195-51BF6E7C16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82" name="Freeform 21">
              <a:extLst>
                <a:ext uri="{FF2B5EF4-FFF2-40B4-BE49-F238E27FC236}">
                  <a16:creationId xmlns:a16="http://schemas.microsoft.com/office/drawing/2014/main" id="{A10AD997-8BE7-4F95-8B7C-4E59DA1AC5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83" name="Freeform 22">
              <a:extLst>
                <a:ext uri="{FF2B5EF4-FFF2-40B4-BE49-F238E27FC236}">
                  <a16:creationId xmlns:a16="http://schemas.microsoft.com/office/drawing/2014/main" id="{DE270B5A-1647-4C9C-BA5F-6BC559F869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85" name="Group 84">
            <a:extLst>
              <a:ext uri="{FF2B5EF4-FFF2-40B4-BE49-F238E27FC236}">
                <a16:creationId xmlns:a16="http://schemas.microsoft.com/office/drawing/2014/main" id="{57D8AB18-1DD7-4D60-B9FA-190B47BB267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157"/>
            <a:ext cx="2356675" cy="6853096"/>
            <a:chOff x="6627813" y="195610"/>
            <a:chExt cx="1952625" cy="5678141"/>
          </a:xfrm>
        </p:grpSpPr>
        <p:sp>
          <p:nvSpPr>
            <p:cNvPr id="86" name="Freeform 27">
              <a:extLst>
                <a:ext uri="{FF2B5EF4-FFF2-40B4-BE49-F238E27FC236}">
                  <a16:creationId xmlns:a16="http://schemas.microsoft.com/office/drawing/2014/main" id="{AE3C8994-22F6-4B7D-B50B-80ECD1E2AF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87" name="Freeform 28">
              <a:extLst>
                <a:ext uri="{FF2B5EF4-FFF2-40B4-BE49-F238E27FC236}">
                  <a16:creationId xmlns:a16="http://schemas.microsoft.com/office/drawing/2014/main" id="{DDCDE2FF-5BFC-4807-AB1E-D6928F8F46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88" name="Freeform 29">
              <a:extLst>
                <a:ext uri="{FF2B5EF4-FFF2-40B4-BE49-F238E27FC236}">
                  <a16:creationId xmlns:a16="http://schemas.microsoft.com/office/drawing/2014/main" id="{63EF93F1-6EAF-4409-A623-76533740E1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89" name="Freeform 30">
              <a:extLst>
                <a:ext uri="{FF2B5EF4-FFF2-40B4-BE49-F238E27FC236}">
                  <a16:creationId xmlns:a16="http://schemas.microsoft.com/office/drawing/2014/main" id="{ED3B5256-3F5C-4FDE-8A9A-5A124E92BA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90" name="Freeform 31">
              <a:extLst>
                <a:ext uri="{FF2B5EF4-FFF2-40B4-BE49-F238E27FC236}">
                  <a16:creationId xmlns:a16="http://schemas.microsoft.com/office/drawing/2014/main" id="{ED5D4282-BFB9-4BFC-A20D-18E1C4EEA6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91" name="Freeform 32">
              <a:extLst>
                <a:ext uri="{FF2B5EF4-FFF2-40B4-BE49-F238E27FC236}">
                  <a16:creationId xmlns:a16="http://schemas.microsoft.com/office/drawing/2014/main" id="{3E6394EB-0752-433A-BA70-AF42B45F17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92" name="Freeform 33">
              <a:extLst>
                <a:ext uri="{FF2B5EF4-FFF2-40B4-BE49-F238E27FC236}">
                  <a16:creationId xmlns:a16="http://schemas.microsoft.com/office/drawing/2014/main" id="{DF27BE5F-DA8D-4260-9D0D-69E9CE1469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93" name="Freeform 34">
              <a:extLst>
                <a:ext uri="{FF2B5EF4-FFF2-40B4-BE49-F238E27FC236}">
                  <a16:creationId xmlns:a16="http://schemas.microsoft.com/office/drawing/2014/main" id="{9A6E5CBE-AE54-40B7-9A00-E3975FEACB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94" name="Freeform 35">
              <a:extLst>
                <a:ext uri="{FF2B5EF4-FFF2-40B4-BE49-F238E27FC236}">
                  <a16:creationId xmlns:a16="http://schemas.microsoft.com/office/drawing/2014/main" id="{6C307890-5461-4D51-ADA6-A3DA6D35B8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95" name="Freeform 36">
              <a:extLst>
                <a:ext uri="{FF2B5EF4-FFF2-40B4-BE49-F238E27FC236}">
                  <a16:creationId xmlns:a16="http://schemas.microsoft.com/office/drawing/2014/main" id="{3F9B7E4B-6412-4B97-AD48-30B1F61F3B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96" name="Freeform 37">
              <a:extLst>
                <a:ext uri="{FF2B5EF4-FFF2-40B4-BE49-F238E27FC236}">
                  <a16:creationId xmlns:a16="http://schemas.microsoft.com/office/drawing/2014/main" id="{D345D359-869B-4305-B7D7-0B5C4FDEC1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97" name="Freeform 38">
              <a:extLst>
                <a:ext uri="{FF2B5EF4-FFF2-40B4-BE49-F238E27FC236}">
                  <a16:creationId xmlns:a16="http://schemas.microsoft.com/office/drawing/2014/main" id="{2F688B27-AEB8-45BD-9597-78A97EE0DD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99" name="Rectangle 98">
            <a:extLst>
              <a:ext uri="{FF2B5EF4-FFF2-40B4-BE49-F238E27FC236}">
                <a16:creationId xmlns:a16="http://schemas.microsoft.com/office/drawing/2014/main" id="{4EB21FA6-8B6A-4699-8408-91E699800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01" name="Freeform 11">
            <a:extLst>
              <a:ext uri="{FF2B5EF4-FFF2-40B4-BE49-F238E27FC236}">
                <a16:creationId xmlns:a16="http://schemas.microsoft.com/office/drawing/2014/main" id="{664D6319-AE80-458F-A2C6-1F0351266C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2" name="Title 1">
            <a:extLst>
              <a:ext uri="{FF2B5EF4-FFF2-40B4-BE49-F238E27FC236}">
                <a16:creationId xmlns:a16="http://schemas.microsoft.com/office/drawing/2014/main" id="{5A13384B-0E4F-46DC-B7E9-10DEDA6D555B}"/>
              </a:ext>
            </a:extLst>
          </p:cNvPr>
          <p:cNvSpPr>
            <a:spLocks noGrp="1"/>
          </p:cNvSpPr>
          <p:nvPr>
            <p:ph type="title"/>
          </p:nvPr>
        </p:nvSpPr>
        <p:spPr>
          <a:xfrm>
            <a:off x="1687669" y="624110"/>
            <a:ext cx="3219611" cy="1280890"/>
          </a:xfrm>
        </p:spPr>
        <p:txBody>
          <a:bodyPr vert="horz" lIns="91440" tIns="45720" rIns="91440" bIns="45720" rtlCol="0" anchor="t">
            <a:normAutofit/>
          </a:bodyPr>
          <a:lstStyle/>
          <a:p>
            <a:r>
              <a:rPr lang="en-US" sz="3200"/>
              <a:t>September 11, 2001</a:t>
            </a:r>
          </a:p>
        </p:txBody>
      </p:sp>
      <p:sp>
        <p:nvSpPr>
          <p:cNvPr id="3" name="Content Placeholder 2">
            <a:extLst>
              <a:ext uri="{FF2B5EF4-FFF2-40B4-BE49-F238E27FC236}">
                <a16:creationId xmlns:a16="http://schemas.microsoft.com/office/drawing/2014/main" id="{A4C8393D-8ADD-496E-9BFF-EF92D92CDB42}"/>
              </a:ext>
            </a:extLst>
          </p:cNvPr>
          <p:cNvSpPr>
            <a:spLocks noGrp="1"/>
          </p:cNvSpPr>
          <p:nvPr>
            <p:ph sz="half" idx="1"/>
          </p:nvPr>
        </p:nvSpPr>
        <p:spPr>
          <a:xfrm>
            <a:off x="1683956" y="2133600"/>
            <a:ext cx="3219611" cy="3777622"/>
          </a:xfrm>
        </p:spPr>
        <p:txBody>
          <a:bodyPr vert="horz" lIns="91440" tIns="45720" rIns="91440" bIns="45720" rtlCol="0">
            <a:normAutofit fontScale="92500" lnSpcReduction="10000"/>
          </a:bodyPr>
          <a:lstStyle/>
          <a:p>
            <a:r>
              <a:rPr lang="en-US" sz="1600" dirty="0">
                <a:solidFill>
                  <a:srgbClr val="000000"/>
                </a:solidFill>
              </a:rPr>
              <a:t>Twin towers fall</a:t>
            </a:r>
          </a:p>
          <a:p>
            <a:r>
              <a:rPr lang="en-US" sz="1600" dirty="0">
                <a:solidFill>
                  <a:srgbClr val="000000"/>
                </a:solidFill>
              </a:rPr>
              <a:t>Harbinger</a:t>
            </a:r>
            <a:r>
              <a:rPr lang="en-CA" dirty="0"/>
              <a:t> or a precursor of what sister White speaks about in 9T11-12; Life Sketches 411; RH July 5, 1906.14</a:t>
            </a:r>
          </a:p>
          <a:p>
            <a:r>
              <a:rPr lang="en-CA" dirty="0"/>
              <a:t>Externally, George W Bush the son, put a restraint on Islam on his famous speech where he says, “Either you</a:t>
            </a:r>
            <a:r>
              <a:rPr lang="en-CA" b="1" dirty="0"/>
              <a:t> are with </a:t>
            </a:r>
            <a:r>
              <a:rPr lang="en-CA" dirty="0"/>
              <a:t>us</a:t>
            </a:r>
            <a:r>
              <a:rPr lang="en-CA" b="1" dirty="0"/>
              <a:t>, or </a:t>
            </a:r>
            <a:r>
              <a:rPr lang="en-CA" dirty="0"/>
              <a:t>you</a:t>
            </a:r>
            <a:r>
              <a:rPr lang="en-CA" b="1" dirty="0"/>
              <a:t> are with the terrorists,"</a:t>
            </a:r>
            <a:r>
              <a:rPr lang="en-CA" dirty="0"/>
              <a:t> </a:t>
            </a:r>
          </a:p>
          <a:p>
            <a:r>
              <a:rPr lang="en-CA" dirty="0"/>
              <a:t>Parallels August 11, 1840</a:t>
            </a:r>
          </a:p>
          <a:p>
            <a:pPr marL="0" indent="0">
              <a:buNone/>
            </a:pPr>
            <a:endParaRPr lang="en-US" sz="1600" dirty="0">
              <a:solidFill>
                <a:srgbClr val="000000"/>
              </a:solidFill>
            </a:endParaRPr>
          </a:p>
        </p:txBody>
      </p:sp>
      <p:pic>
        <p:nvPicPr>
          <p:cNvPr id="5122" name="Picture 2" descr="Image result for SEPTEMBER 11, 2001">
            <a:extLst>
              <a:ext uri="{FF2B5EF4-FFF2-40B4-BE49-F238E27FC236}">
                <a16:creationId xmlns:a16="http://schemas.microsoft.com/office/drawing/2014/main" id="{40D34CA0-4717-433D-A2B3-13CD4C074584}"/>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l="14338" r="15824" b="2"/>
          <a:stretch/>
        </p:blipFill>
        <p:spPr bwMode="auto">
          <a:xfrm>
            <a:off x="5242560" y="20900"/>
            <a:ext cx="6949440" cy="6832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8360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49F79-991E-4B83-A9EF-BFFE3E472C38}"/>
              </a:ext>
            </a:extLst>
          </p:cNvPr>
          <p:cNvSpPr>
            <a:spLocks noGrp="1"/>
          </p:cNvSpPr>
          <p:nvPr>
            <p:ph type="title"/>
          </p:nvPr>
        </p:nvSpPr>
        <p:spPr>
          <a:xfrm>
            <a:off x="1564641" y="624110"/>
            <a:ext cx="3434080" cy="1280890"/>
          </a:xfrm>
        </p:spPr>
        <p:txBody>
          <a:bodyPr/>
          <a:lstStyle/>
          <a:p>
            <a:r>
              <a:rPr lang="en-CA" dirty="0"/>
              <a:t>September 11, 2012</a:t>
            </a:r>
          </a:p>
        </p:txBody>
      </p:sp>
      <p:sp>
        <p:nvSpPr>
          <p:cNvPr id="3" name="Content Placeholder 2">
            <a:extLst>
              <a:ext uri="{FF2B5EF4-FFF2-40B4-BE49-F238E27FC236}">
                <a16:creationId xmlns:a16="http://schemas.microsoft.com/office/drawing/2014/main" id="{457534D3-4318-49DB-84FB-CC9E38A292EB}"/>
              </a:ext>
            </a:extLst>
          </p:cNvPr>
          <p:cNvSpPr>
            <a:spLocks noGrp="1"/>
          </p:cNvSpPr>
          <p:nvPr>
            <p:ph sz="half" idx="1"/>
          </p:nvPr>
        </p:nvSpPr>
        <p:spPr>
          <a:xfrm>
            <a:off x="792480" y="2133600"/>
            <a:ext cx="4206241" cy="4328160"/>
          </a:xfrm>
        </p:spPr>
        <p:txBody>
          <a:bodyPr>
            <a:normAutofit fontScale="92500" lnSpcReduction="10000"/>
          </a:bodyPr>
          <a:lstStyle/>
          <a:p>
            <a:r>
              <a:rPr lang="en-CA" dirty="0"/>
              <a:t>This is a terrorist attack against two American infrastructures that took place in Benghazi, Libya on </a:t>
            </a:r>
            <a:r>
              <a:rPr lang="en-CA" b="1" dirty="0"/>
              <a:t>September 11, 2012</a:t>
            </a:r>
            <a:r>
              <a:rPr lang="en-CA" dirty="0"/>
              <a:t>. It was revendicated by members of the Islamic group Ansar al-Sharia.</a:t>
            </a:r>
          </a:p>
          <a:p>
            <a:r>
              <a:rPr lang="en-CA" dirty="0"/>
              <a:t>The Group is a </a:t>
            </a:r>
            <a:r>
              <a:rPr lang="en-CA" b="1" dirty="0"/>
              <a:t>Salafist Islamist </a:t>
            </a:r>
            <a:r>
              <a:rPr lang="en-CA" dirty="0"/>
              <a:t>militia that advocated the implementation of strict Sharia law across Libya. This group has been dissolved in 2017</a:t>
            </a:r>
          </a:p>
          <a:p>
            <a:pPr marL="0" indent="0">
              <a:buNone/>
            </a:pPr>
            <a:r>
              <a:rPr lang="en-CA" u="sng" dirty="0">
                <a:hlinkClick r:id="rId2"/>
              </a:rPr>
              <a:t>https://en.wikipedia.org/wiki/2012_Benghazi_attack</a:t>
            </a:r>
            <a:endParaRPr lang="en-CA" u="sng" dirty="0"/>
          </a:p>
          <a:p>
            <a:pPr marL="0" indent="0">
              <a:buNone/>
            </a:pPr>
            <a:r>
              <a:rPr lang="en-CA" u="sng" dirty="0">
                <a:hlinkClick r:id="rId3"/>
              </a:rPr>
              <a:t>https://en.wikipedia.org/wiki/Ansar_al-Sharia_(Libya)</a:t>
            </a:r>
            <a:endParaRPr lang="en-CA" dirty="0"/>
          </a:p>
          <a:p>
            <a:pPr marL="0" indent="0">
              <a:buNone/>
            </a:pPr>
            <a:endParaRPr lang="en-CA" dirty="0"/>
          </a:p>
          <a:p>
            <a:pPr marL="0" indent="0">
              <a:buNone/>
            </a:pPr>
            <a:endParaRPr lang="en-CA" dirty="0"/>
          </a:p>
          <a:p>
            <a:endParaRPr lang="en-CA" dirty="0"/>
          </a:p>
        </p:txBody>
      </p:sp>
      <p:pic>
        <p:nvPicPr>
          <p:cNvPr id="6146" name="Picture 2" descr="Image result for benghazi battle 2012">
            <a:extLst>
              <a:ext uri="{FF2B5EF4-FFF2-40B4-BE49-F238E27FC236}">
                <a16:creationId xmlns:a16="http://schemas.microsoft.com/office/drawing/2014/main" id="{F71FBD20-0B3D-47C7-B23C-86EEF1D90D04}"/>
              </a:ext>
            </a:extLst>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5445759" y="0"/>
            <a:ext cx="674624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770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3D3534-A56D-4EF4-8D69-7C26DFB921C0}"/>
              </a:ext>
            </a:extLst>
          </p:cNvPr>
          <p:cNvSpPr>
            <a:spLocks noGrp="1"/>
          </p:cNvSpPr>
          <p:nvPr>
            <p:ph type="title"/>
          </p:nvPr>
        </p:nvSpPr>
        <p:spPr>
          <a:xfrm>
            <a:off x="2111604" y="624110"/>
            <a:ext cx="4791473" cy="1280890"/>
          </a:xfrm>
        </p:spPr>
        <p:txBody>
          <a:bodyPr/>
          <a:lstStyle/>
          <a:p>
            <a:r>
              <a:rPr lang="en-CA" dirty="0"/>
              <a:t>September 11, 2016</a:t>
            </a:r>
          </a:p>
        </p:txBody>
      </p:sp>
      <p:sp>
        <p:nvSpPr>
          <p:cNvPr id="3" name="Content Placeholder 2">
            <a:extLst>
              <a:ext uri="{FF2B5EF4-FFF2-40B4-BE49-F238E27FC236}">
                <a16:creationId xmlns:a16="http://schemas.microsoft.com/office/drawing/2014/main" id="{43A2C454-6013-47EE-9A1A-0500B28C1380}"/>
              </a:ext>
            </a:extLst>
          </p:cNvPr>
          <p:cNvSpPr>
            <a:spLocks noGrp="1"/>
          </p:cNvSpPr>
          <p:nvPr>
            <p:ph sz="half" idx="1"/>
          </p:nvPr>
        </p:nvSpPr>
        <p:spPr/>
        <p:txBody>
          <a:bodyPr/>
          <a:lstStyle/>
          <a:p>
            <a:r>
              <a:rPr lang="en-CA" dirty="0"/>
              <a:t>This is an internal event. </a:t>
            </a:r>
          </a:p>
          <a:p>
            <a:r>
              <a:rPr lang="en-CA" dirty="0"/>
              <a:t>There is the Camp meeting in Germany, and it ended on </a:t>
            </a:r>
            <a:r>
              <a:rPr lang="en-CA" b="1" dirty="0"/>
              <a:t>September 11, 2016</a:t>
            </a:r>
            <a:r>
              <a:rPr lang="en-CA" dirty="0"/>
              <a:t>.  </a:t>
            </a:r>
          </a:p>
          <a:p>
            <a:r>
              <a:rPr lang="en-CA" dirty="0"/>
              <a:t>The main subject was Matthew 13. </a:t>
            </a:r>
          </a:p>
          <a:p>
            <a:r>
              <a:rPr lang="en-CA" dirty="0"/>
              <a:t>And it was the catalyst for Mark Bruce to leave the movement.</a:t>
            </a:r>
          </a:p>
          <a:p>
            <a:pPr marL="0" indent="0">
              <a:buNone/>
            </a:pPr>
            <a:endParaRPr lang="en-CA" dirty="0"/>
          </a:p>
          <a:p>
            <a:endParaRPr lang="en-CA" dirty="0"/>
          </a:p>
        </p:txBody>
      </p:sp>
      <p:pic>
        <p:nvPicPr>
          <p:cNvPr id="7170" name="Picture 2">
            <a:extLst>
              <a:ext uri="{FF2B5EF4-FFF2-40B4-BE49-F238E27FC236}">
                <a16:creationId xmlns:a16="http://schemas.microsoft.com/office/drawing/2014/main" id="{B78C01DB-F7AF-4CC4-9684-495704F6388E}"/>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7173799" y="1696825"/>
            <a:ext cx="4914506" cy="36104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48193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1DBE429-8660-4D88-BC47-B159B7251B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B7DF222-98CD-4513-8AEA-F83CF2A118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0669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BBCDE8EA-6C43-4E04-BD60-05FFDAEFD22B}"/>
              </a:ext>
            </a:extLst>
          </p:cNvPr>
          <p:cNvSpPr>
            <a:spLocks noGrp="1"/>
          </p:cNvSpPr>
          <p:nvPr>
            <p:ph type="title"/>
          </p:nvPr>
        </p:nvSpPr>
        <p:spPr>
          <a:xfrm>
            <a:off x="1843391" y="624110"/>
            <a:ext cx="9383408" cy="1280890"/>
          </a:xfrm>
        </p:spPr>
        <p:txBody>
          <a:bodyPr>
            <a:normAutofit/>
          </a:bodyPr>
          <a:lstStyle/>
          <a:p>
            <a:r>
              <a:rPr lang="en-CA">
                <a:solidFill>
                  <a:schemeClr val="bg1"/>
                </a:solidFill>
              </a:rPr>
              <a:t>September 11</a:t>
            </a:r>
          </a:p>
        </p:txBody>
      </p:sp>
      <p:sp>
        <p:nvSpPr>
          <p:cNvPr id="13" name="Freeform 11">
            <a:extLst>
              <a:ext uri="{FF2B5EF4-FFF2-40B4-BE49-F238E27FC236}">
                <a16:creationId xmlns:a16="http://schemas.microsoft.com/office/drawing/2014/main" id="{92C98781-DD9B-44BA-B873-BD5060A9C4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graphicFrame>
        <p:nvGraphicFramePr>
          <p:cNvPr id="4" name="Table 4">
            <a:extLst>
              <a:ext uri="{FF2B5EF4-FFF2-40B4-BE49-F238E27FC236}">
                <a16:creationId xmlns:a16="http://schemas.microsoft.com/office/drawing/2014/main" id="{78D7538D-DC82-4C58-8BFB-9469577BE8AF}"/>
              </a:ext>
            </a:extLst>
          </p:cNvPr>
          <p:cNvGraphicFramePr>
            <a:graphicFrameLocks noGrp="1"/>
          </p:cNvGraphicFramePr>
          <p:nvPr>
            <p:ph idx="1"/>
            <p:extLst>
              <p:ext uri="{D42A27DB-BD31-4B8C-83A1-F6EECF244321}">
                <p14:modId xmlns:p14="http://schemas.microsoft.com/office/powerpoint/2010/main" val="4176361322"/>
              </p:ext>
            </p:extLst>
          </p:nvPr>
        </p:nvGraphicFramePr>
        <p:xfrm>
          <a:off x="1712899" y="2930805"/>
          <a:ext cx="8762012" cy="2962000"/>
        </p:xfrm>
        <a:graphic>
          <a:graphicData uri="http://schemas.openxmlformats.org/drawingml/2006/table">
            <a:tbl>
              <a:tblPr firstRow="1" bandRow="1">
                <a:tableStyleId>{8799B23B-EC83-4686-B30A-512413B5E67A}</a:tableStyleId>
              </a:tblPr>
              <a:tblGrid>
                <a:gridCol w="1485569">
                  <a:extLst>
                    <a:ext uri="{9D8B030D-6E8A-4147-A177-3AD203B41FA5}">
                      <a16:colId xmlns:a16="http://schemas.microsoft.com/office/drawing/2014/main" val="3450743241"/>
                    </a:ext>
                  </a:extLst>
                </a:gridCol>
                <a:gridCol w="1331253">
                  <a:extLst>
                    <a:ext uri="{9D8B030D-6E8A-4147-A177-3AD203B41FA5}">
                      <a16:colId xmlns:a16="http://schemas.microsoft.com/office/drawing/2014/main" val="1991969948"/>
                    </a:ext>
                  </a:extLst>
                </a:gridCol>
                <a:gridCol w="1485569">
                  <a:extLst>
                    <a:ext uri="{9D8B030D-6E8A-4147-A177-3AD203B41FA5}">
                      <a16:colId xmlns:a16="http://schemas.microsoft.com/office/drawing/2014/main" val="2217932310"/>
                    </a:ext>
                  </a:extLst>
                </a:gridCol>
                <a:gridCol w="1519535">
                  <a:extLst>
                    <a:ext uri="{9D8B030D-6E8A-4147-A177-3AD203B41FA5}">
                      <a16:colId xmlns:a16="http://schemas.microsoft.com/office/drawing/2014/main" val="895173932"/>
                    </a:ext>
                  </a:extLst>
                </a:gridCol>
                <a:gridCol w="1454517">
                  <a:extLst>
                    <a:ext uri="{9D8B030D-6E8A-4147-A177-3AD203B41FA5}">
                      <a16:colId xmlns:a16="http://schemas.microsoft.com/office/drawing/2014/main" val="3504220934"/>
                    </a:ext>
                  </a:extLst>
                </a:gridCol>
                <a:gridCol w="1485569">
                  <a:extLst>
                    <a:ext uri="{9D8B030D-6E8A-4147-A177-3AD203B41FA5}">
                      <a16:colId xmlns:a16="http://schemas.microsoft.com/office/drawing/2014/main" val="1805474220"/>
                    </a:ext>
                  </a:extLst>
                </a:gridCol>
              </a:tblGrid>
              <a:tr h="676506">
                <a:tc>
                  <a:txBody>
                    <a:bodyPr/>
                    <a:lstStyle/>
                    <a:p>
                      <a:r>
                        <a:rPr lang="en-CA" sz="1800"/>
                        <a:t>TOE</a:t>
                      </a:r>
                    </a:p>
                  </a:txBody>
                  <a:tcPr marL="91420" marR="91420" marT="45710" marB="45710"/>
                </a:tc>
                <a:tc>
                  <a:txBody>
                    <a:bodyPr/>
                    <a:lstStyle/>
                    <a:p>
                      <a:r>
                        <a:rPr lang="en-CA" sz="1800"/>
                        <a:t>IK</a:t>
                      </a:r>
                    </a:p>
                  </a:txBody>
                  <a:tcPr marL="91420" marR="91420" marT="45710" marB="45710"/>
                </a:tc>
                <a:tc>
                  <a:txBody>
                    <a:bodyPr/>
                    <a:lstStyle/>
                    <a:p>
                      <a:r>
                        <a:rPr lang="en-CA" sz="1800"/>
                        <a:t>Formal.</a:t>
                      </a:r>
                    </a:p>
                  </a:txBody>
                  <a:tcPr marL="91420" marR="91420" marT="45710" marB="45710"/>
                </a:tc>
                <a:tc>
                  <a:txBody>
                    <a:bodyPr/>
                    <a:lstStyle/>
                    <a:p>
                      <a:r>
                        <a:rPr lang="en-CA" sz="1800"/>
                        <a:t>Restraint of Islam</a:t>
                      </a:r>
                    </a:p>
                  </a:txBody>
                  <a:tcPr marL="91420" marR="91420" marT="45710" marB="45710"/>
                </a:tc>
                <a:tc>
                  <a:txBody>
                    <a:bodyPr/>
                    <a:lstStyle/>
                    <a:p>
                      <a:r>
                        <a:rPr lang="en-CA" sz="1800"/>
                        <a:t>Islam</a:t>
                      </a:r>
                    </a:p>
                  </a:txBody>
                  <a:tcPr marL="91420" marR="91420" marT="45710" marB="45710"/>
                </a:tc>
                <a:tc>
                  <a:txBody>
                    <a:bodyPr/>
                    <a:lstStyle/>
                    <a:p>
                      <a:r>
                        <a:rPr lang="en-CA" sz="1800"/>
                        <a:t>Internal</a:t>
                      </a:r>
                    </a:p>
                  </a:txBody>
                  <a:tcPr marL="91420" marR="91420" marT="45710" marB="45710"/>
                </a:tc>
                <a:extLst>
                  <a:ext uri="{0D108BD9-81ED-4DB2-BD59-A6C34878D82A}">
                    <a16:rowId xmlns:a16="http://schemas.microsoft.com/office/drawing/2014/main" val="1836507802"/>
                  </a:ext>
                </a:extLst>
              </a:tr>
              <a:tr h="402247">
                <a:tc>
                  <a:txBody>
                    <a:bodyPr/>
                    <a:lstStyle/>
                    <a:p>
                      <a:r>
                        <a:rPr lang="en-CA" sz="1800"/>
                        <a:t>1798</a:t>
                      </a:r>
                    </a:p>
                  </a:txBody>
                  <a:tcPr marL="91420" marR="91420" marT="45710" marB="45710"/>
                </a:tc>
                <a:tc>
                  <a:txBody>
                    <a:bodyPr/>
                    <a:lstStyle/>
                    <a:p>
                      <a:r>
                        <a:rPr lang="en-CA" sz="1800"/>
                        <a:t>1816</a:t>
                      </a:r>
                    </a:p>
                  </a:txBody>
                  <a:tcPr marL="91420" marR="91420" marT="45710" marB="45710"/>
                </a:tc>
                <a:tc>
                  <a:txBody>
                    <a:bodyPr/>
                    <a:lstStyle/>
                    <a:p>
                      <a:r>
                        <a:rPr lang="en-CA" sz="1800"/>
                        <a:t>2012</a:t>
                      </a:r>
                    </a:p>
                  </a:txBody>
                  <a:tcPr marL="91420" marR="91420" marT="45710" marB="45710"/>
                </a:tc>
                <a:tc>
                  <a:txBody>
                    <a:bodyPr/>
                    <a:lstStyle/>
                    <a:p>
                      <a:r>
                        <a:rPr lang="en-CA" sz="1800" dirty="0"/>
                        <a:t>1818</a:t>
                      </a:r>
                    </a:p>
                  </a:txBody>
                  <a:tcPr marL="91420" marR="91420" marT="45710" marB="45710"/>
                </a:tc>
                <a:tc>
                  <a:txBody>
                    <a:bodyPr/>
                    <a:lstStyle/>
                    <a:p>
                      <a:r>
                        <a:rPr lang="en-CA" sz="1800"/>
                        <a:t>1798</a:t>
                      </a:r>
                    </a:p>
                  </a:txBody>
                  <a:tcPr marL="91420" marR="91420" marT="45710" marB="45710"/>
                </a:tc>
                <a:tc>
                  <a:txBody>
                    <a:bodyPr/>
                    <a:lstStyle/>
                    <a:p>
                      <a:r>
                        <a:rPr lang="en-CA" sz="1800"/>
                        <a:t>1816</a:t>
                      </a:r>
                    </a:p>
                  </a:txBody>
                  <a:tcPr marL="91420" marR="91420" marT="45710" marB="45710"/>
                </a:tc>
                <a:extLst>
                  <a:ext uri="{0D108BD9-81ED-4DB2-BD59-A6C34878D82A}">
                    <a16:rowId xmlns:a16="http://schemas.microsoft.com/office/drawing/2014/main" val="851858897"/>
                  </a:ext>
                </a:extLst>
              </a:tr>
              <a:tr h="402247">
                <a:tc>
                  <a:txBody>
                    <a:bodyPr/>
                    <a:lstStyle/>
                    <a:p>
                      <a:r>
                        <a:rPr lang="en-CA" sz="1800"/>
                        <a:t>1989</a:t>
                      </a:r>
                    </a:p>
                  </a:txBody>
                  <a:tcPr marL="91420" marR="91420" marT="45710" marB="45710"/>
                </a:tc>
                <a:tc>
                  <a:txBody>
                    <a:bodyPr/>
                    <a:lstStyle/>
                    <a:p>
                      <a:r>
                        <a:rPr lang="en-CA" sz="1800"/>
                        <a:t>1818</a:t>
                      </a:r>
                    </a:p>
                  </a:txBody>
                  <a:tcPr marL="91420" marR="91420" marT="45710" marB="45710"/>
                </a:tc>
                <a:tc>
                  <a:txBody>
                    <a:bodyPr/>
                    <a:lstStyle/>
                    <a:p>
                      <a:endParaRPr lang="en-CA" sz="1800"/>
                    </a:p>
                  </a:txBody>
                  <a:tcPr marL="91420" marR="91420" marT="45710" marB="45710"/>
                </a:tc>
                <a:tc>
                  <a:txBody>
                    <a:bodyPr/>
                    <a:lstStyle/>
                    <a:p>
                      <a:r>
                        <a:rPr lang="en-CA" sz="1800" dirty="0"/>
                        <a:t>1840</a:t>
                      </a:r>
                    </a:p>
                  </a:txBody>
                  <a:tcPr marL="91420" marR="91420" marT="45710" marB="45710"/>
                </a:tc>
                <a:tc>
                  <a:txBody>
                    <a:bodyPr/>
                    <a:lstStyle/>
                    <a:p>
                      <a:r>
                        <a:rPr lang="en-CA" sz="1800"/>
                        <a:t>1818</a:t>
                      </a:r>
                    </a:p>
                  </a:txBody>
                  <a:tcPr marL="91420" marR="91420" marT="45710" marB="45710"/>
                </a:tc>
                <a:tc>
                  <a:txBody>
                    <a:bodyPr/>
                    <a:lstStyle/>
                    <a:p>
                      <a:r>
                        <a:rPr lang="en-CA" sz="1800"/>
                        <a:t>1844</a:t>
                      </a:r>
                    </a:p>
                  </a:txBody>
                  <a:tcPr marL="91420" marR="91420" marT="45710" marB="45710"/>
                </a:tc>
                <a:extLst>
                  <a:ext uri="{0D108BD9-81ED-4DB2-BD59-A6C34878D82A}">
                    <a16:rowId xmlns:a16="http://schemas.microsoft.com/office/drawing/2014/main" val="1816232592"/>
                  </a:ext>
                </a:extLst>
              </a:tr>
              <a:tr h="676506">
                <a:tc>
                  <a:txBody>
                    <a:bodyPr/>
                    <a:lstStyle/>
                    <a:p>
                      <a:r>
                        <a:rPr lang="en-CA" sz="1800" dirty="0"/>
                        <a:t>2001 (Levites)</a:t>
                      </a:r>
                    </a:p>
                  </a:txBody>
                  <a:tcPr marL="91420" marR="91420" marT="45710" marB="45710"/>
                </a:tc>
                <a:tc>
                  <a:txBody>
                    <a:bodyPr/>
                    <a:lstStyle/>
                    <a:p>
                      <a:r>
                        <a:rPr lang="en-CA" sz="1800"/>
                        <a:t>1991</a:t>
                      </a:r>
                    </a:p>
                  </a:txBody>
                  <a:tcPr marL="91420" marR="91420" marT="45710" marB="45710"/>
                </a:tc>
                <a:tc>
                  <a:txBody>
                    <a:bodyPr/>
                    <a:lstStyle/>
                    <a:p>
                      <a:endParaRPr lang="en-CA" sz="1800"/>
                    </a:p>
                  </a:txBody>
                  <a:tcPr marL="91420" marR="91420" marT="45710" marB="45710"/>
                </a:tc>
                <a:tc>
                  <a:txBody>
                    <a:bodyPr/>
                    <a:lstStyle/>
                    <a:p>
                      <a:r>
                        <a:rPr lang="en-CA" sz="1800"/>
                        <a:t>2001</a:t>
                      </a:r>
                    </a:p>
                  </a:txBody>
                  <a:tcPr marL="91420" marR="91420" marT="45710" marB="45710"/>
                </a:tc>
                <a:tc>
                  <a:txBody>
                    <a:bodyPr/>
                    <a:lstStyle/>
                    <a:p>
                      <a:r>
                        <a:rPr lang="en-CA" sz="1800"/>
                        <a:t>1840</a:t>
                      </a:r>
                    </a:p>
                  </a:txBody>
                  <a:tcPr marL="91420" marR="91420" marT="45710" marB="45710"/>
                </a:tc>
                <a:tc>
                  <a:txBody>
                    <a:bodyPr/>
                    <a:lstStyle/>
                    <a:p>
                      <a:r>
                        <a:rPr lang="en-CA" sz="1800"/>
                        <a:t>2016</a:t>
                      </a:r>
                    </a:p>
                  </a:txBody>
                  <a:tcPr marL="91420" marR="91420" marT="45710" marB="45710"/>
                </a:tc>
                <a:extLst>
                  <a:ext uri="{0D108BD9-81ED-4DB2-BD59-A6C34878D82A}">
                    <a16:rowId xmlns:a16="http://schemas.microsoft.com/office/drawing/2014/main" val="1070376506"/>
                  </a:ext>
                </a:extLst>
              </a:tr>
              <a:tr h="402247">
                <a:tc>
                  <a:txBody>
                    <a:bodyPr/>
                    <a:lstStyle/>
                    <a:p>
                      <a:endParaRPr lang="en-CA" sz="1800"/>
                    </a:p>
                  </a:txBody>
                  <a:tcPr marL="91420" marR="91420" marT="45710" marB="45710"/>
                </a:tc>
                <a:tc>
                  <a:txBody>
                    <a:bodyPr/>
                    <a:lstStyle/>
                    <a:p>
                      <a:r>
                        <a:rPr lang="en-CA" sz="1800"/>
                        <a:t>2016</a:t>
                      </a:r>
                    </a:p>
                  </a:txBody>
                  <a:tcPr marL="91420" marR="91420" marT="45710" marB="45710"/>
                </a:tc>
                <a:tc>
                  <a:txBody>
                    <a:bodyPr/>
                    <a:lstStyle/>
                    <a:p>
                      <a:endParaRPr lang="en-CA" sz="1800"/>
                    </a:p>
                  </a:txBody>
                  <a:tcPr marL="91420" marR="91420" marT="45710" marB="45710"/>
                </a:tc>
                <a:tc>
                  <a:txBody>
                    <a:bodyPr/>
                    <a:lstStyle/>
                    <a:p>
                      <a:endParaRPr lang="en-CA" sz="1800"/>
                    </a:p>
                  </a:txBody>
                  <a:tcPr marL="91420" marR="91420" marT="45710" marB="45710"/>
                </a:tc>
                <a:tc>
                  <a:txBody>
                    <a:bodyPr/>
                    <a:lstStyle/>
                    <a:p>
                      <a:r>
                        <a:rPr lang="en-CA" sz="1800"/>
                        <a:t>2001</a:t>
                      </a:r>
                    </a:p>
                  </a:txBody>
                  <a:tcPr marL="91420" marR="91420" marT="45710" marB="45710"/>
                </a:tc>
                <a:tc>
                  <a:txBody>
                    <a:bodyPr/>
                    <a:lstStyle/>
                    <a:p>
                      <a:endParaRPr lang="en-CA" sz="1800"/>
                    </a:p>
                  </a:txBody>
                  <a:tcPr marL="91420" marR="91420" marT="45710" marB="45710"/>
                </a:tc>
                <a:extLst>
                  <a:ext uri="{0D108BD9-81ED-4DB2-BD59-A6C34878D82A}">
                    <a16:rowId xmlns:a16="http://schemas.microsoft.com/office/drawing/2014/main" val="4030698298"/>
                  </a:ext>
                </a:extLst>
              </a:tr>
              <a:tr h="402247">
                <a:tc>
                  <a:txBody>
                    <a:bodyPr/>
                    <a:lstStyle/>
                    <a:p>
                      <a:endParaRPr lang="en-CA" sz="1800"/>
                    </a:p>
                  </a:txBody>
                  <a:tcPr marL="91420" marR="91420" marT="45710" marB="45710"/>
                </a:tc>
                <a:tc>
                  <a:txBody>
                    <a:bodyPr/>
                    <a:lstStyle/>
                    <a:p>
                      <a:endParaRPr lang="en-CA" sz="1800"/>
                    </a:p>
                  </a:txBody>
                  <a:tcPr marL="91420" marR="91420" marT="45710" marB="45710"/>
                </a:tc>
                <a:tc>
                  <a:txBody>
                    <a:bodyPr/>
                    <a:lstStyle/>
                    <a:p>
                      <a:endParaRPr lang="en-CA" sz="1800"/>
                    </a:p>
                  </a:txBody>
                  <a:tcPr marL="91420" marR="91420" marT="45710" marB="45710"/>
                </a:tc>
                <a:tc>
                  <a:txBody>
                    <a:bodyPr/>
                    <a:lstStyle/>
                    <a:p>
                      <a:endParaRPr lang="en-CA" sz="1800"/>
                    </a:p>
                  </a:txBody>
                  <a:tcPr marL="91420" marR="91420" marT="45710" marB="45710"/>
                </a:tc>
                <a:tc>
                  <a:txBody>
                    <a:bodyPr/>
                    <a:lstStyle/>
                    <a:p>
                      <a:r>
                        <a:rPr lang="en-CA" sz="1800"/>
                        <a:t>2012</a:t>
                      </a:r>
                    </a:p>
                  </a:txBody>
                  <a:tcPr marL="91420" marR="91420" marT="45710" marB="45710"/>
                </a:tc>
                <a:tc>
                  <a:txBody>
                    <a:bodyPr/>
                    <a:lstStyle/>
                    <a:p>
                      <a:endParaRPr lang="en-CA" sz="1800" dirty="0"/>
                    </a:p>
                  </a:txBody>
                  <a:tcPr marL="91420" marR="91420" marT="45710" marB="45710"/>
                </a:tc>
                <a:extLst>
                  <a:ext uri="{0D108BD9-81ED-4DB2-BD59-A6C34878D82A}">
                    <a16:rowId xmlns:a16="http://schemas.microsoft.com/office/drawing/2014/main" val="102736146"/>
                  </a:ext>
                </a:extLst>
              </a:tr>
            </a:tbl>
          </a:graphicData>
        </a:graphic>
      </p:graphicFrame>
    </p:spTree>
    <p:extLst>
      <p:ext uri="{BB962C8B-B14F-4D97-AF65-F5344CB8AC3E}">
        <p14:creationId xmlns:p14="http://schemas.microsoft.com/office/powerpoint/2010/main" val="16416331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grpSp>
        <p:nvGrpSpPr>
          <p:cNvPr id="1064" name="Group 127">
            <a:extLst>
              <a:ext uri="{FF2B5EF4-FFF2-40B4-BE49-F238E27FC236}">
                <a16:creationId xmlns:a16="http://schemas.microsoft.com/office/drawing/2014/main" id="{F27737A0-D7E0-4415-8E90-FD4F69E76C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29" name="Freeform 11">
              <a:extLst>
                <a:ext uri="{FF2B5EF4-FFF2-40B4-BE49-F238E27FC236}">
                  <a16:creationId xmlns:a16="http://schemas.microsoft.com/office/drawing/2014/main" id="{506CE375-B39D-4C51-A858-F4A3833110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30" name="Freeform 12">
              <a:extLst>
                <a:ext uri="{FF2B5EF4-FFF2-40B4-BE49-F238E27FC236}">
                  <a16:creationId xmlns:a16="http://schemas.microsoft.com/office/drawing/2014/main" id="{64EA8B46-395C-41F6-BE09-548B108098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31" name="Freeform 13">
              <a:extLst>
                <a:ext uri="{FF2B5EF4-FFF2-40B4-BE49-F238E27FC236}">
                  <a16:creationId xmlns:a16="http://schemas.microsoft.com/office/drawing/2014/main" id="{BC7EDC6D-8B00-48D9-B8FD-9B5285FBCE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32" name="Freeform 14">
              <a:extLst>
                <a:ext uri="{FF2B5EF4-FFF2-40B4-BE49-F238E27FC236}">
                  <a16:creationId xmlns:a16="http://schemas.microsoft.com/office/drawing/2014/main" id="{DE4BD3C3-5C1B-4305-BFA1-9054820BDD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33" name="Freeform 15">
              <a:extLst>
                <a:ext uri="{FF2B5EF4-FFF2-40B4-BE49-F238E27FC236}">
                  <a16:creationId xmlns:a16="http://schemas.microsoft.com/office/drawing/2014/main" id="{4635ED79-E821-4CFD-9F97-D6137E5DCA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34" name="Freeform 16">
              <a:extLst>
                <a:ext uri="{FF2B5EF4-FFF2-40B4-BE49-F238E27FC236}">
                  <a16:creationId xmlns:a16="http://schemas.microsoft.com/office/drawing/2014/main" id="{92FD5F9A-0D1B-4304-AC95-EA6A4E70E4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35" name="Freeform 17">
              <a:extLst>
                <a:ext uri="{FF2B5EF4-FFF2-40B4-BE49-F238E27FC236}">
                  <a16:creationId xmlns:a16="http://schemas.microsoft.com/office/drawing/2014/main" id="{E9BB96F9-6F99-413C-909E-6FCF017C13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36" name="Freeform 18">
              <a:extLst>
                <a:ext uri="{FF2B5EF4-FFF2-40B4-BE49-F238E27FC236}">
                  <a16:creationId xmlns:a16="http://schemas.microsoft.com/office/drawing/2014/main" id="{1CCAEE3F-DFD6-4F56-91DF-94C715261B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37" name="Freeform 19">
              <a:extLst>
                <a:ext uri="{FF2B5EF4-FFF2-40B4-BE49-F238E27FC236}">
                  <a16:creationId xmlns:a16="http://schemas.microsoft.com/office/drawing/2014/main" id="{A9965128-6557-433B-B75B-BDF307311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138" name="Freeform 20">
              <a:extLst>
                <a:ext uri="{FF2B5EF4-FFF2-40B4-BE49-F238E27FC236}">
                  <a16:creationId xmlns:a16="http://schemas.microsoft.com/office/drawing/2014/main" id="{6ACA7D22-11B5-4768-B195-51BF6E7C16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139" name="Freeform 21">
              <a:extLst>
                <a:ext uri="{FF2B5EF4-FFF2-40B4-BE49-F238E27FC236}">
                  <a16:creationId xmlns:a16="http://schemas.microsoft.com/office/drawing/2014/main" id="{A10AD997-8BE7-4F95-8B7C-4E59DA1AC5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140" name="Freeform 22">
              <a:extLst>
                <a:ext uri="{FF2B5EF4-FFF2-40B4-BE49-F238E27FC236}">
                  <a16:creationId xmlns:a16="http://schemas.microsoft.com/office/drawing/2014/main" id="{DE270B5A-1647-4C9C-BA5F-6BC559F869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65" name="Group 141">
            <a:extLst>
              <a:ext uri="{FF2B5EF4-FFF2-40B4-BE49-F238E27FC236}">
                <a16:creationId xmlns:a16="http://schemas.microsoft.com/office/drawing/2014/main" id="{57D8AB18-1DD7-4D60-B9FA-190B47BB267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157"/>
            <a:ext cx="2356675" cy="6853096"/>
            <a:chOff x="6627813" y="195610"/>
            <a:chExt cx="1952625" cy="5678141"/>
          </a:xfrm>
        </p:grpSpPr>
        <p:sp>
          <p:nvSpPr>
            <p:cNvPr id="143" name="Freeform 27">
              <a:extLst>
                <a:ext uri="{FF2B5EF4-FFF2-40B4-BE49-F238E27FC236}">
                  <a16:creationId xmlns:a16="http://schemas.microsoft.com/office/drawing/2014/main" id="{AE3C8994-22F6-4B7D-B50B-80ECD1E2AF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44" name="Freeform 28">
              <a:extLst>
                <a:ext uri="{FF2B5EF4-FFF2-40B4-BE49-F238E27FC236}">
                  <a16:creationId xmlns:a16="http://schemas.microsoft.com/office/drawing/2014/main" id="{DDCDE2FF-5BFC-4807-AB1E-D6928F8F46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45" name="Freeform 29">
              <a:extLst>
                <a:ext uri="{FF2B5EF4-FFF2-40B4-BE49-F238E27FC236}">
                  <a16:creationId xmlns:a16="http://schemas.microsoft.com/office/drawing/2014/main" id="{63EF93F1-6EAF-4409-A623-76533740E1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6" name="Freeform 30">
              <a:extLst>
                <a:ext uri="{FF2B5EF4-FFF2-40B4-BE49-F238E27FC236}">
                  <a16:creationId xmlns:a16="http://schemas.microsoft.com/office/drawing/2014/main" id="{ED3B5256-3F5C-4FDE-8A9A-5A124E92BA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47" name="Freeform 31">
              <a:extLst>
                <a:ext uri="{FF2B5EF4-FFF2-40B4-BE49-F238E27FC236}">
                  <a16:creationId xmlns:a16="http://schemas.microsoft.com/office/drawing/2014/main" id="{ED5D4282-BFB9-4BFC-A20D-18E1C4EEA6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48" name="Freeform 32">
              <a:extLst>
                <a:ext uri="{FF2B5EF4-FFF2-40B4-BE49-F238E27FC236}">
                  <a16:creationId xmlns:a16="http://schemas.microsoft.com/office/drawing/2014/main" id="{3E6394EB-0752-433A-BA70-AF42B45F17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49" name="Freeform 33">
              <a:extLst>
                <a:ext uri="{FF2B5EF4-FFF2-40B4-BE49-F238E27FC236}">
                  <a16:creationId xmlns:a16="http://schemas.microsoft.com/office/drawing/2014/main" id="{DF27BE5F-DA8D-4260-9D0D-69E9CE1469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50" name="Freeform 34">
              <a:extLst>
                <a:ext uri="{FF2B5EF4-FFF2-40B4-BE49-F238E27FC236}">
                  <a16:creationId xmlns:a16="http://schemas.microsoft.com/office/drawing/2014/main" id="{9A6E5CBE-AE54-40B7-9A00-E3975FEACB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51" name="Freeform 35">
              <a:extLst>
                <a:ext uri="{FF2B5EF4-FFF2-40B4-BE49-F238E27FC236}">
                  <a16:creationId xmlns:a16="http://schemas.microsoft.com/office/drawing/2014/main" id="{6C307890-5461-4D51-ADA6-A3DA6D35B8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152" name="Freeform 36">
              <a:extLst>
                <a:ext uri="{FF2B5EF4-FFF2-40B4-BE49-F238E27FC236}">
                  <a16:creationId xmlns:a16="http://schemas.microsoft.com/office/drawing/2014/main" id="{3F9B7E4B-6412-4B97-AD48-30B1F61F3B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1066" name="Freeform 37">
              <a:extLst>
                <a:ext uri="{FF2B5EF4-FFF2-40B4-BE49-F238E27FC236}">
                  <a16:creationId xmlns:a16="http://schemas.microsoft.com/office/drawing/2014/main" id="{D345D359-869B-4305-B7D7-0B5C4FDEC1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166" name="Freeform 38">
              <a:extLst>
                <a:ext uri="{FF2B5EF4-FFF2-40B4-BE49-F238E27FC236}">
                  <a16:creationId xmlns:a16="http://schemas.microsoft.com/office/drawing/2014/main" id="{2F688B27-AEB8-45BD-9597-78A97EE0DD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1067" name="Rectangle 166">
            <a:extLst>
              <a:ext uri="{FF2B5EF4-FFF2-40B4-BE49-F238E27FC236}">
                <a16:creationId xmlns:a16="http://schemas.microsoft.com/office/drawing/2014/main" id="{4EB21FA6-8B6A-4699-8408-91E699800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068" name="Freeform 11">
            <a:extLst>
              <a:ext uri="{FF2B5EF4-FFF2-40B4-BE49-F238E27FC236}">
                <a16:creationId xmlns:a16="http://schemas.microsoft.com/office/drawing/2014/main" id="{664D6319-AE80-458F-A2C6-1F0351266C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2" name="Title 1">
            <a:extLst>
              <a:ext uri="{FF2B5EF4-FFF2-40B4-BE49-F238E27FC236}">
                <a16:creationId xmlns:a16="http://schemas.microsoft.com/office/drawing/2014/main" id="{9D57022D-932F-4345-8B1D-D982C372A04F}"/>
              </a:ext>
            </a:extLst>
          </p:cNvPr>
          <p:cNvSpPr>
            <a:spLocks noGrp="1"/>
          </p:cNvSpPr>
          <p:nvPr>
            <p:ph type="title"/>
          </p:nvPr>
        </p:nvSpPr>
        <p:spPr>
          <a:xfrm>
            <a:off x="1687669" y="624110"/>
            <a:ext cx="4137059" cy="1280890"/>
          </a:xfrm>
        </p:spPr>
        <p:txBody>
          <a:bodyPr vert="horz" lIns="91440" tIns="45720" rIns="91440" bIns="45720" rtlCol="0" anchor="t">
            <a:normAutofit/>
          </a:bodyPr>
          <a:lstStyle/>
          <a:p>
            <a:r>
              <a:rPr lang="en-US" sz="3200"/>
              <a:t>September 11, 1798</a:t>
            </a:r>
            <a:endParaRPr lang="en-US" sz="3200" dirty="0"/>
          </a:p>
        </p:txBody>
      </p:sp>
      <p:sp>
        <p:nvSpPr>
          <p:cNvPr id="3" name="Content Placeholder 2">
            <a:extLst>
              <a:ext uri="{FF2B5EF4-FFF2-40B4-BE49-F238E27FC236}">
                <a16:creationId xmlns:a16="http://schemas.microsoft.com/office/drawing/2014/main" id="{846218EB-A60A-4791-A589-0439EA86DAEA}"/>
              </a:ext>
            </a:extLst>
          </p:cNvPr>
          <p:cNvSpPr>
            <a:spLocks noGrp="1"/>
          </p:cNvSpPr>
          <p:nvPr>
            <p:ph sz="half" idx="1"/>
          </p:nvPr>
        </p:nvSpPr>
        <p:spPr>
          <a:xfrm>
            <a:off x="1683956" y="2133600"/>
            <a:ext cx="4140772" cy="3777622"/>
          </a:xfrm>
        </p:spPr>
        <p:txBody>
          <a:bodyPr vert="horz" lIns="91440" tIns="45720" rIns="91440" bIns="45720" rtlCol="0">
            <a:normAutofit/>
          </a:bodyPr>
          <a:lstStyle/>
          <a:p>
            <a:r>
              <a:rPr lang="en-US" sz="1600" dirty="0">
                <a:solidFill>
                  <a:srgbClr val="000000"/>
                </a:solidFill>
              </a:rPr>
              <a:t>On </a:t>
            </a:r>
            <a:r>
              <a:rPr lang="en-US" sz="1600" b="1" dirty="0">
                <a:solidFill>
                  <a:srgbClr val="000000"/>
                </a:solidFill>
              </a:rPr>
              <a:t>September 11, 1798</a:t>
            </a:r>
            <a:r>
              <a:rPr lang="en-US" sz="1600" dirty="0">
                <a:solidFill>
                  <a:srgbClr val="000000"/>
                </a:solidFill>
              </a:rPr>
              <a:t>, the sultan of Turkey, under feeling of jealousy against France, artfully fostered by the English ambassadors at Constantinople, and exasperated that Egypt, so long a semi dependency of the Ottoman Empire, should be transformed into a French province, declared war against France. </a:t>
            </a:r>
          </a:p>
          <a:p>
            <a:pPr marL="0" indent="0"/>
            <a:r>
              <a:rPr lang="en-US" sz="1600" dirty="0">
                <a:solidFill>
                  <a:srgbClr val="000000"/>
                </a:solidFill>
              </a:rPr>
              <a:t>1897 </a:t>
            </a:r>
            <a:r>
              <a:rPr lang="en-US" sz="1600" dirty="0" err="1">
                <a:solidFill>
                  <a:srgbClr val="000000"/>
                </a:solidFill>
              </a:rPr>
              <a:t>UrS</a:t>
            </a:r>
            <a:r>
              <a:rPr lang="en-US" sz="1600" dirty="0">
                <a:solidFill>
                  <a:srgbClr val="000000"/>
                </a:solidFill>
              </a:rPr>
              <a:t>, DAR 304.2 (on CD Rom); 111 on PDF</a:t>
            </a:r>
          </a:p>
          <a:p>
            <a:pPr marL="0" indent="0"/>
            <a:endParaRPr lang="en-US" sz="1600" dirty="0">
              <a:solidFill>
                <a:srgbClr val="000000"/>
              </a:solidFill>
            </a:endParaRPr>
          </a:p>
        </p:txBody>
      </p:sp>
      <p:pic>
        <p:nvPicPr>
          <p:cNvPr id="1026" name="Picture 2" descr="See the source image">
            <a:extLst>
              <a:ext uri="{FF2B5EF4-FFF2-40B4-BE49-F238E27FC236}">
                <a16:creationId xmlns:a16="http://schemas.microsoft.com/office/drawing/2014/main" id="{E573BFE8-DB93-404F-95CB-711AAE98D9EB}"/>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l="21566" r="2" b="2"/>
          <a:stretch/>
        </p:blipFill>
        <p:spPr bwMode="auto">
          <a:xfrm>
            <a:off x="6091916" y="9223"/>
            <a:ext cx="6086306"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54097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grpSp>
        <p:nvGrpSpPr>
          <p:cNvPr id="71" name="Group 70">
            <a:extLst>
              <a:ext uri="{FF2B5EF4-FFF2-40B4-BE49-F238E27FC236}">
                <a16:creationId xmlns:a16="http://schemas.microsoft.com/office/drawing/2014/main" id="{F27737A0-D7E0-4415-8E90-FD4F69E76C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72" name="Freeform 11">
              <a:extLst>
                <a:ext uri="{FF2B5EF4-FFF2-40B4-BE49-F238E27FC236}">
                  <a16:creationId xmlns:a16="http://schemas.microsoft.com/office/drawing/2014/main" id="{506CE375-B39D-4C51-A858-F4A3833110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73" name="Freeform 12">
              <a:extLst>
                <a:ext uri="{FF2B5EF4-FFF2-40B4-BE49-F238E27FC236}">
                  <a16:creationId xmlns:a16="http://schemas.microsoft.com/office/drawing/2014/main" id="{64EA8B46-395C-41F6-BE09-548B108098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74" name="Freeform 13">
              <a:extLst>
                <a:ext uri="{FF2B5EF4-FFF2-40B4-BE49-F238E27FC236}">
                  <a16:creationId xmlns:a16="http://schemas.microsoft.com/office/drawing/2014/main" id="{BC7EDC6D-8B00-48D9-B8FD-9B5285FBCE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75" name="Freeform 14">
              <a:extLst>
                <a:ext uri="{FF2B5EF4-FFF2-40B4-BE49-F238E27FC236}">
                  <a16:creationId xmlns:a16="http://schemas.microsoft.com/office/drawing/2014/main" id="{DE4BD3C3-5C1B-4305-BFA1-9054820BDD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76" name="Freeform 15">
              <a:extLst>
                <a:ext uri="{FF2B5EF4-FFF2-40B4-BE49-F238E27FC236}">
                  <a16:creationId xmlns:a16="http://schemas.microsoft.com/office/drawing/2014/main" id="{4635ED79-E821-4CFD-9F97-D6137E5DCA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77" name="Freeform 16">
              <a:extLst>
                <a:ext uri="{FF2B5EF4-FFF2-40B4-BE49-F238E27FC236}">
                  <a16:creationId xmlns:a16="http://schemas.microsoft.com/office/drawing/2014/main" id="{92FD5F9A-0D1B-4304-AC95-EA6A4E70E4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78" name="Freeform 17">
              <a:extLst>
                <a:ext uri="{FF2B5EF4-FFF2-40B4-BE49-F238E27FC236}">
                  <a16:creationId xmlns:a16="http://schemas.microsoft.com/office/drawing/2014/main" id="{E9BB96F9-6F99-413C-909E-6FCF017C13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79" name="Freeform 18">
              <a:extLst>
                <a:ext uri="{FF2B5EF4-FFF2-40B4-BE49-F238E27FC236}">
                  <a16:creationId xmlns:a16="http://schemas.microsoft.com/office/drawing/2014/main" id="{1CCAEE3F-DFD6-4F56-91DF-94C715261B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80" name="Freeform 19">
              <a:extLst>
                <a:ext uri="{FF2B5EF4-FFF2-40B4-BE49-F238E27FC236}">
                  <a16:creationId xmlns:a16="http://schemas.microsoft.com/office/drawing/2014/main" id="{A9965128-6557-433B-B75B-BDF307311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81" name="Freeform 20">
              <a:extLst>
                <a:ext uri="{FF2B5EF4-FFF2-40B4-BE49-F238E27FC236}">
                  <a16:creationId xmlns:a16="http://schemas.microsoft.com/office/drawing/2014/main" id="{6ACA7D22-11B5-4768-B195-51BF6E7C16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82" name="Freeform 21">
              <a:extLst>
                <a:ext uri="{FF2B5EF4-FFF2-40B4-BE49-F238E27FC236}">
                  <a16:creationId xmlns:a16="http://schemas.microsoft.com/office/drawing/2014/main" id="{A10AD997-8BE7-4F95-8B7C-4E59DA1AC5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83" name="Freeform 22">
              <a:extLst>
                <a:ext uri="{FF2B5EF4-FFF2-40B4-BE49-F238E27FC236}">
                  <a16:creationId xmlns:a16="http://schemas.microsoft.com/office/drawing/2014/main" id="{DE270B5A-1647-4C9C-BA5F-6BC559F869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85" name="Group 84">
            <a:extLst>
              <a:ext uri="{FF2B5EF4-FFF2-40B4-BE49-F238E27FC236}">
                <a16:creationId xmlns:a16="http://schemas.microsoft.com/office/drawing/2014/main" id="{57D8AB18-1DD7-4D60-B9FA-190B47BB267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157"/>
            <a:ext cx="2356675" cy="6853096"/>
            <a:chOff x="6627813" y="195610"/>
            <a:chExt cx="1952625" cy="5678141"/>
          </a:xfrm>
        </p:grpSpPr>
        <p:sp>
          <p:nvSpPr>
            <p:cNvPr id="86" name="Freeform 27">
              <a:extLst>
                <a:ext uri="{FF2B5EF4-FFF2-40B4-BE49-F238E27FC236}">
                  <a16:creationId xmlns:a16="http://schemas.microsoft.com/office/drawing/2014/main" id="{AE3C8994-22F6-4B7D-B50B-80ECD1E2AF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87" name="Freeform 28">
              <a:extLst>
                <a:ext uri="{FF2B5EF4-FFF2-40B4-BE49-F238E27FC236}">
                  <a16:creationId xmlns:a16="http://schemas.microsoft.com/office/drawing/2014/main" id="{DDCDE2FF-5BFC-4807-AB1E-D6928F8F46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88" name="Freeform 29">
              <a:extLst>
                <a:ext uri="{FF2B5EF4-FFF2-40B4-BE49-F238E27FC236}">
                  <a16:creationId xmlns:a16="http://schemas.microsoft.com/office/drawing/2014/main" id="{63EF93F1-6EAF-4409-A623-76533740E1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89" name="Freeform 30">
              <a:extLst>
                <a:ext uri="{FF2B5EF4-FFF2-40B4-BE49-F238E27FC236}">
                  <a16:creationId xmlns:a16="http://schemas.microsoft.com/office/drawing/2014/main" id="{ED3B5256-3F5C-4FDE-8A9A-5A124E92BA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90" name="Freeform 31">
              <a:extLst>
                <a:ext uri="{FF2B5EF4-FFF2-40B4-BE49-F238E27FC236}">
                  <a16:creationId xmlns:a16="http://schemas.microsoft.com/office/drawing/2014/main" id="{ED5D4282-BFB9-4BFC-A20D-18E1C4EEA6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91" name="Freeform 32">
              <a:extLst>
                <a:ext uri="{FF2B5EF4-FFF2-40B4-BE49-F238E27FC236}">
                  <a16:creationId xmlns:a16="http://schemas.microsoft.com/office/drawing/2014/main" id="{3E6394EB-0752-433A-BA70-AF42B45F17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92" name="Freeform 33">
              <a:extLst>
                <a:ext uri="{FF2B5EF4-FFF2-40B4-BE49-F238E27FC236}">
                  <a16:creationId xmlns:a16="http://schemas.microsoft.com/office/drawing/2014/main" id="{DF27BE5F-DA8D-4260-9D0D-69E9CE1469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93" name="Freeform 34">
              <a:extLst>
                <a:ext uri="{FF2B5EF4-FFF2-40B4-BE49-F238E27FC236}">
                  <a16:creationId xmlns:a16="http://schemas.microsoft.com/office/drawing/2014/main" id="{9A6E5CBE-AE54-40B7-9A00-E3975FEACB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94" name="Freeform 35">
              <a:extLst>
                <a:ext uri="{FF2B5EF4-FFF2-40B4-BE49-F238E27FC236}">
                  <a16:creationId xmlns:a16="http://schemas.microsoft.com/office/drawing/2014/main" id="{6C307890-5461-4D51-ADA6-A3DA6D35B8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95" name="Freeform 36">
              <a:extLst>
                <a:ext uri="{FF2B5EF4-FFF2-40B4-BE49-F238E27FC236}">
                  <a16:creationId xmlns:a16="http://schemas.microsoft.com/office/drawing/2014/main" id="{3F9B7E4B-6412-4B97-AD48-30B1F61F3B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96" name="Freeform 37">
              <a:extLst>
                <a:ext uri="{FF2B5EF4-FFF2-40B4-BE49-F238E27FC236}">
                  <a16:creationId xmlns:a16="http://schemas.microsoft.com/office/drawing/2014/main" id="{D345D359-869B-4305-B7D7-0B5C4FDEC1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97" name="Freeform 38">
              <a:extLst>
                <a:ext uri="{FF2B5EF4-FFF2-40B4-BE49-F238E27FC236}">
                  <a16:creationId xmlns:a16="http://schemas.microsoft.com/office/drawing/2014/main" id="{2F688B27-AEB8-45BD-9597-78A97EE0DD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99" name="Rectangle 98">
            <a:extLst>
              <a:ext uri="{FF2B5EF4-FFF2-40B4-BE49-F238E27FC236}">
                <a16:creationId xmlns:a16="http://schemas.microsoft.com/office/drawing/2014/main" id="{4EB21FA6-8B6A-4699-8408-91E699800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01" name="Freeform 11">
            <a:extLst>
              <a:ext uri="{FF2B5EF4-FFF2-40B4-BE49-F238E27FC236}">
                <a16:creationId xmlns:a16="http://schemas.microsoft.com/office/drawing/2014/main" id="{664D6319-AE80-458F-A2C6-1F0351266C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2" name="Title 1">
            <a:extLst>
              <a:ext uri="{FF2B5EF4-FFF2-40B4-BE49-F238E27FC236}">
                <a16:creationId xmlns:a16="http://schemas.microsoft.com/office/drawing/2014/main" id="{AF6C2F82-E11D-4A35-AE9A-8EDECE20CA18}"/>
              </a:ext>
            </a:extLst>
          </p:cNvPr>
          <p:cNvSpPr>
            <a:spLocks noGrp="1"/>
          </p:cNvSpPr>
          <p:nvPr>
            <p:ph type="title"/>
          </p:nvPr>
        </p:nvSpPr>
        <p:spPr>
          <a:xfrm>
            <a:off x="1687669" y="624110"/>
            <a:ext cx="4137059" cy="1280890"/>
          </a:xfrm>
        </p:spPr>
        <p:txBody>
          <a:bodyPr vert="horz" lIns="91440" tIns="45720" rIns="91440" bIns="45720" rtlCol="0" anchor="t">
            <a:normAutofit/>
          </a:bodyPr>
          <a:lstStyle/>
          <a:p>
            <a:r>
              <a:rPr lang="en-US" sz="3200"/>
              <a:t>September 11, 1816</a:t>
            </a:r>
          </a:p>
        </p:txBody>
      </p:sp>
      <p:sp>
        <p:nvSpPr>
          <p:cNvPr id="3" name="Content Placeholder 2">
            <a:extLst>
              <a:ext uri="{FF2B5EF4-FFF2-40B4-BE49-F238E27FC236}">
                <a16:creationId xmlns:a16="http://schemas.microsoft.com/office/drawing/2014/main" id="{DAEB9E63-08AD-4E1D-9BF6-5141937BE716}"/>
              </a:ext>
            </a:extLst>
          </p:cNvPr>
          <p:cNvSpPr>
            <a:spLocks noGrp="1"/>
          </p:cNvSpPr>
          <p:nvPr>
            <p:ph sz="half" idx="1"/>
          </p:nvPr>
        </p:nvSpPr>
        <p:spPr>
          <a:xfrm>
            <a:off x="890443" y="1399026"/>
            <a:ext cx="4934286" cy="5378846"/>
          </a:xfrm>
        </p:spPr>
        <p:txBody>
          <a:bodyPr vert="horz" lIns="91440" tIns="45720" rIns="91440" bIns="45720" rtlCol="0">
            <a:noAutofit/>
          </a:bodyPr>
          <a:lstStyle/>
          <a:p>
            <a:r>
              <a:rPr lang="en-CA" sz="1600" dirty="0"/>
              <a:t>The </a:t>
            </a:r>
            <a:r>
              <a:rPr lang="en-CA" sz="1600" b="1" dirty="0"/>
              <a:t>Battle of Plattsburgh</a:t>
            </a:r>
            <a:r>
              <a:rPr lang="en-CA" sz="1600" dirty="0"/>
              <a:t>, also known as the </a:t>
            </a:r>
            <a:r>
              <a:rPr lang="en-CA" sz="1600" b="1" dirty="0"/>
              <a:t>Battle of Lake Champlain </a:t>
            </a:r>
            <a:r>
              <a:rPr lang="en-CA" sz="1600" dirty="0"/>
              <a:t>took place from </a:t>
            </a:r>
            <a:r>
              <a:rPr lang="en-CA" sz="1600" b="1" dirty="0"/>
              <a:t>September </a:t>
            </a:r>
            <a:r>
              <a:rPr lang="en-CA" sz="1600" dirty="0"/>
              <a:t>6-</a:t>
            </a:r>
            <a:r>
              <a:rPr lang="en-CA" sz="1600" b="1" dirty="0"/>
              <a:t>11, 1814</a:t>
            </a:r>
          </a:p>
          <a:p>
            <a:r>
              <a:rPr lang="en-CA" sz="1600" dirty="0">
                <a:solidFill>
                  <a:srgbClr val="000000"/>
                </a:solidFill>
              </a:rPr>
              <a:t>William Miller was a leading captain in the battle.</a:t>
            </a:r>
          </a:p>
          <a:p>
            <a:r>
              <a:rPr lang="en-CA" sz="1600" dirty="0"/>
              <a:t>At that time, William Miller is extremely impressed on how the battle ends up. There were more British soldiers than American soldiers. Yet, the Americans won the battle. And this really amazed him.</a:t>
            </a:r>
          </a:p>
          <a:p>
            <a:r>
              <a:rPr lang="en-CA" sz="1600" dirty="0"/>
              <a:t>2 years later in 1816, the memorial or anniversary of the battle takes place on </a:t>
            </a:r>
            <a:r>
              <a:rPr lang="en-CA" sz="1600" b="1" dirty="0"/>
              <a:t>September 11, 1816.</a:t>
            </a:r>
          </a:p>
          <a:p>
            <a:r>
              <a:rPr lang="en-US" sz="1600" dirty="0">
                <a:solidFill>
                  <a:srgbClr val="000000"/>
                </a:solidFill>
              </a:rPr>
              <a:t>The following Sunday, William Miller </a:t>
            </a:r>
            <a:r>
              <a:rPr lang="en-CA" sz="1600" dirty="0"/>
              <a:t>gets an overwhelming feeling that God exists. He immediately left the church, declares his faith, and starts studying. He is a converted man.</a:t>
            </a:r>
          </a:p>
          <a:p>
            <a:r>
              <a:rPr lang="en-CA" sz="1600" i="1" dirty="0"/>
              <a:t>{1853 SB, MWM 66.1 – 67.1}</a:t>
            </a:r>
            <a:endParaRPr lang="en-CA" sz="1600" dirty="0"/>
          </a:p>
          <a:p>
            <a:endParaRPr lang="en-CA" sz="1600" dirty="0"/>
          </a:p>
        </p:txBody>
      </p:sp>
      <p:pic>
        <p:nvPicPr>
          <p:cNvPr id="2050" name="Picture 2" descr="See the source image">
            <a:extLst>
              <a:ext uri="{FF2B5EF4-FFF2-40B4-BE49-F238E27FC236}">
                <a16:creationId xmlns:a16="http://schemas.microsoft.com/office/drawing/2014/main" id="{AFDD2BAD-20A3-448E-9B76-219D13A5BDEF}"/>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l="13963" r="13057" b="-1"/>
          <a:stretch/>
        </p:blipFill>
        <p:spPr bwMode="auto">
          <a:xfrm>
            <a:off x="6091916" y="1"/>
            <a:ext cx="6086306" cy="68672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4624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grpSp>
        <p:nvGrpSpPr>
          <p:cNvPr id="71" name="Group 70">
            <a:extLst>
              <a:ext uri="{FF2B5EF4-FFF2-40B4-BE49-F238E27FC236}">
                <a16:creationId xmlns:a16="http://schemas.microsoft.com/office/drawing/2014/main" id="{F27737A0-D7E0-4415-8E90-FD4F69E76C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72" name="Freeform 11">
              <a:extLst>
                <a:ext uri="{FF2B5EF4-FFF2-40B4-BE49-F238E27FC236}">
                  <a16:creationId xmlns:a16="http://schemas.microsoft.com/office/drawing/2014/main" id="{506CE375-B39D-4C51-A858-F4A3833110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73" name="Freeform 12">
              <a:extLst>
                <a:ext uri="{FF2B5EF4-FFF2-40B4-BE49-F238E27FC236}">
                  <a16:creationId xmlns:a16="http://schemas.microsoft.com/office/drawing/2014/main" id="{64EA8B46-395C-41F6-BE09-548B108098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74" name="Freeform 13">
              <a:extLst>
                <a:ext uri="{FF2B5EF4-FFF2-40B4-BE49-F238E27FC236}">
                  <a16:creationId xmlns:a16="http://schemas.microsoft.com/office/drawing/2014/main" id="{BC7EDC6D-8B00-48D9-B8FD-9B5285FBCE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75" name="Freeform 14">
              <a:extLst>
                <a:ext uri="{FF2B5EF4-FFF2-40B4-BE49-F238E27FC236}">
                  <a16:creationId xmlns:a16="http://schemas.microsoft.com/office/drawing/2014/main" id="{DE4BD3C3-5C1B-4305-BFA1-9054820BDD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76" name="Freeform 15">
              <a:extLst>
                <a:ext uri="{FF2B5EF4-FFF2-40B4-BE49-F238E27FC236}">
                  <a16:creationId xmlns:a16="http://schemas.microsoft.com/office/drawing/2014/main" id="{4635ED79-E821-4CFD-9F97-D6137E5DCA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77" name="Freeform 16">
              <a:extLst>
                <a:ext uri="{FF2B5EF4-FFF2-40B4-BE49-F238E27FC236}">
                  <a16:creationId xmlns:a16="http://schemas.microsoft.com/office/drawing/2014/main" id="{92FD5F9A-0D1B-4304-AC95-EA6A4E70E4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78" name="Freeform 17">
              <a:extLst>
                <a:ext uri="{FF2B5EF4-FFF2-40B4-BE49-F238E27FC236}">
                  <a16:creationId xmlns:a16="http://schemas.microsoft.com/office/drawing/2014/main" id="{E9BB96F9-6F99-413C-909E-6FCF017C13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79" name="Freeform 18">
              <a:extLst>
                <a:ext uri="{FF2B5EF4-FFF2-40B4-BE49-F238E27FC236}">
                  <a16:creationId xmlns:a16="http://schemas.microsoft.com/office/drawing/2014/main" id="{1CCAEE3F-DFD6-4F56-91DF-94C715261B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80" name="Freeform 19">
              <a:extLst>
                <a:ext uri="{FF2B5EF4-FFF2-40B4-BE49-F238E27FC236}">
                  <a16:creationId xmlns:a16="http://schemas.microsoft.com/office/drawing/2014/main" id="{A9965128-6557-433B-B75B-BDF307311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81" name="Freeform 20">
              <a:extLst>
                <a:ext uri="{FF2B5EF4-FFF2-40B4-BE49-F238E27FC236}">
                  <a16:creationId xmlns:a16="http://schemas.microsoft.com/office/drawing/2014/main" id="{6ACA7D22-11B5-4768-B195-51BF6E7C16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82" name="Freeform 21">
              <a:extLst>
                <a:ext uri="{FF2B5EF4-FFF2-40B4-BE49-F238E27FC236}">
                  <a16:creationId xmlns:a16="http://schemas.microsoft.com/office/drawing/2014/main" id="{A10AD997-8BE7-4F95-8B7C-4E59DA1AC5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83" name="Freeform 22">
              <a:extLst>
                <a:ext uri="{FF2B5EF4-FFF2-40B4-BE49-F238E27FC236}">
                  <a16:creationId xmlns:a16="http://schemas.microsoft.com/office/drawing/2014/main" id="{DE270B5A-1647-4C9C-BA5F-6BC559F869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85" name="Group 84">
            <a:extLst>
              <a:ext uri="{FF2B5EF4-FFF2-40B4-BE49-F238E27FC236}">
                <a16:creationId xmlns:a16="http://schemas.microsoft.com/office/drawing/2014/main" id="{57D8AB18-1DD7-4D60-B9FA-190B47BB267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157"/>
            <a:ext cx="2356675" cy="6853096"/>
            <a:chOff x="6627813" y="195610"/>
            <a:chExt cx="1952625" cy="5678141"/>
          </a:xfrm>
        </p:grpSpPr>
        <p:sp>
          <p:nvSpPr>
            <p:cNvPr id="86" name="Freeform 27">
              <a:extLst>
                <a:ext uri="{FF2B5EF4-FFF2-40B4-BE49-F238E27FC236}">
                  <a16:creationId xmlns:a16="http://schemas.microsoft.com/office/drawing/2014/main" id="{AE3C8994-22F6-4B7D-B50B-80ECD1E2AF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87" name="Freeform 28">
              <a:extLst>
                <a:ext uri="{FF2B5EF4-FFF2-40B4-BE49-F238E27FC236}">
                  <a16:creationId xmlns:a16="http://schemas.microsoft.com/office/drawing/2014/main" id="{DDCDE2FF-5BFC-4807-AB1E-D6928F8F46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88" name="Freeform 29">
              <a:extLst>
                <a:ext uri="{FF2B5EF4-FFF2-40B4-BE49-F238E27FC236}">
                  <a16:creationId xmlns:a16="http://schemas.microsoft.com/office/drawing/2014/main" id="{63EF93F1-6EAF-4409-A623-76533740E1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89" name="Freeform 30">
              <a:extLst>
                <a:ext uri="{FF2B5EF4-FFF2-40B4-BE49-F238E27FC236}">
                  <a16:creationId xmlns:a16="http://schemas.microsoft.com/office/drawing/2014/main" id="{ED3B5256-3F5C-4FDE-8A9A-5A124E92BA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90" name="Freeform 31">
              <a:extLst>
                <a:ext uri="{FF2B5EF4-FFF2-40B4-BE49-F238E27FC236}">
                  <a16:creationId xmlns:a16="http://schemas.microsoft.com/office/drawing/2014/main" id="{ED5D4282-BFB9-4BFC-A20D-18E1C4EEA6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91" name="Freeform 32">
              <a:extLst>
                <a:ext uri="{FF2B5EF4-FFF2-40B4-BE49-F238E27FC236}">
                  <a16:creationId xmlns:a16="http://schemas.microsoft.com/office/drawing/2014/main" id="{3E6394EB-0752-433A-BA70-AF42B45F17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92" name="Freeform 33">
              <a:extLst>
                <a:ext uri="{FF2B5EF4-FFF2-40B4-BE49-F238E27FC236}">
                  <a16:creationId xmlns:a16="http://schemas.microsoft.com/office/drawing/2014/main" id="{DF27BE5F-DA8D-4260-9D0D-69E9CE1469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93" name="Freeform 34">
              <a:extLst>
                <a:ext uri="{FF2B5EF4-FFF2-40B4-BE49-F238E27FC236}">
                  <a16:creationId xmlns:a16="http://schemas.microsoft.com/office/drawing/2014/main" id="{9A6E5CBE-AE54-40B7-9A00-E3975FEACB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94" name="Freeform 35">
              <a:extLst>
                <a:ext uri="{FF2B5EF4-FFF2-40B4-BE49-F238E27FC236}">
                  <a16:creationId xmlns:a16="http://schemas.microsoft.com/office/drawing/2014/main" id="{6C307890-5461-4D51-ADA6-A3DA6D35B8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95" name="Freeform 36">
              <a:extLst>
                <a:ext uri="{FF2B5EF4-FFF2-40B4-BE49-F238E27FC236}">
                  <a16:creationId xmlns:a16="http://schemas.microsoft.com/office/drawing/2014/main" id="{3F9B7E4B-6412-4B97-AD48-30B1F61F3B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96" name="Freeform 37">
              <a:extLst>
                <a:ext uri="{FF2B5EF4-FFF2-40B4-BE49-F238E27FC236}">
                  <a16:creationId xmlns:a16="http://schemas.microsoft.com/office/drawing/2014/main" id="{D345D359-869B-4305-B7D7-0B5C4FDEC1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97" name="Freeform 38">
              <a:extLst>
                <a:ext uri="{FF2B5EF4-FFF2-40B4-BE49-F238E27FC236}">
                  <a16:creationId xmlns:a16="http://schemas.microsoft.com/office/drawing/2014/main" id="{2F688B27-AEB8-45BD-9597-78A97EE0DD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99" name="Rectangle 98">
            <a:extLst>
              <a:ext uri="{FF2B5EF4-FFF2-40B4-BE49-F238E27FC236}">
                <a16:creationId xmlns:a16="http://schemas.microsoft.com/office/drawing/2014/main" id="{4EB21FA6-8B6A-4699-8408-91E699800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01" name="Freeform 11">
            <a:extLst>
              <a:ext uri="{FF2B5EF4-FFF2-40B4-BE49-F238E27FC236}">
                <a16:creationId xmlns:a16="http://schemas.microsoft.com/office/drawing/2014/main" id="{664D6319-AE80-458F-A2C6-1F0351266C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2" name="Title 1">
            <a:extLst>
              <a:ext uri="{FF2B5EF4-FFF2-40B4-BE49-F238E27FC236}">
                <a16:creationId xmlns:a16="http://schemas.microsoft.com/office/drawing/2014/main" id="{78328E97-A40E-4774-874C-F460E2AA1D4B}"/>
              </a:ext>
            </a:extLst>
          </p:cNvPr>
          <p:cNvSpPr>
            <a:spLocks noGrp="1"/>
          </p:cNvSpPr>
          <p:nvPr>
            <p:ph type="title"/>
          </p:nvPr>
        </p:nvSpPr>
        <p:spPr>
          <a:xfrm>
            <a:off x="1687669" y="624110"/>
            <a:ext cx="3650885" cy="1280890"/>
          </a:xfrm>
        </p:spPr>
        <p:txBody>
          <a:bodyPr vert="horz" lIns="91440" tIns="45720" rIns="91440" bIns="45720" rtlCol="0" anchor="t">
            <a:normAutofit/>
          </a:bodyPr>
          <a:lstStyle/>
          <a:p>
            <a:r>
              <a:rPr lang="en-US" sz="3200" dirty="0"/>
              <a:t>September 11, 1818</a:t>
            </a:r>
          </a:p>
        </p:txBody>
      </p:sp>
      <p:sp>
        <p:nvSpPr>
          <p:cNvPr id="3" name="Content Placeholder 2">
            <a:extLst>
              <a:ext uri="{FF2B5EF4-FFF2-40B4-BE49-F238E27FC236}">
                <a16:creationId xmlns:a16="http://schemas.microsoft.com/office/drawing/2014/main" id="{897B4639-9951-475B-997C-B1944DEA6B1F}"/>
              </a:ext>
            </a:extLst>
          </p:cNvPr>
          <p:cNvSpPr>
            <a:spLocks noGrp="1"/>
          </p:cNvSpPr>
          <p:nvPr>
            <p:ph sz="half" idx="1"/>
          </p:nvPr>
        </p:nvSpPr>
        <p:spPr>
          <a:xfrm>
            <a:off x="584779" y="1681511"/>
            <a:ext cx="4934286" cy="4453231"/>
          </a:xfrm>
        </p:spPr>
        <p:txBody>
          <a:bodyPr vert="horz" lIns="91440" tIns="45720" rIns="91440" bIns="45720" rtlCol="0">
            <a:normAutofit fontScale="92500" lnSpcReduction="20000"/>
          </a:bodyPr>
          <a:lstStyle/>
          <a:p>
            <a:r>
              <a:rPr lang="en-US" sz="1700" dirty="0">
                <a:solidFill>
                  <a:srgbClr val="000000"/>
                </a:solidFill>
              </a:rPr>
              <a:t>There is an important conflict. </a:t>
            </a:r>
            <a:r>
              <a:rPr lang="en-US" sz="1700" b="1" dirty="0">
                <a:solidFill>
                  <a:srgbClr val="000000"/>
                </a:solidFill>
              </a:rPr>
              <a:t>On September 11,  1818, </a:t>
            </a:r>
            <a:r>
              <a:rPr lang="en-US" sz="1700" dirty="0">
                <a:solidFill>
                  <a:srgbClr val="000000"/>
                </a:solidFill>
              </a:rPr>
              <a:t>the Saudi Wahhabis are restrained by Egypt.</a:t>
            </a:r>
          </a:p>
          <a:p>
            <a:r>
              <a:rPr lang="en-US" sz="1700" dirty="0">
                <a:solidFill>
                  <a:srgbClr val="000000"/>
                </a:solidFill>
              </a:rPr>
              <a:t>Wahhabis are a denomination within Islam and are known to be ultraconservative. They want to follow literally the sharia law and sharia only. And they want to follow the Quran and the Quran only. They want to restore the oneness of God (monotheism). </a:t>
            </a:r>
          </a:p>
          <a:p>
            <a:r>
              <a:rPr lang="en-US" sz="1700" dirty="0">
                <a:solidFill>
                  <a:srgbClr val="000000"/>
                </a:solidFill>
              </a:rPr>
              <a:t>Wahhabism is still present till this day.</a:t>
            </a:r>
          </a:p>
          <a:p>
            <a:r>
              <a:rPr lang="en-CA" sz="1700" dirty="0"/>
              <a:t>They participated to the attacks of September 11, 2001. Osama bin Laden was part of the Wahhabi/Salafi movement.</a:t>
            </a:r>
          </a:p>
          <a:p>
            <a:pPr marL="0" indent="0">
              <a:buNone/>
            </a:pPr>
            <a:endParaRPr lang="en-US" sz="1700" dirty="0">
              <a:solidFill>
                <a:srgbClr val="000000"/>
              </a:solidFill>
            </a:endParaRPr>
          </a:p>
          <a:p>
            <a:pPr marL="0" indent="0">
              <a:buNone/>
            </a:pPr>
            <a:r>
              <a:rPr lang="en-US" sz="1700" dirty="0">
                <a:solidFill>
                  <a:srgbClr val="000000"/>
                </a:solidFill>
                <a:hlinkClick r:id="rId2"/>
              </a:rPr>
              <a:t>https://en.wikipedia.org/wiki/Wahhabism</a:t>
            </a:r>
            <a:endParaRPr lang="en-US" sz="1700" dirty="0">
              <a:solidFill>
                <a:srgbClr val="000000"/>
              </a:solidFill>
            </a:endParaRPr>
          </a:p>
          <a:p>
            <a:pPr marL="0" indent="0">
              <a:buNone/>
            </a:pPr>
            <a:r>
              <a:rPr lang="en-CA" sz="1600" dirty="0">
                <a:hlinkClick r:id="rId3"/>
              </a:rPr>
              <a:t>https://fr.wikipedia.org/wiki/Exp%C3%A9dition_de_Najd</a:t>
            </a:r>
            <a:endParaRPr lang="en-US" sz="1700" dirty="0">
              <a:solidFill>
                <a:srgbClr val="000000"/>
              </a:solidFill>
            </a:endParaRPr>
          </a:p>
          <a:p>
            <a:endParaRPr lang="en-US" sz="1600" dirty="0">
              <a:solidFill>
                <a:srgbClr val="000000"/>
              </a:solidFill>
            </a:endParaRPr>
          </a:p>
          <a:p>
            <a:endParaRPr lang="en-US" sz="1600" dirty="0">
              <a:solidFill>
                <a:srgbClr val="000000"/>
              </a:solidFill>
            </a:endParaRPr>
          </a:p>
        </p:txBody>
      </p:sp>
      <p:pic>
        <p:nvPicPr>
          <p:cNvPr id="3074" name="Picture 2" descr="See the source image">
            <a:extLst>
              <a:ext uri="{FF2B5EF4-FFF2-40B4-BE49-F238E27FC236}">
                <a16:creationId xmlns:a16="http://schemas.microsoft.com/office/drawing/2014/main" id="{AC97183C-BA6E-4A30-BE4A-A1734FB04980}"/>
              </a:ext>
            </a:extLst>
          </p:cNvPr>
          <p:cNvPicPr>
            <a:picLocks noGrp="1" noChangeAspect="1" noChangeArrowheads="1"/>
          </p:cNvPicPr>
          <p:nvPr>
            <p:ph sz="half" idx="2"/>
          </p:nvPr>
        </p:nvPicPr>
        <p:blipFill rotWithShape="1">
          <a:blip r:embed="rId4">
            <a:extLst>
              <a:ext uri="{28A0092B-C50C-407E-A947-70E740481C1C}">
                <a14:useLocalDpi xmlns:a14="http://schemas.microsoft.com/office/drawing/2010/main" val="0"/>
              </a:ext>
            </a:extLst>
          </a:blip>
          <a:srcRect r="22086" b="-1"/>
          <a:stretch/>
        </p:blipFill>
        <p:spPr bwMode="auto">
          <a:xfrm>
            <a:off x="8927184" y="0"/>
            <a:ext cx="3286527" cy="685325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Description de cette image, également commentée ci-après">
            <a:extLst>
              <a:ext uri="{FF2B5EF4-FFF2-40B4-BE49-F238E27FC236}">
                <a16:creationId xmlns:a16="http://schemas.microsoft.com/office/drawing/2014/main" id="{12DA1CC8-874F-4478-AED6-6303FDF88DF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41885" y="28921"/>
            <a:ext cx="3458981" cy="68383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28385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grpSp>
        <p:nvGrpSpPr>
          <p:cNvPr id="71" name="Group 70">
            <a:extLst>
              <a:ext uri="{FF2B5EF4-FFF2-40B4-BE49-F238E27FC236}">
                <a16:creationId xmlns:a16="http://schemas.microsoft.com/office/drawing/2014/main" id="{F27737A0-D7E0-4415-8E90-FD4F69E76C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72" name="Freeform 11">
              <a:extLst>
                <a:ext uri="{FF2B5EF4-FFF2-40B4-BE49-F238E27FC236}">
                  <a16:creationId xmlns:a16="http://schemas.microsoft.com/office/drawing/2014/main" id="{506CE375-B39D-4C51-A858-F4A3833110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73" name="Freeform 12">
              <a:extLst>
                <a:ext uri="{FF2B5EF4-FFF2-40B4-BE49-F238E27FC236}">
                  <a16:creationId xmlns:a16="http://schemas.microsoft.com/office/drawing/2014/main" id="{64EA8B46-395C-41F6-BE09-548B108098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74" name="Freeform 13">
              <a:extLst>
                <a:ext uri="{FF2B5EF4-FFF2-40B4-BE49-F238E27FC236}">
                  <a16:creationId xmlns:a16="http://schemas.microsoft.com/office/drawing/2014/main" id="{BC7EDC6D-8B00-48D9-B8FD-9B5285FBCE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75" name="Freeform 14">
              <a:extLst>
                <a:ext uri="{FF2B5EF4-FFF2-40B4-BE49-F238E27FC236}">
                  <a16:creationId xmlns:a16="http://schemas.microsoft.com/office/drawing/2014/main" id="{DE4BD3C3-5C1B-4305-BFA1-9054820BDD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76" name="Freeform 15">
              <a:extLst>
                <a:ext uri="{FF2B5EF4-FFF2-40B4-BE49-F238E27FC236}">
                  <a16:creationId xmlns:a16="http://schemas.microsoft.com/office/drawing/2014/main" id="{4635ED79-E821-4CFD-9F97-D6137E5DCA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77" name="Freeform 16">
              <a:extLst>
                <a:ext uri="{FF2B5EF4-FFF2-40B4-BE49-F238E27FC236}">
                  <a16:creationId xmlns:a16="http://schemas.microsoft.com/office/drawing/2014/main" id="{92FD5F9A-0D1B-4304-AC95-EA6A4E70E4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78" name="Freeform 17">
              <a:extLst>
                <a:ext uri="{FF2B5EF4-FFF2-40B4-BE49-F238E27FC236}">
                  <a16:creationId xmlns:a16="http://schemas.microsoft.com/office/drawing/2014/main" id="{E9BB96F9-6F99-413C-909E-6FCF017C13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79" name="Freeform 18">
              <a:extLst>
                <a:ext uri="{FF2B5EF4-FFF2-40B4-BE49-F238E27FC236}">
                  <a16:creationId xmlns:a16="http://schemas.microsoft.com/office/drawing/2014/main" id="{1CCAEE3F-DFD6-4F56-91DF-94C715261B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80" name="Freeform 19">
              <a:extLst>
                <a:ext uri="{FF2B5EF4-FFF2-40B4-BE49-F238E27FC236}">
                  <a16:creationId xmlns:a16="http://schemas.microsoft.com/office/drawing/2014/main" id="{A9965128-6557-433B-B75B-BDF307311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81" name="Freeform 20">
              <a:extLst>
                <a:ext uri="{FF2B5EF4-FFF2-40B4-BE49-F238E27FC236}">
                  <a16:creationId xmlns:a16="http://schemas.microsoft.com/office/drawing/2014/main" id="{6ACA7D22-11B5-4768-B195-51BF6E7C16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82" name="Freeform 21">
              <a:extLst>
                <a:ext uri="{FF2B5EF4-FFF2-40B4-BE49-F238E27FC236}">
                  <a16:creationId xmlns:a16="http://schemas.microsoft.com/office/drawing/2014/main" id="{A10AD997-8BE7-4F95-8B7C-4E59DA1AC5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83" name="Freeform 22">
              <a:extLst>
                <a:ext uri="{FF2B5EF4-FFF2-40B4-BE49-F238E27FC236}">
                  <a16:creationId xmlns:a16="http://schemas.microsoft.com/office/drawing/2014/main" id="{DE270B5A-1647-4C9C-BA5F-6BC559F869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85" name="Group 84">
            <a:extLst>
              <a:ext uri="{FF2B5EF4-FFF2-40B4-BE49-F238E27FC236}">
                <a16:creationId xmlns:a16="http://schemas.microsoft.com/office/drawing/2014/main" id="{57D8AB18-1DD7-4D60-B9FA-190B47BB267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157"/>
            <a:ext cx="2356675" cy="6853096"/>
            <a:chOff x="6627813" y="195610"/>
            <a:chExt cx="1952625" cy="5678141"/>
          </a:xfrm>
        </p:grpSpPr>
        <p:sp>
          <p:nvSpPr>
            <p:cNvPr id="86" name="Freeform 27">
              <a:extLst>
                <a:ext uri="{FF2B5EF4-FFF2-40B4-BE49-F238E27FC236}">
                  <a16:creationId xmlns:a16="http://schemas.microsoft.com/office/drawing/2014/main" id="{AE3C8994-22F6-4B7D-B50B-80ECD1E2AF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87" name="Freeform 28">
              <a:extLst>
                <a:ext uri="{FF2B5EF4-FFF2-40B4-BE49-F238E27FC236}">
                  <a16:creationId xmlns:a16="http://schemas.microsoft.com/office/drawing/2014/main" id="{DDCDE2FF-5BFC-4807-AB1E-D6928F8F46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88" name="Freeform 29">
              <a:extLst>
                <a:ext uri="{FF2B5EF4-FFF2-40B4-BE49-F238E27FC236}">
                  <a16:creationId xmlns:a16="http://schemas.microsoft.com/office/drawing/2014/main" id="{63EF93F1-6EAF-4409-A623-76533740E1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89" name="Freeform 30">
              <a:extLst>
                <a:ext uri="{FF2B5EF4-FFF2-40B4-BE49-F238E27FC236}">
                  <a16:creationId xmlns:a16="http://schemas.microsoft.com/office/drawing/2014/main" id="{ED3B5256-3F5C-4FDE-8A9A-5A124E92BA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90" name="Freeform 31">
              <a:extLst>
                <a:ext uri="{FF2B5EF4-FFF2-40B4-BE49-F238E27FC236}">
                  <a16:creationId xmlns:a16="http://schemas.microsoft.com/office/drawing/2014/main" id="{ED5D4282-BFB9-4BFC-A20D-18E1C4EEA6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91" name="Freeform 32">
              <a:extLst>
                <a:ext uri="{FF2B5EF4-FFF2-40B4-BE49-F238E27FC236}">
                  <a16:creationId xmlns:a16="http://schemas.microsoft.com/office/drawing/2014/main" id="{3E6394EB-0752-433A-BA70-AF42B45F17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92" name="Freeform 33">
              <a:extLst>
                <a:ext uri="{FF2B5EF4-FFF2-40B4-BE49-F238E27FC236}">
                  <a16:creationId xmlns:a16="http://schemas.microsoft.com/office/drawing/2014/main" id="{DF27BE5F-DA8D-4260-9D0D-69E9CE1469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93" name="Freeform 34">
              <a:extLst>
                <a:ext uri="{FF2B5EF4-FFF2-40B4-BE49-F238E27FC236}">
                  <a16:creationId xmlns:a16="http://schemas.microsoft.com/office/drawing/2014/main" id="{9A6E5CBE-AE54-40B7-9A00-E3975FEACB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94" name="Freeform 35">
              <a:extLst>
                <a:ext uri="{FF2B5EF4-FFF2-40B4-BE49-F238E27FC236}">
                  <a16:creationId xmlns:a16="http://schemas.microsoft.com/office/drawing/2014/main" id="{6C307890-5461-4D51-ADA6-A3DA6D35B8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95" name="Freeform 36">
              <a:extLst>
                <a:ext uri="{FF2B5EF4-FFF2-40B4-BE49-F238E27FC236}">
                  <a16:creationId xmlns:a16="http://schemas.microsoft.com/office/drawing/2014/main" id="{3F9B7E4B-6412-4B97-AD48-30B1F61F3B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96" name="Freeform 37">
              <a:extLst>
                <a:ext uri="{FF2B5EF4-FFF2-40B4-BE49-F238E27FC236}">
                  <a16:creationId xmlns:a16="http://schemas.microsoft.com/office/drawing/2014/main" id="{D345D359-869B-4305-B7D7-0B5C4FDEC1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97" name="Freeform 38">
              <a:extLst>
                <a:ext uri="{FF2B5EF4-FFF2-40B4-BE49-F238E27FC236}">
                  <a16:creationId xmlns:a16="http://schemas.microsoft.com/office/drawing/2014/main" id="{2F688B27-AEB8-45BD-9597-78A97EE0DD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99" name="Rectangle 98">
            <a:extLst>
              <a:ext uri="{FF2B5EF4-FFF2-40B4-BE49-F238E27FC236}">
                <a16:creationId xmlns:a16="http://schemas.microsoft.com/office/drawing/2014/main" id="{4EB21FA6-8B6A-4699-8408-91E699800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01" name="Freeform 11">
            <a:extLst>
              <a:ext uri="{FF2B5EF4-FFF2-40B4-BE49-F238E27FC236}">
                <a16:creationId xmlns:a16="http://schemas.microsoft.com/office/drawing/2014/main" id="{664D6319-AE80-458F-A2C6-1F0351266C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2" name="Title 1">
            <a:extLst>
              <a:ext uri="{FF2B5EF4-FFF2-40B4-BE49-F238E27FC236}">
                <a16:creationId xmlns:a16="http://schemas.microsoft.com/office/drawing/2014/main" id="{34A88807-ADCD-489E-BC53-8139A547BB1E}"/>
              </a:ext>
            </a:extLst>
          </p:cNvPr>
          <p:cNvSpPr>
            <a:spLocks noGrp="1"/>
          </p:cNvSpPr>
          <p:nvPr>
            <p:ph type="title"/>
          </p:nvPr>
        </p:nvSpPr>
        <p:spPr>
          <a:xfrm>
            <a:off x="1687669" y="624110"/>
            <a:ext cx="4137059" cy="1280890"/>
          </a:xfrm>
        </p:spPr>
        <p:txBody>
          <a:bodyPr vert="horz" lIns="91440" tIns="45720" rIns="91440" bIns="45720" rtlCol="0" anchor="t">
            <a:normAutofit/>
          </a:bodyPr>
          <a:lstStyle/>
          <a:p>
            <a:r>
              <a:rPr lang="en-US" sz="3200"/>
              <a:t>August 11, 1840</a:t>
            </a:r>
          </a:p>
        </p:txBody>
      </p:sp>
      <p:sp>
        <p:nvSpPr>
          <p:cNvPr id="3" name="Content Placeholder 2">
            <a:extLst>
              <a:ext uri="{FF2B5EF4-FFF2-40B4-BE49-F238E27FC236}">
                <a16:creationId xmlns:a16="http://schemas.microsoft.com/office/drawing/2014/main" id="{089CB1BF-3B83-4F1E-9C39-9C393E36DD79}"/>
              </a:ext>
            </a:extLst>
          </p:cNvPr>
          <p:cNvSpPr>
            <a:spLocks noGrp="1"/>
          </p:cNvSpPr>
          <p:nvPr>
            <p:ph sz="half" idx="1"/>
          </p:nvPr>
        </p:nvSpPr>
        <p:spPr>
          <a:xfrm>
            <a:off x="1119821" y="1470751"/>
            <a:ext cx="3881433" cy="4440471"/>
          </a:xfrm>
        </p:spPr>
        <p:txBody>
          <a:bodyPr vert="horz" lIns="91440" tIns="45720" rIns="91440" bIns="45720" rtlCol="0">
            <a:normAutofit/>
          </a:bodyPr>
          <a:lstStyle/>
          <a:p>
            <a:r>
              <a:rPr lang="en-US" sz="1600" dirty="0">
                <a:solidFill>
                  <a:srgbClr val="000000"/>
                </a:solidFill>
              </a:rPr>
              <a:t>Josiah </a:t>
            </a:r>
            <a:r>
              <a:rPr lang="en-US" sz="1600" dirty="0" err="1">
                <a:solidFill>
                  <a:srgbClr val="000000"/>
                </a:solidFill>
              </a:rPr>
              <a:t>Litch</a:t>
            </a:r>
            <a:r>
              <a:rPr lang="en-US" sz="1600" dirty="0">
                <a:solidFill>
                  <a:srgbClr val="000000"/>
                </a:solidFill>
              </a:rPr>
              <a:t> had predicted that on August 11, 1840, The Ottoman Empire would fall or be restrained. </a:t>
            </a:r>
          </a:p>
          <a:p>
            <a:r>
              <a:rPr lang="en-US" sz="1600" dirty="0">
                <a:solidFill>
                  <a:srgbClr val="000000"/>
                </a:solidFill>
              </a:rPr>
              <a:t>We are in an Ottoman – Egyptian war over Syria (1839-1841).</a:t>
            </a:r>
          </a:p>
          <a:p>
            <a:r>
              <a:rPr lang="en-US" sz="1600" dirty="0">
                <a:solidFill>
                  <a:srgbClr val="000000"/>
                </a:solidFill>
              </a:rPr>
              <a:t>Turkey accepts the help of Christian nations on August 11, 1840.</a:t>
            </a:r>
          </a:p>
          <a:p>
            <a:r>
              <a:rPr lang="en-US" sz="1600" dirty="0">
                <a:solidFill>
                  <a:srgbClr val="000000"/>
                </a:solidFill>
              </a:rPr>
              <a:t>As a result of this agreement, on </a:t>
            </a:r>
            <a:r>
              <a:rPr lang="en-US" sz="1600" b="1" dirty="0">
                <a:solidFill>
                  <a:srgbClr val="000000"/>
                </a:solidFill>
              </a:rPr>
              <a:t>September 11, 1840, </a:t>
            </a:r>
            <a:r>
              <a:rPr lang="en-US" sz="1600" dirty="0">
                <a:solidFill>
                  <a:srgbClr val="000000"/>
                </a:solidFill>
              </a:rPr>
              <a:t>open war broke out in Beirut.</a:t>
            </a:r>
          </a:p>
          <a:p>
            <a:pPr marL="0" indent="0">
              <a:buNone/>
            </a:pPr>
            <a:r>
              <a:rPr lang="en-US" sz="1600" dirty="0">
                <a:solidFill>
                  <a:srgbClr val="000000"/>
                </a:solidFill>
              </a:rPr>
              <a:t>https://en.wikipedia.org/wiki/Egyptian%E2%80%93Ottoman_War_(1839%E2%80%931841)</a:t>
            </a:r>
          </a:p>
        </p:txBody>
      </p:sp>
      <p:pic>
        <p:nvPicPr>
          <p:cNvPr id="6" name="Content Placeholder 5">
            <a:extLst>
              <a:ext uri="{FF2B5EF4-FFF2-40B4-BE49-F238E27FC236}">
                <a16:creationId xmlns:a16="http://schemas.microsoft.com/office/drawing/2014/main" id="{75D14CC6-D1C4-48CD-B634-D6DB88084549}"/>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345112" y="0"/>
            <a:ext cx="6823314" cy="6853251"/>
          </a:xfrm>
        </p:spPr>
      </p:pic>
    </p:spTree>
    <p:extLst>
      <p:ext uri="{BB962C8B-B14F-4D97-AF65-F5344CB8AC3E}">
        <p14:creationId xmlns:p14="http://schemas.microsoft.com/office/powerpoint/2010/main" val="36086024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CD8995-9A6F-4DB4-BFB0-03A4BB4D8148}"/>
              </a:ext>
            </a:extLst>
          </p:cNvPr>
          <p:cNvSpPr>
            <a:spLocks noGrp="1"/>
          </p:cNvSpPr>
          <p:nvPr>
            <p:ph type="title"/>
          </p:nvPr>
        </p:nvSpPr>
        <p:spPr>
          <a:xfrm>
            <a:off x="1767840" y="624110"/>
            <a:ext cx="9736771" cy="921886"/>
          </a:xfrm>
        </p:spPr>
        <p:txBody>
          <a:bodyPr>
            <a:noAutofit/>
          </a:bodyPr>
          <a:lstStyle/>
          <a:p>
            <a:r>
              <a:rPr lang="en-CA" sz="2000" dirty="0"/>
              <a:t>During </a:t>
            </a:r>
            <a:r>
              <a:rPr lang="en-CA" sz="2000" b="1" dirty="0"/>
              <a:t>the second woe </a:t>
            </a:r>
            <a:r>
              <a:rPr lang="en-CA" sz="2000" dirty="0"/>
              <a:t>that occurred from July 27,1449 and August 11, 1840, </a:t>
            </a:r>
            <a:r>
              <a:rPr lang="en-CA" sz="2000" b="1" dirty="0"/>
              <a:t>four major events </a:t>
            </a:r>
            <a:r>
              <a:rPr lang="en-CA" sz="2000" dirty="0"/>
              <a:t>happened </a:t>
            </a:r>
            <a:r>
              <a:rPr lang="en-CA" sz="2000" b="1" dirty="0"/>
              <a:t>on September 11</a:t>
            </a:r>
            <a:r>
              <a:rPr lang="en-CA" sz="2000" dirty="0"/>
              <a:t>.</a:t>
            </a:r>
          </a:p>
        </p:txBody>
      </p:sp>
      <p:graphicFrame>
        <p:nvGraphicFramePr>
          <p:cNvPr id="3" name="Table 6">
            <a:extLst>
              <a:ext uri="{FF2B5EF4-FFF2-40B4-BE49-F238E27FC236}">
                <a16:creationId xmlns:a16="http://schemas.microsoft.com/office/drawing/2014/main" id="{C3A5EE6A-01EA-4A82-8347-171013077735}"/>
              </a:ext>
            </a:extLst>
          </p:cNvPr>
          <p:cNvGraphicFramePr>
            <a:graphicFrameLocks noGrp="1"/>
          </p:cNvGraphicFramePr>
          <p:nvPr>
            <p:extLst>
              <p:ext uri="{D42A27DB-BD31-4B8C-83A1-F6EECF244321}">
                <p14:modId xmlns:p14="http://schemas.microsoft.com/office/powerpoint/2010/main" val="499453343"/>
              </p:ext>
            </p:extLst>
          </p:nvPr>
        </p:nvGraphicFramePr>
        <p:xfrm>
          <a:off x="454056" y="1930243"/>
          <a:ext cx="11283888" cy="4638040"/>
        </p:xfrm>
        <a:graphic>
          <a:graphicData uri="http://schemas.openxmlformats.org/drawingml/2006/table">
            <a:tbl>
              <a:tblPr firstRow="1" bandRow="1">
                <a:tableStyleId>{21E4AEA4-8DFA-4A89-87EB-49C32662AFE0}</a:tableStyleId>
              </a:tblPr>
              <a:tblGrid>
                <a:gridCol w="2820972">
                  <a:extLst>
                    <a:ext uri="{9D8B030D-6E8A-4147-A177-3AD203B41FA5}">
                      <a16:colId xmlns:a16="http://schemas.microsoft.com/office/drawing/2014/main" val="1815121777"/>
                    </a:ext>
                  </a:extLst>
                </a:gridCol>
                <a:gridCol w="2820972">
                  <a:extLst>
                    <a:ext uri="{9D8B030D-6E8A-4147-A177-3AD203B41FA5}">
                      <a16:colId xmlns:a16="http://schemas.microsoft.com/office/drawing/2014/main" val="2150680742"/>
                    </a:ext>
                  </a:extLst>
                </a:gridCol>
                <a:gridCol w="2820972">
                  <a:extLst>
                    <a:ext uri="{9D8B030D-6E8A-4147-A177-3AD203B41FA5}">
                      <a16:colId xmlns:a16="http://schemas.microsoft.com/office/drawing/2014/main" val="3356302269"/>
                    </a:ext>
                  </a:extLst>
                </a:gridCol>
                <a:gridCol w="2820972">
                  <a:extLst>
                    <a:ext uri="{9D8B030D-6E8A-4147-A177-3AD203B41FA5}">
                      <a16:colId xmlns:a16="http://schemas.microsoft.com/office/drawing/2014/main" val="261693317"/>
                    </a:ext>
                  </a:extLst>
                </a:gridCol>
              </a:tblGrid>
              <a:tr h="370840">
                <a:tc>
                  <a:txBody>
                    <a:bodyPr/>
                    <a:lstStyle/>
                    <a:p>
                      <a:r>
                        <a:rPr lang="en-CA" dirty="0"/>
                        <a:t>Sept. 11, 1565</a:t>
                      </a:r>
                    </a:p>
                  </a:txBody>
                  <a:tcPr/>
                </a:tc>
                <a:tc>
                  <a:txBody>
                    <a:bodyPr/>
                    <a:lstStyle/>
                    <a:p>
                      <a:r>
                        <a:rPr lang="en-CA" dirty="0"/>
                        <a:t>Sept. 11, 1609</a:t>
                      </a:r>
                    </a:p>
                  </a:txBody>
                  <a:tcPr/>
                </a:tc>
                <a:tc>
                  <a:txBody>
                    <a:bodyPr/>
                    <a:lstStyle/>
                    <a:p>
                      <a:r>
                        <a:rPr lang="en-CA" dirty="0"/>
                        <a:t>Sept.11, 1683</a:t>
                      </a:r>
                    </a:p>
                  </a:txBody>
                  <a:tcPr/>
                </a:tc>
                <a:tc>
                  <a:txBody>
                    <a:bodyPr/>
                    <a:lstStyle/>
                    <a:p>
                      <a:r>
                        <a:rPr lang="en-CA" dirty="0"/>
                        <a:t>Sept. 11, 1697</a:t>
                      </a:r>
                    </a:p>
                  </a:txBody>
                  <a:tcPr/>
                </a:tc>
                <a:extLst>
                  <a:ext uri="{0D108BD9-81ED-4DB2-BD59-A6C34878D82A}">
                    <a16:rowId xmlns:a16="http://schemas.microsoft.com/office/drawing/2014/main" val="1048952462"/>
                  </a:ext>
                </a:extLst>
              </a:tr>
              <a:tr h="370840">
                <a:tc>
                  <a:txBody>
                    <a:bodyPr/>
                    <a:lstStyle/>
                    <a:p>
                      <a:r>
                        <a:rPr lang="en-CA" sz="1600" dirty="0"/>
                        <a:t>Siege of Malta</a:t>
                      </a:r>
                    </a:p>
                  </a:txBody>
                  <a:tcPr/>
                </a:tc>
                <a:tc>
                  <a:txBody>
                    <a:bodyPr/>
                    <a:lstStyle/>
                    <a:p>
                      <a:r>
                        <a:rPr lang="en-CA" sz="1600" dirty="0"/>
                        <a:t>Muslim Expulsion from Spain*</a:t>
                      </a:r>
                    </a:p>
                  </a:txBody>
                  <a:tcPr/>
                </a:tc>
                <a:tc>
                  <a:txBody>
                    <a:bodyPr/>
                    <a:lstStyle/>
                    <a:p>
                      <a:r>
                        <a:rPr lang="en-CA" sz="1600" dirty="0"/>
                        <a:t>Battle of Vienna (Austria)</a:t>
                      </a:r>
                    </a:p>
                  </a:txBody>
                  <a:tcPr/>
                </a:tc>
                <a:tc>
                  <a:txBody>
                    <a:bodyPr/>
                    <a:lstStyle/>
                    <a:p>
                      <a:r>
                        <a:rPr lang="en-CA" sz="1600" dirty="0"/>
                        <a:t>Battle of </a:t>
                      </a:r>
                      <a:r>
                        <a:rPr lang="en-CA" sz="1600" dirty="0" err="1"/>
                        <a:t>Zenta</a:t>
                      </a:r>
                      <a:r>
                        <a:rPr lang="en-CA" sz="1600" dirty="0"/>
                        <a:t> (Yugoslavia)</a:t>
                      </a:r>
                    </a:p>
                  </a:txBody>
                  <a:tcPr/>
                </a:tc>
                <a:extLst>
                  <a:ext uri="{0D108BD9-81ED-4DB2-BD59-A6C34878D82A}">
                    <a16:rowId xmlns:a16="http://schemas.microsoft.com/office/drawing/2014/main" val="488283136"/>
                  </a:ext>
                </a:extLst>
              </a:tr>
              <a:tr h="370840">
                <a:tc>
                  <a:txBody>
                    <a:bodyPr/>
                    <a:lstStyle/>
                    <a:p>
                      <a:r>
                        <a:rPr lang="en-CA" sz="1600" dirty="0"/>
                        <a:t>The Turks wanted to invade Malta to take control of Sicily and Italy</a:t>
                      </a:r>
                    </a:p>
                  </a:txBody>
                  <a:tcPr/>
                </a:tc>
                <a:tc>
                  <a:txBody>
                    <a:bodyPr/>
                    <a:lstStyle/>
                    <a:p>
                      <a:r>
                        <a:rPr lang="en-CA" sz="1600" dirty="0"/>
                        <a:t>Spain (catholic country) doesn’t want Muslims in their country. They passed a </a:t>
                      </a:r>
                      <a:r>
                        <a:rPr lang="en-CA" sz="1600" b="1" dirty="0"/>
                        <a:t>decree</a:t>
                      </a:r>
                      <a:r>
                        <a:rPr lang="en-CA" sz="1600" dirty="0"/>
                        <a:t> on Ap.1609 and read it out loud on 9/11</a:t>
                      </a:r>
                    </a:p>
                  </a:txBody>
                  <a:tcPr/>
                </a:tc>
                <a:tc>
                  <a:txBody>
                    <a:bodyPr/>
                    <a:lstStyle/>
                    <a:p>
                      <a:r>
                        <a:rPr lang="en-CA" sz="1600" dirty="0"/>
                        <a:t>The Turks came to help the king of Hungary.</a:t>
                      </a:r>
                    </a:p>
                    <a:p>
                      <a:r>
                        <a:rPr lang="en-CA" sz="1600" dirty="0"/>
                        <a:t>But </a:t>
                      </a:r>
                      <a:r>
                        <a:rPr lang="en-CA" sz="1600" b="1" dirty="0"/>
                        <a:t>a league </a:t>
                      </a:r>
                      <a:r>
                        <a:rPr lang="en-CA" sz="1600" dirty="0"/>
                        <a:t>between </a:t>
                      </a:r>
                      <a:r>
                        <a:rPr lang="en-CA" sz="1600" kern="1200" dirty="0">
                          <a:solidFill>
                            <a:schemeClr val="dk1"/>
                          </a:solidFill>
                          <a:effectLst/>
                          <a:latin typeface="+mn-lt"/>
                          <a:ea typeface="+mn-ea"/>
                          <a:cs typeface="+mn-cs"/>
                        </a:rPr>
                        <a:t>Holy Roman Empire and the Commonwealth </a:t>
                      </a:r>
                      <a:r>
                        <a:rPr lang="en-CA" sz="1600" dirty="0"/>
                        <a:t>was formed against them.</a:t>
                      </a:r>
                    </a:p>
                  </a:txBody>
                  <a:tcPr/>
                </a:tc>
                <a:tc>
                  <a:txBody>
                    <a:bodyPr/>
                    <a:lstStyle/>
                    <a:p>
                      <a:r>
                        <a:rPr lang="en-CA" sz="1600" b="1" dirty="0"/>
                        <a:t>The Holy league of 1684 </a:t>
                      </a:r>
                      <a:r>
                        <a:rPr lang="en-CA" sz="1600" dirty="0"/>
                        <a:t>took the Ottoman army by surprise at the crossing of the </a:t>
                      </a:r>
                      <a:r>
                        <a:rPr lang="en-CA" sz="1600" dirty="0" err="1"/>
                        <a:t>Zenta</a:t>
                      </a:r>
                      <a:r>
                        <a:rPr lang="en-CA" sz="1600" dirty="0"/>
                        <a:t> river.</a:t>
                      </a:r>
                    </a:p>
                    <a:p>
                      <a:r>
                        <a:rPr lang="en-CA" sz="1600" dirty="0"/>
                        <a:t>Many Turkish soldiers died and there is a </a:t>
                      </a:r>
                      <a:r>
                        <a:rPr lang="en-CA" sz="1600" b="1" dirty="0"/>
                        <a:t>peace treaty.</a:t>
                      </a:r>
                    </a:p>
                  </a:txBody>
                  <a:tcPr/>
                </a:tc>
                <a:extLst>
                  <a:ext uri="{0D108BD9-81ED-4DB2-BD59-A6C34878D82A}">
                    <a16:rowId xmlns:a16="http://schemas.microsoft.com/office/drawing/2014/main" val="3684474500"/>
                  </a:ext>
                </a:extLst>
              </a:tr>
              <a:tr h="370840">
                <a:tc>
                  <a:txBody>
                    <a:bodyPr/>
                    <a:lstStyle/>
                    <a:p>
                      <a:r>
                        <a:rPr lang="en-CA" sz="1600" kern="1200" dirty="0">
                          <a:solidFill>
                            <a:schemeClr val="dk1"/>
                          </a:solidFill>
                          <a:effectLst/>
                          <a:latin typeface="+mn-lt"/>
                          <a:ea typeface="+mn-ea"/>
                          <a:cs typeface="+mn-cs"/>
                        </a:rPr>
                        <a:t>The Turks are defeated (</a:t>
                      </a:r>
                      <a:r>
                        <a:rPr lang="en-CA" sz="1600" b="1" kern="1200" dirty="0">
                          <a:solidFill>
                            <a:schemeClr val="dk1"/>
                          </a:solidFill>
                          <a:effectLst/>
                          <a:latin typeface="+mn-lt"/>
                          <a:ea typeface="+mn-ea"/>
                          <a:cs typeface="+mn-cs"/>
                        </a:rPr>
                        <a:t>30,000</a:t>
                      </a:r>
                      <a:r>
                        <a:rPr lang="en-CA" sz="1600" kern="1200" dirty="0">
                          <a:solidFill>
                            <a:schemeClr val="dk1"/>
                          </a:solidFill>
                          <a:effectLst/>
                          <a:latin typeface="+mn-lt"/>
                          <a:ea typeface="+mn-ea"/>
                          <a:cs typeface="+mn-cs"/>
                        </a:rPr>
                        <a:t> killed out of 40, 000) and Christianity is saved</a:t>
                      </a:r>
                      <a:endParaRPr lang="en-CA" sz="1600" b="1" dirty="0"/>
                    </a:p>
                  </a:txBody>
                  <a:tcPr/>
                </a:tc>
                <a:tc>
                  <a:txBody>
                    <a:bodyPr/>
                    <a:lstStyle/>
                    <a:p>
                      <a:r>
                        <a:rPr lang="en-CA" sz="1600" b="1" kern="1200" dirty="0">
                          <a:solidFill>
                            <a:schemeClr val="dk1"/>
                          </a:solidFill>
                          <a:effectLst/>
                          <a:latin typeface="+mn-lt"/>
                          <a:ea typeface="+mn-ea"/>
                          <a:cs typeface="+mn-cs"/>
                        </a:rPr>
                        <a:t>300,000</a:t>
                      </a:r>
                      <a:r>
                        <a:rPr lang="en-CA" sz="1600" kern="1200" dirty="0">
                          <a:solidFill>
                            <a:schemeClr val="dk1"/>
                          </a:solidFill>
                          <a:effectLst/>
                          <a:latin typeface="+mn-lt"/>
                          <a:ea typeface="+mn-ea"/>
                          <a:cs typeface="+mn-cs"/>
                        </a:rPr>
                        <a:t> Moriscos were expelled </a:t>
                      </a:r>
                      <a:endParaRPr lang="en-CA" sz="16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CA" sz="1600" kern="1200" dirty="0">
                          <a:solidFill>
                            <a:schemeClr val="dk1"/>
                          </a:solidFill>
                          <a:effectLst/>
                          <a:latin typeface="+mn-lt"/>
                          <a:ea typeface="+mn-ea"/>
                          <a:cs typeface="+mn-cs"/>
                        </a:rPr>
                        <a:t>Turks are defeated.</a:t>
                      </a:r>
                    </a:p>
                    <a:p>
                      <a:r>
                        <a:rPr lang="en-CA" sz="1600" kern="1200" dirty="0">
                          <a:solidFill>
                            <a:schemeClr val="dk1"/>
                          </a:solidFill>
                          <a:effectLst/>
                          <a:latin typeface="+mn-lt"/>
                          <a:ea typeface="+mn-ea"/>
                          <a:cs typeface="+mn-cs"/>
                        </a:rPr>
                        <a:t>the Ottoman army was thought to be between 90,000 – </a:t>
                      </a:r>
                      <a:r>
                        <a:rPr lang="en-CA" sz="1600" b="1" kern="1200" dirty="0">
                          <a:solidFill>
                            <a:schemeClr val="dk1"/>
                          </a:solidFill>
                          <a:effectLst/>
                          <a:latin typeface="+mn-lt"/>
                          <a:ea typeface="+mn-ea"/>
                          <a:cs typeface="+mn-cs"/>
                        </a:rPr>
                        <a:t>300,000</a:t>
                      </a:r>
                      <a:r>
                        <a:rPr lang="en-CA" sz="1600" kern="1200" dirty="0">
                          <a:solidFill>
                            <a:schemeClr val="dk1"/>
                          </a:solidFill>
                          <a:effectLst/>
                          <a:latin typeface="+mn-lt"/>
                          <a:ea typeface="+mn-ea"/>
                          <a:cs typeface="+mn-cs"/>
                        </a:rPr>
                        <a:t> individuals.</a:t>
                      </a:r>
                      <a:endParaRPr lang="en-CA" sz="1600" b="1" dirty="0"/>
                    </a:p>
                  </a:txBody>
                  <a:tcPr/>
                </a:tc>
                <a:tc>
                  <a:txBody>
                    <a:bodyPr/>
                    <a:lstStyle/>
                    <a:p>
                      <a:r>
                        <a:rPr lang="en-CA" sz="1600" b="1" kern="1200" dirty="0">
                          <a:solidFill>
                            <a:schemeClr val="dk1"/>
                          </a:solidFill>
                          <a:effectLst/>
                          <a:latin typeface="+mn-lt"/>
                          <a:ea typeface="+mn-ea"/>
                          <a:cs typeface="+mn-cs"/>
                        </a:rPr>
                        <a:t>30,000</a:t>
                      </a:r>
                      <a:r>
                        <a:rPr lang="en-CA" sz="1600" kern="1200" dirty="0">
                          <a:solidFill>
                            <a:schemeClr val="dk1"/>
                          </a:solidFill>
                          <a:effectLst/>
                          <a:latin typeface="+mn-lt"/>
                          <a:ea typeface="+mn-ea"/>
                          <a:cs typeface="+mn-cs"/>
                        </a:rPr>
                        <a:t> Turkish soldiers killed or drown. Turks defeated by the Holy league.</a:t>
                      </a:r>
                    </a:p>
                    <a:p>
                      <a:r>
                        <a:rPr lang="en-CA" sz="1600" kern="1200" dirty="0">
                          <a:solidFill>
                            <a:schemeClr val="dk1"/>
                          </a:solidFill>
                          <a:effectLst/>
                          <a:latin typeface="+mn-lt"/>
                          <a:ea typeface="+mn-ea"/>
                          <a:cs typeface="+mn-cs"/>
                        </a:rPr>
                        <a:t>Peace treaty of </a:t>
                      </a:r>
                      <a:r>
                        <a:rPr lang="en-CA" sz="1600" kern="1200" dirty="0" err="1">
                          <a:solidFill>
                            <a:schemeClr val="dk1"/>
                          </a:solidFill>
                          <a:effectLst/>
                          <a:latin typeface="+mn-lt"/>
                          <a:ea typeface="+mn-ea"/>
                          <a:cs typeface="+mn-cs"/>
                        </a:rPr>
                        <a:t>Karlowitz</a:t>
                      </a:r>
                      <a:r>
                        <a:rPr lang="en-CA" sz="1600" kern="1200" dirty="0">
                          <a:solidFill>
                            <a:schemeClr val="dk1"/>
                          </a:solidFill>
                          <a:effectLst/>
                          <a:latin typeface="+mn-lt"/>
                          <a:ea typeface="+mn-ea"/>
                          <a:cs typeface="+mn-cs"/>
                        </a:rPr>
                        <a:t> (1699)</a:t>
                      </a:r>
                      <a:endParaRPr lang="en-CA" sz="1600" b="1" dirty="0"/>
                    </a:p>
                  </a:txBody>
                  <a:tcPr/>
                </a:tc>
                <a:extLst>
                  <a:ext uri="{0D108BD9-81ED-4DB2-BD59-A6C34878D82A}">
                    <a16:rowId xmlns:a16="http://schemas.microsoft.com/office/drawing/2014/main" val="2555619534"/>
                  </a:ext>
                </a:extLst>
              </a:tr>
              <a:tr h="370840">
                <a:tc>
                  <a:txBody>
                    <a:bodyPr/>
                    <a:lstStyle/>
                    <a:p>
                      <a:r>
                        <a:rPr lang="en-CA" sz="1600" dirty="0"/>
                        <a:t>They are </a:t>
                      </a:r>
                      <a:r>
                        <a:rPr lang="en-CA" sz="1600" b="1" dirty="0"/>
                        <a:t>Restrained</a:t>
                      </a:r>
                    </a:p>
                  </a:txBody>
                  <a:tcPr/>
                </a:tc>
                <a:tc>
                  <a:txBody>
                    <a:bodyPr/>
                    <a:lstStyle/>
                    <a:p>
                      <a:r>
                        <a:rPr lang="en-CA" sz="1600" dirty="0"/>
                        <a:t>A </a:t>
                      </a:r>
                      <a:r>
                        <a:rPr lang="en-CA" sz="1600" b="1" dirty="0"/>
                        <a:t>decree</a:t>
                      </a:r>
                      <a:r>
                        <a:rPr lang="en-CA" sz="1600" dirty="0"/>
                        <a:t> is passed</a:t>
                      </a:r>
                    </a:p>
                  </a:txBody>
                  <a:tcPr/>
                </a:tc>
                <a:tc>
                  <a:txBody>
                    <a:bodyPr/>
                    <a:lstStyle/>
                    <a:p>
                      <a:r>
                        <a:rPr lang="en-CA" sz="1600" dirty="0"/>
                        <a:t>They are </a:t>
                      </a:r>
                      <a:r>
                        <a:rPr lang="en-CA" sz="1600" b="1" dirty="0"/>
                        <a:t>restrained</a:t>
                      </a:r>
                      <a:r>
                        <a:rPr lang="en-CA" sz="1600" b="0" dirty="0"/>
                        <a:t> and there is a </a:t>
                      </a:r>
                      <a:r>
                        <a:rPr lang="en-CA" sz="1600" b="1" dirty="0"/>
                        <a:t>league</a:t>
                      </a:r>
                    </a:p>
                  </a:txBody>
                  <a:tcPr/>
                </a:tc>
                <a:tc>
                  <a:txBody>
                    <a:bodyPr/>
                    <a:lstStyle/>
                    <a:p>
                      <a:r>
                        <a:rPr lang="en-CA" sz="1600" b="1" dirty="0"/>
                        <a:t>Restraint, league, peace treaty</a:t>
                      </a:r>
                    </a:p>
                  </a:txBody>
                  <a:tcPr/>
                </a:tc>
                <a:extLst>
                  <a:ext uri="{0D108BD9-81ED-4DB2-BD59-A6C34878D82A}">
                    <a16:rowId xmlns:a16="http://schemas.microsoft.com/office/drawing/2014/main" val="1072276019"/>
                  </a:ext>
                </a:extLst>
              </a:tr>
            </a:tbl>
          </a:graphicData>
        </a:graphic>
      </p:graphicFrame>
      <p:sp>
        <p:nvSpPr>
          <p:cNvPr id="4" name="TextBox 3">
            <a:extLst>
              <a:ext uri="{FF2B5EF4-FFF2-40B4-BE49-F238E27FC236}">
                <a16:creationId xmlns:a16="http://schemas.microsoft.com/office/drawing/2014/main" id="{5B5E9A6E-C4A2-4CB7-8C1D-E739A80F006A}"/>
              </a:ext>
            </a:extLst>
          </p:cNvPr>
          <p:cNvSpPr txBox="1"/>
          <p:nvPr/>
        </p:nvSpPr>
        <p:spPr>
          <a:xfrm>
            <a:off x="9813303" y="1300899"/>
            <a:ext cx="2055043" cy="338554"/>
          </a:xfrm>
          <a:prstGeom prst="rect">
            <a:avLst/>
          </a:prstGeom>
          <a:noFill/>
        </p:spPr>
        <p:txBody>
          <a:bodyPr wrap="square" rtlCol="0">
            <a:spAutoFit/>
          </a:bodyPr>
          <a:lstStyle/>
          <a:p>
            <a:r>
              <a:rPr lang="en-CA" sz="800" dirty="0"/>
              <a:t>* Today, we would call that law against immigration</a:t>
            </a:r>
          </a:p>
        </p:txBody>
      </p:sp>
    </p:spTree>
    <p:extLst>
      <p:ext uri="{BB962C8B-B14F-4D97-AF65-F5344CB8AC3E}">
        <p14:creationId xmlns:p14="http://schemas.microsoft.com/office/powerpoint/2010/main" val="4153894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EF46D5-789C-40F2-A95F-FBA57723B86D}"/>
              </a:ext>
            </a:extLst>
          </p:cNvPr>
          <p:cNvSpPr>
            <a:spLocks noGrp="1"/>
          </p:cNvSpPr>
          <p:nvPr>
            <p:ph type="title"/>
          </p:nvPr>
        </p:nvSpPr>
        <p:spPr>
          <a:xfrm>
            <a:off x="1574800" y="624110"/>
            <a:ext cx="4429761" cy="1280890"/>
          </a:xfrm>
        </p:spPr>
        <p:txBody>
          <a:bodyPr/>
          <a:lstStyle/>
          <a:p>
            <a:r>
              <a:rPr lang="en-CA"/>
              <a:t>September 11, 1844</a:t>
            </a:r>
            <a:endParaRPr lang="en-CA" dirty="0"/>
          </a:p>
        </p:txBody>
      </p:sp>
      <p:sp>
        <p:nvSpPr>
          <p:cNvPr id="3" name="Content Placeholder 2">
            <a:extLst>
              <a:ext uri="{FF2B5EF4-FFF2-40B4-BE49-F238E27FC236}">
                <a16:creationId xmlns:a16="http://schemas.microsoft.com/office/drawing/2014/main" id="{253AD091-9E05-4EBE-A501-22ACA7D7AE38}"/>
              </a:ext>
            </a:extLst>
          </p:cNvPr>
          <p:cNvSpPr>
            <a:spLocks noGrp="1"/>
          </p:cNvSpPr>
          <p:nvPr>
            <p:ph sz="half" idx="1"/>
          </p:nvPr>
        </p:nvSpPr>
        <p:spPr>
          <a:xfrm>
            <a:off x="446831" y="1905000"/>
            <a:ext cx="4033729" cy="4328890"/>
          </a:xfrm>
        </p:spPr>
        <p:txBody>
          <a:bodyPr>
            <a:normAutofit fontScale="40000" lnSpcReduction="20000"/>
          </a:bodyPr>
          <a:lstStyle/>
          <a:p>
            <a:r>
              <a:rPr lang="en-CA" sz="2900" dirty="0"/>
              <a:t>J. N. Loughborough, "Heavenly Visions" JNL HV THE PROPHETIC GIFT. page 0027 paragraph 6 Another instance of the manifestation of the gift of prophecy is found in the case of a young man who resided in Poland, by the name of Hazen Foss. He was a man of fine appearance, pleasing address, with a good academic education. </a:t>
            </a:r>
            <a:r>
              <a:rPr lang="en-CA" sz="2900" b="1" dirty="0"/>
              <a:t>In the month of September 1844, about six weeks before the close of the twenty-three hundred days,</a:t>
            </a:r>
            <a:r>
              <a:rPr lang="en-CA" sz="2900" dirty="0"/>
              <a:t> the Lord gave him a vision, in which he, like Brother Foy, was shown the "three platforms" in the heavenly pathway. Some messages of warning to individuals were also given him, which he was instructed to deliver. In connection with this he was shown the trials and persecutions that would follow if he was faithful in relating what had been shown to him. As he also was expecting the Lord to come "in a few more days" (as they then sang), he did not understand the third step ("platform") in the journey; and shrinking from the cross, he refused to relate the vision.</a:t>
            </a:r>
            <a:br>
              <a:rPr lang="en-CA" sz="2900" dirty="0"/>
            </a:br>
            <a:r>
              <a:rPr lang="en-CA" sz="2900" u="sng" dirty="0">
                <a:hlinkClick r:id="rId2"/>
              </a:rPr>
              <a:t>http://ellenwhite.org/content/file/william-foy-and-hazen-foss#document</a:t>
            </a:r>
            <a:endParaRPr lang="en-CA" sz="2900" dirty="0"/>
          </a:p>
          <a:p>
            <a:endParaRPr lang="en-CA" dirty="0"/>
          </a:p>
        </p:txBody>
      </p:sp>
      <p:pic>
        <p:nvPicPr>
          <p:cNvPr id="8" name="Content Placeholder 7" descr="A close up of text on a white background&#10;&#10;Description automatically generated">
            <a:extLst>
              <a:ext uri="{FF2B5EF4-FFF2-40B4-BE49-F238E27FC236}">
                <a16:creationId xmlns:a16="http://schemas.microsoft.com/office/drawing/2014/main" id="{614E008E-97D1-4BFF-A697-2D77E8E4F3C8}"/>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480560" y="1412240"/>
            <a:ext cx="7455743" cy="4754880"/>
          </a:xfrm>
        </p:spPr>
      </p:pic>
    </p:spTree>
    <p:extLst>
      <p:ext uri="{BB962C8B-B14F-4D97-AF65-F5344CB8AC3E}">
        <p14:creationId xmlns:p14="http://schemas.microsoft.com/office/powerpoint/2010/main" val="8886528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7B7EFD05-5F12-420E-8AEF-74D5EF9D58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2" name="Freeform 11">
              <a:extLst>
                <a:ext uri="{FF2B5EF4-FFF2-40B4-BE49-F238E27FC236}">
                  <a16:creationId xmlns:a16="http://schemas.microsoft.com/office/drawing/2014/main" id="{6B6786B7-9BA0-488B-8C6B-1C5BB4E2A5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3" name="Freeform 12">
              <a:extLst>
                <a:ext uri="{FF2B5EF4-FFF2-40B4-BE49-F238E27FC236}">
                  <a16:creationId xmlns:a16="http://schemas.microsoft.com/office/drawing/2014/main" id="{ACF6C842-D596-43D3-B584-5672E0D331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4" name="Freeform 13">
              <a:extLst>
                <a:ext uri="{FF2B5EF4-FFF2-40B4-BE49-F238E27FC236}">
                  <a16:creationId xmlns:a16="http://schemas.microsoft.com/office/drawing/2014/main" id="{6DF84F3E-35FA-497B-B6FA-F453E82F32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5" name="Freeform 14">
              <a:extLst>
                <a:ext uri="{FF2B5EF4-FFF2-40B4-BE49-F238E27FC236}">
                  <a16:creationId xmlns:a16="http://schemas.microsoft.com/office/drawing/2014/main" id="{2846D7FA-E05C-448E-B156-F77C205A14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6" name="Freeform 15">
              <a:extLst>
                <a:ext uri="{FF2B5EF4-FFF2-40B4-BE49-F238E27FC236}">
                  <a16:creationId xmlns:a16="http://schemas.microsoft.com/office/drawing/2014/main" id="{E269AD3A-E6B6-4322-A013-276CBC1B08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7" name="Freeform 16">
              <a:extLst>
                <a:ext uri="{FF2B5EF4-FFF2-40B4-BE49-F238E27FC236}">
                  <a16:creationId xmlns:a16="http://schemas.microsoft.com/office/drawing/2014/main" id="{CEFB9F00-6239-4BF6-B439-D16231B240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8" name="Freeform 17">
              <a:extLst>
                <a:ext uri="{FF2B5EF4-FFF2-40B4-BE49-F238E27FC236}">
                  <a16:creationId xmlns:a16="http://schemas.microsoft.com/office/drawing/2014/main" id="{74D1DDDB-FC85-40C5-9225-06312C4515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9" name="Freeform 18">
              <a:extLst>
                <a:ext uri="{FF2B5EF4-FFF2-40B4-BE49-F238E27FC236}">
                  <a16:creationId xmlns:a16="http://schemas.microsoft.com/office/drawing/2014/main" id="{E9217709-40C1-4F4A-AB69-8A693608AB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20" name="Freeform 19">
              <a:extLst>
                <a:ext uri="{FF2B5EF4-FFF2-40B4-BE49-F238E27FC236}">
                  <a16:creationId xmlns:a16="http://schemas.microsoft.com/office/drawing/2014/main" id="{ACCD26D6-BC97-43F5-B803-5838985FCC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1" name="Freeform 20">
              <a:extLst>
                <a:ext uri="{FF2B5EF4-FFF2-40B4-BE49-F238E27FC236}">
                  <a16:creationId xmlns:a16="http://schemas.microsoft.com/office/drawing/2014/main" id="{8136022F-2988-42E2-90E1-617D189FF1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2" name="Freeform 21">
              <a:extLst>
                <a:ext uri="{FF2B5EF4-FFF2-40B4-BE49-F238E27FC236}">
                  <a16:creationId xmlns:a16="http://schemas.microsoft.com/office/drawing/2014/main" id="{03859925-85FA-4D69-A0AB-6F827E3B5C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3" name="Freeform 22">
              <a:extLst>
                <a:ext uri="{FF2B5EF4-FFF2-40B4-BE49-F238E27FC236}">
                  <a16:creationId xmlns:a16="http://schemas.microsoft.com/office/drawing/2014/main" id="{BAE65FC7-970A-4DCC-9FB4-CF0F7496A9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5" name="Group 24">
            <a:extLst>
              <a:ext uri="{FF2B5EF4-FFF2-40B4-BE49-F238E27FC236}">
                <a16:creationId xmlns:a16="http://schemas.microsoft.com/office/drawing/2014/main" id="{B64F33C7-E158-4057-87E7-6F42AA6D034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157"/>
            <a:ext cx="2356675" cy="6853096"/>
            <a:chOff x="6627813" y="195610"/>
            <a:chExt cx="1952625" cy="5678141"/>
          </a:xfrm>
        </p:grpSpPr>
        <p:sp>
          <p:nvSpPr>
            <p:cNvPr id="26" name="Freeform 27">
              <a:extLst>
                <a:ext uri="{FF2B5EF4-FFF2-40B4-BE49-F238E27FC236}">
                  <a16:creationId xmlns:a16="http://schemas.microsoft.com/office/drawing/2014/main" id="{26714E66-FCC0-42F6-B127-0F91203BC5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7" name="Freeform 28">
              <a:extLst>
                <a:ext uri="{FF2B5EF4-FFF2-40B4-BE49-F238E27FC236}">
                  <a16:creationId xmlns:a16="http://schemas.microsoft.com/office/drawing/2014/main" id="{7E0BD3C9-F0D9-4A53-87DF-71D17D328D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8" name="Freeform 29">
              <a:extLst>
                <a:ext uri="{FF2B5EF4-FFF2-40B4-BE49-F238E27FC236}">
                  <a16:creationId xmlns:a16="http://schemas.microsoft.com/office/drawing/2014/main" id="{DFA9FE4C-FCED-4A9A-9E43-358EB75011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9" name="Freeform 30">
              <a:extLst>
                <a:ext uri="{FF2B5EF4-FFF2-40B4-BE49-F238E27FC236}">
                  <a16:creationId xmlns:a16="http://schemas.microsoft.com/office/drawing/2014/main" id="{E5D5BB28-15EC-4D32-9C05-C2206AF9E2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30" name="Freeform 31">
              <a:extLst>
                <a:ext uri="{FF2B5EF4-FFF2-40B4-BE49-F238E27FC236}">
                  <a16:creationId xmlns:a16="http://schemas.microsoft.com/office/drawing/2014/main" id="{06210E9D-4080-4566-B32A-3A8BE356F8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31" name="Freeform 32">
              <a:extLst>
                <a:ext uri="{FF2B5EF4-FFF2-40B4-BE49-F238E27FC236}">
                  <a16:creationId xmlns:a16="http://schemas.microsoft.com/office/drawing/2014/main" id="{894D3505-0982-40B2-8131-1B6BFF2736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2" name="Freeform 33">
              <a:extLst>
                <a:ext uri="{FF2B5EF4-FFF2-40B4-BE49-F238E27FC236}">
                  <a16:creationId xmlns:a16="http://schemas.microsoft.com/office/drawing/2014/main" id="{11598CAB-0965-48D6-999C-91450C50DE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3" name="Freeform 34">
              <a:extLst>
                <a:ext uri="{FF2B5EF4-FFF2-40B4-BE49-F238E27FC236}">
                  <a16:creationId xmlns:a16="http://schemas.microsoft.com/office/drawing/2014/main" id="{29E94126-468A-4060-BCBC-DC3806A46F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4" name="Freeform 35">
              <a:extLst>
                <a:ext uri="{FF2B5EF4-FFF2-40B4-BE49-F238E27FC236}">
                  <a16:creationId xmlns:a16="http://schemas.microsoft.com/office/drawing/2014/main" id="{438F3422-C112-405B-B955-7B16907214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5" name="Freeform 36">
              <a:extLst>
                <a:ext uri="{FF2B5EF4-FFF2-40B4-BE49-F238E27FC236}">
                  <a16:creationId xmlns:a16="http://schemas.microsoft.com/office/drawing/2014/main" id="{C99C65FC-23C1-4B1D-A385-29B46619D2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6" name="Freeform 37">
              <a:extLst>
                <a:ext uri="{FF2B5EF4-FFF2-40B4-BE49-F238E27FC236}">
                  <a16:creationId xmlns:a16="http://schemas.microsoft.com/office/drawing/2014/main" id="{53D192C3-5E79-4B85-98D0-8F6C681CDC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7" name="Freeform 38">
              <a:extLst>
                <a:ext uri="{FF2B5EF4-FFF2-40B4-BE49-F238E27FC236}">
                  <a16:creationId xmlns:a16="http://schemas.microsoft.com/office/drawing/2014/main" id="{8709C0CF-D42A-4EE0-9C30-B0B72C69AD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39" name="Rectangle 38">
            <a:extLst>
              <a:ext uri="{FF2B5EF4-FFF2-40B4-BE49-F238E27FC236}">
                <a16:creationId xmlns:a16="http://schemas.microsoft.com/office/drawing/2014/main" id="{B8FE8EF1-7AF2-4864-A8DE-7EE3481DA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41" name="Freeform 11">
            <a:extLst>
              <a:ext uri="{FF2B5EF4-FFF2-40B4-BE49-F238E27FC236}">
                <a16:creationId xmlns:a16="http://schemas.microsoft.com/office/drawing/2014/main" id="{5B3CCFC9-E82D-444E-9621-FE5F95E679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2" name="Title 1">
            <a:extLst>
              <a:ext uri="{FF2B5EF4-FFF2-40B4-BE49-F238E27FC236}">
                <a16:creationId xmlns:a16="http://schemas.microsoft.com/office/drawing/2014/main" id="{473B9374-48CA-4A27-8536-84FEC934C9D4}"/>
              </a:ext>
            </a:extLst>
          </p:cNvPr>
          <p:cNvSpPr>
            <a:spLocks noGrp="1"/>
          </p:cNvSpPr>
          <p:nvPr>
            <p:ph type="title"/>
          </p:nvPr>
        </p:nvSpPr>
        <p:spPr>
          <a:xfrm>
            <a:off x="1687669" y="624110"/>
            <a:ext cx="4137059" cy="1280890"/>
          </a:xfrm>
        </p:spPr>
        <p:txBody>
          <a:bodyPr vert="horz" lIns="91440" tIns="45720" rIns="91440" bIns="45720" rtlCol="0" anchor="t">
            <a:normAutofit/>
          </a:bodyPr>
          <a:lstStyle/>
          <a:p>
            <a:r>
              <a:rPr lang="en-US" sz="3200"/>
              <a:t>September 11, 1989</a:t>
            </a:r>
          </a:p>
        </p:txBody>
      </p:sp>
      <p:sp>
        <p:nvSpPr>
          <p:cNvPr id="3" name="Content Placeholder 2">
            <a:extLst>
              <a:ext uri="{FF2B5EF4-FFF2-40B4-BE49-F238E27FC236}">
                <a16:creationId xmlns:a16="http://schemas.microsoft.com/office/drawing/2014/main" id="{4F52D4D1-B6C8-454E-ADC7-D24E2300E7BA}"/>
              </a:ext>
            </a:extLst>
          </p:cNvPr>
          <p:cNvSpPr>
            <a:spLocks noGrp="1"/>
          </p:cNvSpPr>
          <p:nvPr>
            <p:ph sz="half" idx="1"/>
          </p:nvPr>
        </p:nvSpPr>
        <p:spPr>
          <a:xfrm>
            <a:off x="970961" y="1547245"/>
            <a:ext cx="4853767" cy="4800183"/>
          </a:xfrm>
        </p:spPr>
        <p:txBody>
          <a:bodyPr vert="horz" lIns="91440" tIns="45720" rIns="91440" bIns="45720" rtlCol="0">
            <a:noAutofit/>
          </a:bodyPr>
          <a:lstStyle/>
          <a:p>
            <a:pPr>
              <a:lnSpc>
                <a:spcPct val="90000"/>
              </a:lnSpc>
            </a:pPr>
            <a:r>
              <a:rPr lang="en-US" sz="1600" dirty="0">
                <a:solidFill>
                  <a:srgbClr val="000000"/>
                </a:solidFill>
              </a:rPr>
              <a:t>Hungary announced today that it is allowing thousands of East Germans who have refused to return home to leave for West Germany. </a:t>
            </a:r>
          </a:p>
          <a:p>
            <a:pPr>
              <a:lnSpc>
                <a:spcPct val="90000"/>
              </a:lnSpc>
            </a:pPr>
            <a:r>
              <a:rPr lang="en-US" sz="1600" dirty="0">
                <a:solidFill>
                  <a:srgbClr val="000000"/>
                </a:solidFill>
              </a:rPr>
              <a:t>The announcement cleared the way for more than 7,000 East Germans, who have said they wanted to go west, to do so beginning at </a:t>
            </a:r>
            <a:r>
              <a:rPr lang="en-US" sz="1600" b="1" dirty="0">
                <a:solidFill>
                  <a:srgbClr val="000000"/>
                </a:solidFill>
              </a:rPr>
              <a:t>midnight</a:t>
            </a:r>
            <a:r>
              <a:rPr lang="en-US" sz="1600" dirty="0">
                <a:solidFill>
                  <a:srgbClr val="000000"/>
                </a:solidFill>
              </a:rPr>
              <a:t>.</a:t>
            </a:r>
          </a:p>
          <a:p>
            <a:pPr>
              <a:lnSpc>
                <a:spcPct val="90000"/>
              </a:lnSpc>
            </a:pPr>
            <a:r>
              <a:rPr lang="en-US" sz="1600" dirty="0">
                <a:solidFill>
                  <a:srgbClr val="000000"/>
                </a:solidFill>
              </a:rPr>
              <a:t>Hungary has decided to temporarily suspend a 20-year-old agreement with East Germany and to allow the refugees free passage ''to a country of their choice.‘’</a:t>
            </a:r>
          </a:p>
          <a:p>
            <a:pPr>
              <a:lnSpc>
                <a:spcPct val="90000"/>
              </a:lnSpc>
            </a:pPr>
            <a:r>
              <a:rPr lang="en-US" sz="1600" dirty="0">
                <a:solidFill>
                  <a:srgbClr val="000000"/>
                </a:solidFill>
              </a:rPr>
              <a:t>The agreement marked the </a:t>
            </a:r>
            <a:r>
              <a:rPr lang="en-US" sz="1600" b="1" dirty="0">
                <a:solidFill>
                  <a:srgbClr val="000000"/>
                </a:solidFill>
              </a:rPr>
              <a:t>first break </a:t>
            </a:r>
            <a:r>
              <a:rPr lang="en-US" sz="1600" dirty="0">
                <a:solidFill>
                  <a:srgbClr val="000000"/>
                </a:solidFill>
              </a:rPr>
              <a:t>by a Warsaw Pact country in the customary cooperation in blocking citizens from going to the West. </a:t>
            </a:r>
          </a:p>
          <a:p>
            <a:pPr marL="0" indent="0">
              <a:lnSpc>
                <a:spcPct val="90000"/>
              </a:lnSpc>
            </a:pPr>
            <a:r>
              <a:rPr lang="en-US" sz="1600" dirty="0">
                <a:solidFill>
                  <a:srgbClr val="000000"/>
                </a:solidFill>
                <a:hlinkClick r:id="rId2"/>
              </a:rPr>
              <a:t>https://www.nytimes.com/1989/09/11/world/hungary-allows-7000-east-germans-to-emigrate-west.html</a:t>
            </a:r>
            <a:endParaRPr lang="en-US" sz="1600" dirty="0">
              <a:solidFill>
                <a:srgbClr val="000000"/>
              </a:solidFill>
            </a:endParaRPr>
          </a:p>
        </p:txBody>
      </p:sp>
      <p:pic>
        <p:nvPicPr>
          <p:cNvPr id="6" name="Content Placeholder 5">
            <a:extLst>
              <a:ext uri="{FF2B5EF4-FFF2-40B4-BE49-F238E27FC236}">
                <a16:creationId xmlns:a16="http://schemas.microsoft.com/office/drawing/2014/main" id="{9D3277FA-1AE6-4EF0-9B8E-D1115005252F}"/>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071286" y="-47135"/>
            <a:ext cx="6120706" cy="6914357"/>
          </a:xfrm>
          <a:prstGeom prst="rect">
            <a:avLst/>
          </a:prstGeom>
        </p:spPr>
      </p:pic>
    </p:spTree>
    <p:extLst>
      <p:ext uri="{BB962C8B-B14F-4D97-AF65-F5344CB8AC3E}">
        <p14:creationId xmlns:p14="http://schemas.microsoft.com/office/powerpoint/2010/main" val="7775838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grpSp>
        <p:nvGrpSpPr>
          <p:cNvPr id="2054" name="Group 72">
            <a:extLst>
              <a:ext uri="{FF2B5EF4-FFF2-40B4-BE49-F238E27FC236}">
                <a16:creationId xmlns:a16="http://schemas.microsoft.com/office/drawing/2014/main" id="{6884825E-EC03-4722-8283-74EC8EECC4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74" name="Freeform 11">
              <a:extLst>
                <a:ext uri="{FF2B5EF4-FFF2-40B4-BE49-F238E27FC236}">
                  <a16:creationId xmlns:a16="http://schemas.microsoft.com/office/drawing/2014/main" id="{C04A4164-FDD3-4AE9-8129-4E1B921E25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75" name="Freeform 12">
              <a:extLst>
                <a:ext uri="{FF2B5EF4-FFF2-40B4-BE49-F238E27FC236}">
                  <a16:creationId xmlns:a16="http://schemas.microsoft.com/office/drawing/2014/main" id="{242BA971-550B-4D73-A876-FA172A0CD3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76" name="Freeform 13">
              <a:extLst>
                <a:ext uri="{FF2B5EF4-FFF2-40B4-BE49-F238E27FC236}">
                  <a16:creationId xmlns:a16="http://schemas.microsoft.com/office/drawing/2014/main" id="{F52F4EE2-AD57-433A-87C2-B1418FE22D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77" name="Freeform 14">
              <a:extLst>
                <a:ext uri="{FF2B5EF4-FFF2-40B4-BE49-F238E27FC236}">
                  <a16:creationId xmlns:a16="http://schemas.microsoft.com/office/drawing/2014/main" id="{418466F3-BDB0-4394-BA4A-CF39BF6900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78" name="Freeform 15">
              <a:extLst>
                <a:ext uri="{FF2B5EF4-FFF2-40B4-BE49-F238E27FC236}">
                  <a16:creationId xmlns:a16="http://schemas.microsoft.com/office/drawing/2014/main" id="{9B5012CA-30F7-4EAF-9345-0EC48D013C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79" name="Freeform 16">
              <a:extLst>
                <a:ext uri="{FF2B5EF4-FFF2-40B4-BE49-F238E27FC236}">
                  <a16:creationId xmlns:a16="http://schemas.microsoft.com/office/drawing/2014/main" id="{F1CEB021-8D0F-48F1-947A-7F206BE2DC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80" name="Freeform 17">
              <a:extLst>
                <a:ext uri="{FF2B5EF4-FFF2-40B4-BE49-F238E27FC236}">
                  <a16:creationId xmlns:a16="http://schemas.microsoft.com/office/drawing/2014/main" id="{03D5F265-52CB-44C4-AC6C-690E2BAFF9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81" name="Freeform 18">
              <a:extLst>
                <a:ext uri="{FF2B5EF4-FFF2-40B4-BE49-F238E27FC236}">
                  <a16:creationId xmlns:a16="http://schemas.microsoft.com/office/drawing/2014/main" id="{AC865DC3-14CF-426B-B727-540299B5F8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82" name="Freeform 19">
              <a:extLst>
                <a:ext uri="{FF2B5EF4-FFF2-40B4-BE49-F238E27FC236}">
                  <a16:creationId xmlns:a16="http://schemas.microsoft.com/office/drawing/2014/main" id="{28D0689D-31AE-4EAE-8B89-90DCD47F1B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83" name="Freeform 20">
              <a:extLst>
                <a:ext uri="{FF2B5EF4-FFF2-40B4-BE49-F238E27FC236}">
                  <a16:creationId xmlns:a16="http://schemas.microsoft.com/office/drawing/2014/main" id="{17172BB3-0B74-4B5A-B1FC-09313DAC3C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84" name="Freeform 21">
              <a:extLst>
                <a:ext uri="{FF2B5EF4-FFF2-40B4-BE49-F238E27FC236}">
                  <a16:creationId xmlns:a16="http://schemas.microsoft.com/office/drawing/2014/main" id="{24BF584C-D8EA-4C47-98AB-CDD5EB007A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85" name="Freeform 22">
              <a:extLst>
                <a:ext uri="{FF2B5EF4-FFF2-40B4-BE49-F238E27FC236}">
                  <a16:creationId xmlns:a16="http://schemas.microsoft.com/office/drawing/2014/main" id="{124EB1F1-5E4E-4599-A171-9D77920220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055" name="Group 86">
            <a:extLst>
              <a:ext uri="{FF2B5EF4-FFF2-40B4-BE49-F238E27FC236}">
                <a16:creationId xmlns:a16="http://schemas.microsoft.com/office/drawing/2014/main" id="{2209368F-1AD1-453A-8026-F0487097370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157"/>
            <a:ext cx="2356675" cy="6853096"/>
            <a:chOff x="6627813" y="195610"/>
            <a:chExt cx="1952625" cy="5678141"/>
          </a:xfrm>
        </p:grpSpPr>
        <p:sp>
          <p:nvSpPr>
            <p:cNvPr id="88" name="Freeform 27">
              <a:extLst>
                <a:ext uri="{FF2B5EF4-FFF2-40B4-BE49-F238E27FC236}">
                  <a16:creationId xmlns:a16="http://schemas.microsoft.com/office/drawing/2014/main" id="{0E69BFA4-17AB-4ABA-8D3C-631A60BE02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89" name="Freeform 28">
              <a:extLst>
                <a:ext uri="{FF2B5EF4-FFF2-40B4-BE49-F238E27FC236}">
                  <a16:creationId xmlns:a16="http://schemas.microsoft.com/office/drawing/2014/main" id="{4292D11E-0C01-4D2E-B100-948220935C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90" name="Freeform 29">
              <a:extLst>
                <a:ext uri="{FF2B5EF4-FFF2-40B4-BE49-F238E27FC236}">
                  <a16:creationId xmlns:a16="http://schemas.microsoft.com/office/drawing/2014/main" id="{A3A4E547-348A-4729-AC00-1E84D8AD92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91" name="Freeform 30">
              <a:extLst>
                <a:ext uri="{FF2B5EF4-FFF2-40B4-BE49-F238E27FC236}">
                  <a16:creationId xmlns:a16="http://schemas.microsoft.com/office/drawing/2014/main" id="{AE8EC33A-BF4E-4E28-A2F7-033DBBC9DF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92" name="Freeform 31">
              <a:extLst>
                <a:ext uri="{FF2B5EF4-FFF2-40B4-BE49-F238E27FC236}">
                  <a16:creationId xmlns:a16="http://schemas.microsoft.com/office/drawing/2014/main" id="{38008CFA-8ADB-4AAB-8B54-AB4FE356C6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93" name="Freeform 32">
              <a:extLst>
                <a:ext uri="{FF2B5EF4-FFF2-40B4-BE49-F238E27FC236}">
                  <a16:creationId xmlns:a16="http://schemas.microsoft.com/office/drawing/2014/main" id="{F204F925-C7EB-4729-AB29-7487C8ED83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94" name="Freeform 33">
              <a:extLst>
                <a:ext uri="{FF2B5EF4-FFF2-40B4-BE49-F238E27FC236}">
                  <a16:creationId xmlns:a16="http://schemas.microsoft.com/office/drawing/2014/main" id="{1B850771-3B79-4C27-9CC3-3CBFA90C0F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95" name="Freeform 34">
              <a:extLst>
                <a:ext uri="{FF2B5EF4-FFF2-40B4-BE49-F238E27FC236}">
                  <a16:creationId xmlns:a16="http://schemas.microsoft.com/office/drawing/2014/main" id="{565B2F18-C5EF-495D-AF6F-226B7CA9D7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96" name="Freeform 35">
              <a:extLst>
                <a:ext uri="{FF2B5EF4-FFF2-40B4-BE49-F238E27FC236}">
                  <a16:creationId xmlns:a16="http://schemas.microsoft.com/office/drawing/2014/main" id="{BCA4A062-5E82-4F21-BEBB-7E3C4405CF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97" name="Freeform 36">
              <a:extLst>
                <a:ext uri="{FF2B5EF4-FFF2-40B4-BE49-F238E27FC236}">
                  <a16:creationId xmlns:a16="http://schemas.microsoft.com/office/drawing/2014/main" id="{85F9DBD7-D46E-42F2-96B1-B9EE446918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98" name="Freeform 37">
              <a:extLst>
                <a:ext uri="{FF2B5EF4-FFF2-40B4-BE49-F238E27FC236}">
                  <a16:creationId xmlns:a16="http://schemas.microsoft.com/office/drawing/2014/main" id="{098B143F-4C52-4FCA-AC4A-E9BEA91C73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99" name="Freeform 38">
              <a:extLst>
                <a:ext uri="{FF2B5EF4-FFF2-40B4-BE49-F238E27FC236}">
                  <a16:creationId xmlns:a16="http://schemas.microsoft.com/office/drawing/2014/main" id="{A3617AF3-1F02-4D51-9908-2C09CAAB05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2056" name="Rectangle 100">
            <a:extLst>
              <a:ext uri="{FF2B5EF4-FFF2-40B4-BE49-F238E27FC236}">
                <a16:creationId xmlns:a16="http://schemas.microsoft.com/office/drawing/2014/main" id="{76CA6318-3044-4469-954D-B2AD9DE3B6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057" name="Freeform 11">
            <a:extLst>
              <a:ext uri="{FF2B5EF4-FFF2-40B4-BE49-F238E27FC236}">
                <a16:creationId xmlns:a16="http://schemas.microsoft.com/office/drawing/2014/main" id="{A0AB96DE-D383-4C34-8E56-500D64DE82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2" name="Title 1">
            <a:extLst>
              <a:ext uri="{FF2B5EF4-FFF2-40B4-BE49-F238E27FC236}">
                <a16:creationId xmlns:a16="http://schemas.microsoft.com/office/drawing/2014/main" id="{31C70859-8348-44B2-BC7A-75288811ECDB}"/>
              </a:ext>
            </a:extLst>
          </p:cNvPr>
          <p:cNvSpPr>
            <a:spLocks noGrp="1"/>
          </p:cNvSpPr>
          <p:nvPr>
            <p:ph type="title"/>
          </p:nvPr>
        </p:nvSpPr>
        <p:spPr>
          <a:xfrm>
            <a:off x="1687669" y="624110"/>
            <a:ext cx="4137059" cy="1280890"/>
          </a:xfrm>
        </p:spPr>
        <p:txBody>
          <a:bodyPr vert="horz" lIns="91440" tIns="45720" rIns="91440" bIns="45720" rtlCol="0" anchor="t">
            <a:normAutofit/>
          </a:bodyPr>
          <a:lstStyle/>
          <a:p>
            <a:r>
              <a:rPr lang="en-US" sz="3200" dirty="0"/>
              <a:t>September 11, 1991</a:t>
            </a:r>
          </a:p>
        </p:txBody>
      </p:sp>
      <p:sp>
        <p:nvSpPr>
          <p:cNvPr id="4" name="Text Placeholder 3">
            <a:extLst>
              <a:ext uri="{FF2B5EF4-FFF2-40B4-BE49-F238E27FC236}">
                <a16:creationId xmlns:a16="http://schemas.microsoft.com/office/drawing/2014/main" id="{57C6952D-8C9A-40A0-AF9C-24C349349301}"/>
              </a:ext>
            </a:extLst>
          </p:cNvPr>
          <p:cNvSpPr>
            <a:spLocks noGrp="1"/>
          </p:cNvSpPr>
          <p:nvPr>
            <p:ph type="body" sz="half" idx="2"/>
          </p:nvPr>
        </p:nvSpPr>
        <p:spPr>
          <a:xfrm>
            <a:off x="1683956" y="2133600"/>
            <a:ext cx="4140772" cy="3777622"/>
          </a:xfrm>
        </p:spPr>
        <p:txBody>
          <a:bodyPr vert="horz" lIns="91440" tIns="45720" rIns="91440" bIns="45720" rtlCol="0">
            <a:normAutofit/>
          </a:bodyPr>
          <a:lstStyle/>
          <a:p>
            <a:pPr>
              <a:buFont typeface="Wingdings 3" charset="2"/>
              <a:buChar char=""/>
            </a:pPr>
            <a:r>
              <a:rPr lang="en-US" sz="1600" dirty="0">
                <a:solidFill>
                  <a:srgbClr val="000000"/>
                </a:solidFill>
              </a:rPr>
              <a:t>George W. H. Bush says : 		</a:t>
            </a:r>
          </a:p>
          <a:p>
            <a:r>
              <a:rPr lang="en-CA" sz="1600" dirty="0">
                <a:latin typeface="Comic Sans MS"/>
                <a:ea typeface="Comic Sans MS"/>
                <a:cs typeface="Comic Sans MS"/>
                <a:sym typeface="Comic Sans MS"/>
              </a:rPr>
              <a:t>We stand today at a unique and extraordinary moment. The crisis in the Persian Gulf, as grave as it is, also offers a rare opportunity to move toward an historic period of cooperation. Out of these troubled times, our fifth objective — </a:t>
            </a:r>
            <a:r>
              <a:rPr lang="en-CA" sz="1600" b="1" dirty="0">
                <a:latin typeface="Comic Sans MS"/>
                <a:ea typeface="Comic Sans MS"/>
                <a:cs typeface="Comic Sans MS"/>
                <a:sym typeface="Comic Sans MS"/>
              </a:rPr>
              <a:t>a new world order </a:t>
            </a:r>
            <a:r>
              <a:rPr lang="en-CA" sz="1600" dirty="0">
                <a:latin typeface="Comic Sans MS"/>
                <a:ea typeface="Comic Sans MS"/>
                <a:cs typeface="Comic Sans MS"/>
                <a:sym typeface="Comic Sans MS"/>
              </a:rPr>
              <a:t>— can emerge: a new era — freer from the threat of terror, stronger in the pursuit of justice, and more secure in the quest for peace. An era in which the nations of the world, East and West, North and South, can prosper and live in harmony.</a:t>
            </a:r>
          </a:p>
          <a:p>
            <a:endParaRPr lang="en-US" sz="1600" dirty="0">
              <a:solidFill>
                <a:srgbClr val="000000"/>
              </a:solidFill>
            </a:endParaRPr>
          </a:p>
        </p:txBody>
      </p:sp>
      <p:pic>
        <p:nvPicPr>
          <p:cNvPr id="2050" name="Picture 2" descr="Image result for Bush new world order">
            <a:extLst>
              <a:ext uri="{FF2B5EF4-FFF2-40B4-BE49-F238E27FC236}">
                <a16:creationId xmlns:a16="http://schemas.microsoft.com/office/drawing/2014/main" id="{FFC1E3C0-C60E-48F4-9302-212AF4F68D9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5824729" y="1"/>
            <a:ext cx="3268472" cy="685325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See the source image">
            <a:extLst>
              <a:ext uri="{FF2B5EF4-FFF2-40B4-BE49-F238E27FC236}">
                <a16:creationId xmlns:a16="http://schemas.microsoft.com/office/drawing/2014/main" id="{447A6612-98D7-40DD-8EB0-F884EA0F564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093201" y="-1"/>
            <a:ext cx="3098799" cy="68672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044186"/>
      </p:ext>
    </p:extLst>
  </p:cSld>
  <p:clrMapOvr>
    <a:masterClrMapping/>
  </p:clrMapOvr>
</p:sld>
</file>

<file path=ppt/theme/theme1.xml><?xml version="1.0" encoding="utf-8"?>
<a:theme xmlns:a="http://schemas.openxmlformats.org/drawingml/2006/main" name="Wisp">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docProps/app.xml><?xml version="1.0" encoding="utf-8"?>
<Properties xmlns="http://schemas.openxmlformats.org/officeDocument/2006/extended-properties" xmlns:vt="http://schemas.openxmlformats.org/officeDocument/2006/docPropsVTypes">
  <TotalTime>1159</TotalTime>
  <Words>1397</Words>
  <Application>Microsoft Office PowerPoint</Application>
  <PresentationFormat>Widescreen</PresentationFormat>
  <Paragraphs>105</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Brush Script MT</vt:lpstr>
      <vt:lpstr>Century Gothic</vt:lpstr>
      <vt:lpstr>Comic Sans MS</vt:lpstr>
      <vt:lpstr>Wingdings 3</vt:lpstr>
      <vt:lpstr>Wisp</vt:lpstr>
      <vt:lpstr>Kids’ Prophecy Corner</vt:lpstr>
      <vt:lpstr>September 11, 1798</vt:lpstr>
      <vt:lpstr>September 11, 1816</vt:lpstr>
      <vt:lpstr>September 11, 1818</vt:lpstr>
      <vt:lpstr>August 11, 1840</vt:lpstr>
      <vt:lpstr>During the second woe that occurred from July 27,1449 and August 11, 1840, four major events happened on September 11.</vt:lpstr>
      <vt:lpstr>September 11, 1844</vt:lpstr>
      <vt:lpstr>September 11, 1989</vt:lpstr>
      <vt:lpstr>September 11, 1991</vt:lpstr>
      <vt:lpstr>September 11, 2001</vt:lpstr>
      <vt:lpstr>September 11, 2012</vt:lpstr>
      <vt:lpstr>September 11, 2016</vt:lpstr>
      <vt:lpstr>September 11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Kids’ Prophecy Corner</dc:title>
  <dc:creator>Katia Marion</dc:creator>
  <cp:lastModifiedBy>Katia Marion</cp:lastModifiedBy>
  <cp:revision>1</cp:revision>
  <cp:lastPrinted>2020-05-11T16:27:59Z</cp:lastPrinted>
  <dcterms:created xsi:type="dcterms:W3CDTF">2020-05-10T05:44:17Z</dcterms:created>
  <dcterms:modified xsi:type="dcterms:W3CDTF">2020-05-17T13:35:54Z</dcterms:modified>
</cp:coreProperties>
</file>