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6" r:id="rId9"/>
    <p:sldId id="265" r:id="rId10"/>
    <p:sldId id="267" r:id="rId11"/>
    <p:sldId id="268" r:id="rId12"/>
    <p:sldId id="264" r:id="rId13"/>
    <p:sldId id="270" r:id="rId14"/>
    <p:sldId id="262" r:id="rId15"/>
    <p:sldId id="271" r:id="rId16"/>
    <p:sldId id="274" r:id="rId17"/>
    <p:sldId id="263" r:id="rId18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6" y="-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D6737-1166-4A05-A1C3-5BBB9D7F20A5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2601DB-1785-4491-BC7B-0AC27200FB6D}">
      <dgm:prSet/>
      <dgm:spPr/>
      <dgm:t>
        <a:bodyPr/>
        <a:lstStyle/>
        <a:p>
          <a:r>
            <a:rPr lang="en-CA"/>
            <a:t>Matthew13:1	The same day went Jesus out of the house, and sat by </a:t>
          </a:r>
          <a:r>
            <a:rPr lang="en-CA" b="1"/>
            <a:t>the sea side</a:t>
          </a:r>
          <a:r>
            <a:rPr lang="en-CA"/>
            <a:t>.</a:t>
          </a:r>
          <a:endParaRPr lang="en-US"/>
        </a:p>
      </dgm:t>
    </dgm:pt>
    <dgm:pt modelId="{A90B435B-8AF7-4709-B1C1-0354EC437DF2}" type="parTrans" cxnId="{0013B552-F6D8-47D1-9440-E565E89CA162}">
      <dgm:prSet/>
      <dgm:spPr/>
      <dgm:t>
        <a:bodyPr/>
        <a:lstStyle/>
        <a:p>
          <a:endParaRPr lang="en-US"/>
        </a:p>
      </dgm:t>
    </dgm:pt>
    <dgm:pt modelId="{C3AE5C33-32D7-491D-B7F7-9E120D6F8000}" type="sibTrans" cxnId="{0013B552-F6D8-47D1-9440-E565E89CA162}">
      <dgm:prSet/>
      <dgm:spPr/>
      <dgm:t>
        <a:bodyPr/>
        <a:lstStyle/>
        <a:p>
          <a:endParaRPr lang="en-US"/>
        </a:p>
      </dgm:t>
    </dgm:pt>
    <dgm:pt modelId="{94EAA29A-E913-49A6-918D-B39062E48EB8}">
      <dgm:prSet/>
      <dgm:spPr/>
      <dgm:t>
        <a:bodyPr/>
        <a:lstStyle/>
        <a:p>
          <a:r>
            <a:rPr lang="en-CA"/>
            <a:t>Matthew 12:1 	At that time Jesus went </a:t>
          </a:r>
          <a:r>
            <a:rPr lang="en-CA" b="1"/>
            <a:t>on the sabbath day </a:t>
          </a:r>
          <a:r>
            <a:rPr lang="en-CA"/>
            <a:t>through the corn; and his disciples were an hungred, and began to pluck the ears of corn, and to eat. </a:t>
          </a:r>
          <a:endParaRPr lang="en-US"/>
        </a:p>
      </dgm:t>
    </dgm:pt>
    <dgm:pt modelId="{60E2BAFC-835F-4FDF-A827-D05DBE9C2AB0}" type="parTrans" cxnId="{A1AAA8A9-1F56-43C0-9292-5C164341EC5D}">
      <dgm:prSet/>
      <dgm:spPr/>
      <dgm:t>
        <a:bodyPr/>
        <a:lstStyle/>
        <a:p>
          <a:endParaRPr lang="en-US"/>
        </a:p>
      </dgm:t>
    </dgm:pt>
    <dgm:pt modelId="{6F55B7AD-710D-4CF8-9C06-C2715A09047C}" type="sibTrans" cxnId="{A1AAA8A9-1F56-43C0-9292-5C164341EC5D}">
      <dgm:prSet/>
      <dgm:spPr/>
      <dgm:t>
        <a:bodyPr/>
        <a:lstStyle/>
        <a:p>
          <a:endParaRPr lang="en-US"/>
        </a:p>
      </dgm:t>
    </dgm:pt>
    <dgm:pt modelId="{9624EBB0-44D0-4974-821E-62CEF17E949A}" type="pres">
      <dgm:prSet presAssocID="{1E4D6737-1166-4A05-A1C3-5BBB9D7F20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BBD5AC-07AF-4511-8AA3-580B1DD6EFE2}" type="pres">
      <dgm:prSet presAssocID="{AE2601DB-1785-4491-BC7B-0AC27200FB6D}" presName="hierRoot1" presStyleCnt="0"/>
      <dgm:spPr/>
    </dgm:pt>
    <dgm:pt modelId="{A06CA6EB-8DED-4675-BFB6-7DECFAA5CFD9}" type="pres">
      <dgm:prSet presAssocID="{AE2601DB-1785-4491-BC7B-0AC27200FB6D}" presName="composite" presStyleCnt="0"/>
      <dgm:spPr/>
    </dgm:pt>
    <dgm:pt modelId="{DF574F8C-60BA-41EF-BC96-397A4AA13BA8}" type="pres">
      <dgm:prSet presAssocID="{AE2601DB-1785-4491-BC7B-0AC27200FB6D}" presName="background" presStyleLbl="node0" presStyleIdx="0" presStyleCnt="2"/>
      <dgm:spPr/>
    </dgm:pt>
    <dgm:pt modelId="{B39386C7-FE11-4250-97FA-B6557C4749C9}" type="pres">
      <dgm:prSet presAssocID="{AE2601DB-1785-4491-BC7B-0AC27200FB6D}" presName="text" presStyleLbl="fgAcc0" presStyleIdx="0" presStyleCnt="2">
        <dgm:presLayoutVars>
          <dgm:chPref val="3"/>
        </dgm:presLayoutVars>
      </dgm:prSet>
      <dgm:spPr/>
    </dgm:pt>
    <dgm:pt modelId="{1B14B7A1-BABE-4D96-BC8A-6487D7F05460}" type="pres">
      <dgm:prSet presAssocID="{AE2601DB-1785-4491-BC7B-0AC27200FB6D}" presName="hierChild2" presStyleCnt="0"/>
      <dgm:spPr/>
    </dgm:pt>
    <dgm:pt modelId="{E2AAE221-BDEA-406B-8617-678AD48FBF95}" type="pres">
      <dgm:prSet presAssocID="{94EAA29A-E913-49A6-918D-B39062E48EB8}" presName="hierRoot1" presStyleCnt="0"/>
      <dgm:spPr/>
    </dgm:pt>
    <dgm:pt modelId="{14EDCE40-45E6-4A9E-97F5-856CAEDD247D}" type="pres">
      <dgm:prSet presAssocID="{94EAA29A-E913-49A6-918D-B39062E48EB8}" presName="composite" presStyleCnt="0"/>
      <dgm:spPr/>
    </dgm:pt>
    <dgm:pt modelId="{DF768C1E-FE3B-4FE8-B5B3-AE30DBD6770F}" type="pres">
      <dgm:prSet presAssocID="{94EAA29A-E913-49A6-918D-B39062E48EB8}" presName="background" presStyleLbl="node0" presStyleIdx="1" presStyleCnt="2"/>
      <dgm:spPr/>
    </dgm:pt>
    <dgm:pt modelId="{026D7035-831B-4388-8EA3-4F870B158D65}" type="pres">
      <dgm:prSet presAssocID="{94EAA29A-E913-49A6-918D-B39062E48EB8}" presName="text" presStyleLbl="fgAcc0" presStyleIdx="1" presStyleCnt="2">
        <dgm:presLayoutVars>
          <dgm:chPref val="3"/>
        </dgm:presLayoutVars>
      </dgm:prSet>
      <dgm:spPr/>
    </dgm:pt>
    <dgm:pt modelId="{F3CEFB87-A99F-4E0F-B94E-1AE82A91AF5C}" type="pres">
      <dgm:prSet presAssocID="{94EAA29A-E913-49A6-918D-B39062E48EB8}" presName="hierChild2" presStyleCnt="0"/>
      <dgm:spPr/>
    </dgm:pt>
  </dgm:ptLst>
  <dgm:cxnLst>
    <dgm:cxn modelId="{A32AC00B-9D21-47C5-8F20-865E6412871A}" type="presOf" srcId="{1E4D6737-1166-4A05-A1C3-5BBB9D7F20A5}" destId="{9624EBB0-44D0-4974-821E-62CEF17E949A}" srcOrd="0" destOrd="0" presId="urn:microsoft.com/office/officeart/2005/8/layout/hierarchy1"/>
    <dgm:cxn modelId="{4874D44D-256B-4F6F-B051-822D9ACE1FED}" type="presOf" srcId="{94EAA29A-E913-49A6-918D-B39062E48EB8}" destId="{026D7035-831B-4388-8EA3-4F870B158D65}" srcOrd="0" destOrd="0" presId="urn:microsoft.com/office/officeart/2005/8/layout/hierarchy1"/>
    <dgm:cxn modelId="{0013B552-F6D8-47D1-9440-E565E89CA162}" srcId="{1E4D6737-1166-4A05-A1C3-5BBB9D7F20A5}" destId="{AE2601DB-1785-4491-BC7B-0AC27200FB6D}" srcOrd="0" destOrd="0" parTransId="{A90B435B-8AF7-4709-B1C1-0354EC437DF2}" sibTransId="{C3AE5C33-32D7-491D-B7F7-9E120D6F8000}"/>
    <dgm:cxn modelId="{A1AAA8A9-1F56-43C0-9292-5C164341EC5D}" srcId="{1E4D6737-1166-4A05-A1C3-5BBB9D7F20A5}" destId="{94EAA29A-E913-49A6-918D-B39062E48EB8}" srcOrd="1" destOrd="0" parTransId="{60E2BAFC-835F-4FDF-A827-D05DBE9C2AB0}" sibTransId="{6F55B7AD-710D-4CF8-9C06-C2715A09047C}"/>
    <dgm:cxn modelId="{B25960E4-3945-4940-9FDA-CC1579A952F6}" type="presOf" srcId="{AE2601DB-1785-4491-BC7B-0AC27200FB6D}" destId="{B39386C7-FE11-4250-97FA-B6557C4749C9}" srcOrd="0" destOrd="0" presId="urn:microsoft.com/office/officeart/2005/8/layout/hierarchy1"/>
    <dgm:cxn modelId="{87FABD5A-6527-4D4C-969F-5FA2D873551D}" type="presParOf" srcId="{9624EBB0-44D0-4974-821E-62CEF17E949A}" destId="{78BBD5AC-07AF-4511-8AA3-580B1DD6EFE2}" srcOrd="0" destOrd="0" presId="urn:microsoft.com/office/officeart/2005/8/layout/hierarchy1"/>
    <dgm:cxn modelId="{5A9D3BE3-A45E-4C24-A548-00F2F607D5A2}" type="presParOf" srcId="{78BBD5AC-07AF-4511-8AA3-580B1DD6EFE2}" destId="{A06CA6EB-8DED-4675-BFB6-7DECFAA5CFD9}" srcOrd="0" destOrd="0" presId="urn:microsoft.com/office/officeart/2005/8/layout/hierarchy1"/>
    <dgm:cxn modelId="{00AB6E01-17D1-444F-8FA1-8977F586BCAB}" type="presParOf" srcId="{A06CA6EB-8DED-4675-BFB6-7DECFAA5CFD9}" destId="{DF574F8C-60BA-41EF-BC96-397A4AA13BA8}" srcOrd="0" destOrd="0" presId="urn:microsoft.com/office/officeart/2005/8/layout/hierarchy1"/>
    <dgm:cxn modelId="{52DF2AAE-99FF-49B7-8EC1-5D656C696C47}" type="presParOf" srcId="{A06CA6EB-8DED-4675-BFB6-7DECFAA5CFD9}" destId="{B39386C7-FE11-4250-97FA-B6557C4749C9}" srcOrd="1" destOrd="0" presId="urn:microsoft.com/office/officeart/2005/8/layout/hierarchy1"/>
    <dgm:cxn modelId="{E6AF2227-C044-48C5-AC53-8693A2967EA7}" type="presParOf" srcId="{78BBD5AC-07AF-4511-8AA3-580B1DD6EFE2}" destId="{1B14B7A1-BABE-4D96-BC8A-6487D7F05460}" srcOrd="1" destOrd="0" presId="urn:microsoft.com/office/officeart/2005/8/layout/hierarchy1"/>
    <dgm:cxn modelId="{5024C3D4-A02F-474C-A6C4-2643C8F9BC4B}" type="presParOf" srcId="{9624EBB0-44D0-4974-821E-62CEF17E949A}" destId="{E2AAE221-BDEA-406B-8617-678AD48FBF95}" srcOrd="1" destOrd="0" presId="urn:microsoft.com/office/officeart/2005/8/layout/hierarchy1"/>
    <dgm:cxn modelId="{CCDDADE2-C201-460E-ACC9-2A71E14A6A42}" type="presParOf" srcId="{E2AAE221-BDEA-406B-8617-678AD48FBF95}" destId="{14EDCE40-45E6-4A9E-97F5-856CAEDD247D}" srcOrd="0" destOrd="0" presId="urn:microsoft.com/office/officeart/2005/8/layout/hierarchy1"/>
    <dgm:cxn modelId="{FD2893F6-60DC-45A8-B37A-2E3ACBEFFC6E}" type="presParOf" srcId="{14EDCE40-45E6-4A9E-97F5-856CAEDD247D}" destId="{DF768C1E-FE3B-4FE8-B5B3-AE30DBD6770F}" srcOrd="0" destOrd="0" presId="urn:microsoft.com/office/officeart/2005/8/layout/hierarchy1"/>
    <dgm:cxn modelId="{4F9236A5-D0C1-46E2-8218-67350F061624}" type="presParOf" srcId="{14EDCE40-45E6-4A9E-97F5-856CAEDD247D}" destId="{026D7035-831B-4388-8EA3-4F870B158D65}" srcOrd="1" destOrd="0" presId="urn:microsoft.com/office/officeart/2005/8/layout/hierarchy1"/>
    <dgm:cxn modelId="{E86B6F49-5000-40EE-B786-4627CB7E386D}" type="presParOf" srcId="{E2AAE221-BDEA-406B-8617-678AD48FBF95}" destId="{F3CEFB87-A99F-4E0F-B94E-1AE82A91AF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74F8C-60BA-41EF-BC96-397A4AA13BA8}">
      <dsp:nvSpPr>
        <dsp:cNvPr id="0" name=""/>
        <dsp:cNvSpPr/>
      </dsp:nvSpPr>
      <dsp:spPr>
        <a:xfrm>
          <a:off x="469679" y="982"/>
          <a:ext cx="3997039" cy="2538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9386C7-FE11-4250-97FA-B6557C4749C9}">
      <dsp:nvSpPr>
        <dsp:cNvPr id="0" name=""/>
        <dsp:cNvSpPr/>
      </dsp:nvSpPr>
      <dsp:spPr>
        <a:xfrm>
          <a:off x="913795" y="422892"/>
          <a:ext cx="3997039" cy="2538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Matthew13:1	The same day went Jesus out of the house, and sat by </a:t>
          </a:r>
          <a:r>
            <a:rPr lang="en-CA" sz="2200" b="1" kern="1200"/>
            <a:t>the sea side</a:t>
          </a:r>
          <a:r>
            <a:rPr lang="en-CA" sz="2200" kern="1200"/>
            <a:t>.</a:t>
          </a:r>
          <a:endParaRPr lang="en-US" sz="2200" kern="1200"/>
        </a:p>
      </dsp:txBody>
      <dsp:txXfrm>
        <a:off x="988134" y="497231"/>
        <a:ext cx="3848361" cy="2389442"/>
      </dsp:txXfrm>
    </dsp:sp>
    <dsp:sp modelId="{DF768C1E-FE3B-4FE8-B5B3-AE30DBD6770F}">
      <dsp:nvSpPr>
        <dsp:cNvPr id="0" name=""/>
        <dsp:cNvSpPr/>
      </dsp:nvSpPr>
      <dsp:spPr>
        <a:xfrm>
          <a:off x="5354950" y="982"/>
          <a:ext cx="3997039" cy="2538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6D7035-831B-4388-8EA3-4F870B158D65}">
      <dsp:nvSpPr>
        <dsp:cNvPr id="0" name=""/>
        <dsp:cNvSpPr/>
      </dsp:nvSpPr>
      <dsp:spPr>
        <a:xfrm>
          <a:off x="5799066" y="422892"/>
          <a:ext cx="3997039" cy="2538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Matthew 12:1 	At that time Jesus went </a:t>
          </a:r>
          <a:r>
            <a:rPr lang="en-CA" sz="2200" b="1" kern="1200"/>
            <a:t>on the sabbath day </a:t>
          </a:r>
          <a:r>
            <a:rPr lang="en-CA" sz="2200" kern="1200"/>
            <a:t>through the corn; and his disciples were an hungred, and began to pluck the ears of corn, and to eat. </a:t>
          </a:r>
          <a:endParaRPr lang="en-US" sz="2200" kern="1200"/>
        </a:p>
      </dsp:txBody>
      <dsp:txXfrm>
        <a:off x="5873405" y="497231"/>
        <a:ext cx="3848361" cy="2389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88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9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987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636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269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36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485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37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616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226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919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684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399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903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446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1E4F-31E7-48CD-ACFE-A48FB4CFD4A5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162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E1E4F-31E7-48CD-ACFE-A48FB4CFD4A5}" type="datetimeFigureOut">
              <a:rPr lang="en-CA" smtClean="0"/>
              <a:t>2020-04-17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4EDEBE-786D-42FF-A5CD-631892D191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199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hyperlink" Target="https://wallpapersafari.com/wallpaper-with-trees-and-branch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8100B-DBA6-422C-A134-1E5C3D15F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/>
            <a:r>
              <a:rPr lang="en-CA" sz="6600">
                <a:solidFill>
                  <a:schemeClr val="tx2">
                    <a:lumMod val="75000"/>
                  </a:schemeClr>
                </a:solidFill>
                <a:latin typeface="Brush Script MT" panose="03060802040406070304" pitchFamily="66" charset="0"/>
              </a:rPr>
              <a:t>Kids’ Prophecy Corner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497F8-7FC8-4C28-BAB7-F83869477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r>
              <a:rPr lang="en-CA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The Parable of the Mustard Seed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618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D1F56FB-5E45-4350-BA6B-711E868CA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4752C83-BC04-4990-9D69-7C2B8C05E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0147D4D-E4D1-4509-A1EC-24B191642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" b="2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ficher l’image source">
            <a:extLst>
              <a:ext uri="{FF2B5EF4-FFF2-40B4-BE49-F238E27FC236}">
                <a16:creationId xmlns:a16="http://schemas.microsoft.com/office/drawing/2014/main" id="{1DE3B1ED-2F52-41AB-A17F-27F1826C8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1" r="16777" b="-2"/>
          <a:stretch/>
        </p:blipFill>
        <p:spPr bwMode="auto">
          <a:xfrm>
            <a:off x="6176433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26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ficher l’image source">
            <a:extLst>
              <a:ext uri="{FF2B5EF4-FFF2-40B4-BE49-F238E27FC236}">
                <a16:creationId xmlns:a16="http://schemas.microsoft.com/office/drawing/2014/main" id="{8C2AEE92-B33A-420C-B79C-6D1B48E07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848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8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2D1F56FB-5E45-4350-BA6B-711E868CA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4752C83-BC04-4990-9D69-7C2B8C05E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5CEAAA86-E737-41AF-B082-E79579D7F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r="13122" b="-1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73566EB-244D-4270-BB13-B4C41BE23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" r="1" b="16497"/>
          <a:stretch/>
        </p:blipFill>
        <p:spPr bwMode="auto">
          <a:xfrm>
            <a:off x="6176433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80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A9FE81BF-7432-425D-B0B0-8112D4F90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012" y="480060"/>
            <a:ext cx="11237976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3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FAC9FE-5418-437E-AAB9-65953C56ED2F}"/>
              </a:ext>
            </a:extLst>
          </p:cNvPr>
          <p:cNvSpPr txBox="1"/>
          <p:nvPr/>
        </p:nvSpPr>
        <p:spPr>
          <a:xfrm>
            <a:off x="1449238" y="508959"/>
            <a:ext cx="1032875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Field  					The world, the church, the heart</a:t>
            </a:r>
          </a:p>
          <a:p>
            <a:endParaRPr lang="en-CA" dirty="0"/>
          </a:p>
          <a:p>
            <a:r>
              <a:rPr lang="en-CA" dirty="0"/>
              <a:t>Seed 					An offspring, a remnant. The church triumphant. Also a message 						(MYP 146.2)</a:t>
            </a:r>
          </a:p>
          <a:p>
            <a:endParaRPr lang="en-CA" dirty="0"/>
          </a:p>
          <a:p>
            <a:r>
              <a:rPr lang="en-CA" dirty="0"/>
              <a:t>Mustard seed			Kingdom of heaven. Also a symbol of faith (Matt.17:20; </a:t>
            </a:r>
          </a:p>
          <a:p>
            <a:r>
              <a:rPr lang="en-CA" dirty="0"/>
              <a:t>						Luke 17: 5,6) </a:t>
            </a:r>
          </a:p>
          <a:p>
            <a:endParaRPr lang="en-CA" dirty="0"/>
          </a:p>
          <a:p>
            <a:r>
              <a:rPr lang="en-CA" dirty="0"/>
              <a:t>Herbs 					A vegetable</a:t>
            </a:r>
          </a:p>
          <a:p>
            <a:endParaRPr lang="en-CA" dirty="0"/>
          </a:p>
          <a:p>
            <a:r>
              <a:rPr lang="en-CA" dirty="0"/>
              <a:t>Tree 		 			Compared to an Oak tree (G1186).</a:t>
            </a:r>
          </a:p>
          <a:p>
            <a:r>
              <a:rPr lang="en-CA" dirty="0"/>
              <a:t>						Symbol of strength and safety. 							</a:t>
            </a:r>
          </a:p>
          <a:p>
            <a:r>
              <a:rPr lang="en-CA" dirty="0"/>
              <a:t>						Symbol of a kingdom. Also the kingdom of Heaven. </a:t>
            </a:r>
          </a:p>
          <a:p>
            <a:endParaRPr lang="en-CA" dirty="0"/>
          </a:p>
          <a:p>
            <a:r>
              <a:rPr lang="en-CA" dirty="0"/>
              <a:t>Branches 				Symbol of Patriarchal system, symbol of family tree, symbol of 							doctrines</a:t>
            </a:r>
          </a:p>
          <a:p>
            <a:endParaRPr lang="en-CA" dirty="0"/>
          </a:p>
          <a:p>
            <a:r>
              <a:rPr lang="en-CA" dirty="0"/>
              <a:t>Birds 					Symbol of the gentiles ( Acts 10:11)</a:t>
            </a:r>
          </a:p>
          <a:p>
            <a:endParaRPr lang="en-CA" dirty="0"/>
          </a:p>
          <a:p>
            <a:r>
              <a:rPr lang="en-CA" dirty="0"/>
              <a:t>Shadow 				Symbol of trust (Judges 9: 8-15)</a:t>
            </a:r>
          </a:p>
          <a:p>
            <a:endParaRPr lang="en-CA" dirty="0"/>
          </a:p>
          <a:p>
            <a:r>
              <a:rPr lang="en-CA" dirty="0"/>
              <a:t>Least, greatest/great	Symbol of equality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4102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ficher l’image source">
            <a:extLst>
              <a:ext uri="{FF2B5EF4-FFF2-40B4-BE49-F238E27FC236}">
                <a16:creationId xmlns:a16="http://schemas.microsoft.com/office/drawing/2014/main" id="{8C2AEE92-B33A-420C-B79C-6D1B48E07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848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5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2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8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9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0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1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2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3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136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7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0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1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2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3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4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5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6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7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1" name="Freeform 11">
            <a:extLst>
              <a:ext uri="{FF2B5EF4-FFF2-40B4-BE49-F238E27FC236}">
                <a16:creationId xmlns:a16="http://schemas.microsoft.com/office/drawing/2014/main" id="{664D6319-AE80-458F-A2C6-1F0351266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745EE8-85AA-4A4D-8A92-3D9FA77D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473761"/>
                </a:solidFill>
              </a:rPr>
              <a:t>God’s People In The World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737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17CC8-26AF-4EDA-BE36-B08D0A7DE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Clr>
                <a:srgbClr val="DFB97C"/>
              </a:buClr>
            </a:pPr>
            <a:r>
              <a:rPr lang="en-US"/>
              <a:t>Galatians 3:28-29 King James Version (KJV)</a:t>
            </a:r>
          </a:p>
          <a:p>
            <a:pPr marL="0" indent="0">
              <a:lnSpc>
                <a:spcPct val="90000"/>
              </a:lnSpc>
              <a:buClr>
                <a:srgbClr val="DFB97C"/>
              </a:buClr>
            </a:pPr>
            <a:endParaRPr lang="en-US"/>
          </a:p>
          <a:p>
            <a:pPr>
              <a:lnSpc>
                <a:spcPct val="90000"/>
              </a:lnSpc>
              <a:buClr>
                <a:srgbClr val="DFB97C"/>
              </a:buClr>
            </a:pPr>
            <a:r>
              <a:rPr lang="en-US" b="1" baseline="30000"/>
              <a:t>28 </a:t>
            </a:r>
            <a:r>
              <a:rPr lang="en-US"/>
              <a:t>There is neither </a:t>
            </a:r>
            <a:r>
              <a:rPr lang="en-US" b="1"/>
              <a:t>Jew nor Greek</a:t>
            </a:r>
            <a:r>
              <a:rPr lang="en-US"/>
              <a:t>, there is neither bond nor free, there is neither male nor female: </a:t>
            </a:r>
            <a:r>
              <a:rPr lang="en-US" b="1"/>
              <a:t>for ye are all one in Christ Jesus.</a:t>
            </a:r>
          </a:p>
          <a:p>
            <a:pPr>
              <a:lnSpc>
                <a:spcPct val="90000"/>
              </a:lnSpc>
              <a:buClr>
                <a:srgbClr val="DFB97C"/>
              </a:buClr>
            </a:pPr>
            <a:r>
              <a:rPr lang="en-US" b="1" baseline="30000"/>
              <a:t>29 </a:t>
            </a:r>
            <a:r>
              <a:rPr lang="en-US"/>
              <a:t>And if ye be Christ's, then are ye Abraham's </a:t>
            </a:r>
            <a:r>
              <a:rPr lang="en-US" b="1"/>
              <a:t>seed</a:t>
            </a:r>
            <a:r>
              <a:rPr lang="en-US"/>
              <a:t>, and heirs according to the promise.</a:t>
            </a:r>
          </a:p>
          <a:p>
            <a:pPr>
              <a:lnSpc>
                <a:spcPct val="90000"/>
              </a:lnSpc>
              <a:buClr>
                <a:srgbClr val="DFB97C"/>
              </a:buClr>
            </a:pPr>
            <a:endParaRPr lang="en-US"/>
          </a:p>
        </p:txBody>
      </p:sp>
      <p:sp>
        <p:nvSpPr>
          <p:cNvPr id="157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Afficher l’image source">
            <a:extLst>
              <a:ext uri="{FF2B5EF4-FFF2-40B4-BE49-F238E27FC236}">
                <a16:creationId xmlns:a16="http://schemas.microsoft.com/office/drawing/2014/main" id="{8F4E1392-1956-40CD-B3BE-F368FA14DA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4" r="1" b="19851"/>
          <a:stretch/>
        </p:blipFill>
        <p:spPr bwMode="auto">
          <a:xfrm>
            <a:off x="4619543" y="10"/>
            <a:ext cx="7572457" cy="68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19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9D71FF-C741-47C8-AE7F-5C2637E6EE9D}"/>
              </a:ext>
            </a:extLst>
          </p:cNvPr>
          <p:cNvCxnSpPr/>
          <p:nvPr/>
        </p:nvCxnSpPr>
        <p:spPr>
          <a:xfrm>
            <a:off x="1828800" y="3883843"/>
            <a:ext cx="976616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672976D-346A-4221-9ACB-80D54481FEDC}"/>
              </a:ext>
            </a:extLst>
          </p:cNvPr>
          <p:cNvCxnSpPr>
            <a:cxnSpLocks/>
          </p:cNvCxnSpPr>
          <p:nvPr/>
        </p:nvCxnSpPr>
        <p:spPr>
          <a:xfrm flipV="1">
            <a:off x="3827282" y="3374796"/>
            <a:ext cx="0" cy="5053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5EF8D6D-FC15-4243-B0D7-BC5BBCFFC603}"/>
              </a:ext>
            </a:extLst>
          </p:cNvPr>
          <p:cNvCxnSpPr>
            <a:cxnSpLocks/>
          </p:cNvCxnSpPr>
          <p:nvPr/>
        </p:nvCxnSpPr>
        <p:spPr>
          <a:xfrm flipV="1">
            <a:off x="1828800" y="3374505"/>
            <a:ext cx="0" cy="5053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E7A736D-C147-4499-A72C-E3D86712B760}"/>
              </a:ext>
            </a:extLst>
          </p:cNvPr>
          <p:cNvCxnSpPr>
            <a:cxnSpLocks/>
          </p:cNvCxnSpPr>
          <p:nvPr/>
        </p:nvCxnSpPr>
        <p:spPr>
          <a:xfrm flipV="1">
            <a:off x="6317529" y="3370083"/>
            <a:ext cx="0" cy="5053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F5DC029-FDC3-4E85-87A7-CDA9F8D53677}"/>
              </a:ext>
            </a:extLst>
          </p:cNvPr>
          <p:cNvCxnSpPr>
            <a:cxnSpLocks/>
          </p:cNvCxnSpPr>
          <p:nvPr/>
        </p:nvCxnSpPr>
        <p:spPr>
          <a:xfrm flipV="1">
            <a:off x="9279117" y="3347796"/>
            <a:ext cx="0" cy="5053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73AA4F2-B4C7-48CB-B23C-48A8C27EA12A}"/>
              </a:ext>
            </a:extLst>
          </p:cNvPr>
          <p:cNvCxnSpPr>
            <a:cxnSpLocks/>
          </p:cNvCxnSpPr>
          <p:nvPr/>
        </p:nvCxnSpPr>
        <p:spPr>
          <a:xfrm flipV="1">
            <a:off x="11594969" y="3370083"/>
            <a:ext cx="0" cy="5053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Text 1989">
            <a:extLst>
              <a:ext uri="{FF2B5EF4-FFF2-40B4-BE49-F238E27FC236}">
                <a16:creationId xmlns:a16="http://schemas.microsoft.com/office/drawing/2014/main" id="{D0C3F604-5CFA-4B73-AF1E-6DE615D4B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007" y="2960017"/>
            <a:ext cx="743585" cy="35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1989</a:t>
            </a:r>
            <a:endParaRPr lang="en-CA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1989">
            <a:extLst>
              <a:ext uri="{FF2B5EF4-FFF2-40B4-BE49-F238E27FC236}">
                <a16:creationId xmlns:a16="http://schemas.microsoft.com/office/drawing/2014/main" id="{82A60F68-BE56-4E60-9130-B9882D13F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5351" y="2834617"/>
            <a:ext cx="861984" cy="50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b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</a:t>
            </a:r>
          </a:p>
          <a:p>
            <a:pPr algn="ctr">
              <a:spcAft>
                <a:spcPts val="0"/>
              </a:spcAft>
            </a:pPr>
            <a:r>
              <a:rPr lang="en-US" b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Advent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CA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1989">
            <a:extLst>
              <a:ext uri="{FF2B5EF4-FFF2-40B4-BE49-F238E27FC236}">
                <a16:creationId xmlns:a16="http://schemas.microsoft.com/office/drawing/2014/main" id="{DE383021-9800-4038-9A6C-5B75F3792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7324" y="3028364"/>
            <a:ext cx="743585" cy="35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</a:t>
            </a:r>
            <a:endParaRPr lang="en-CA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1989">
            <a:extLst>
              <a:ext uri="{FF2B5EF4-FFF2-40B4-BE49-F238E27FC236}">
                <a16:creationId xmlns:a16="http://schemas.microsoft.com/office/drawing/2014/main" id="{2537DAE9-AB6C-4BCC-B825-301E3D2E3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736" y="2974157"/>
            <a:ext cx="743585" cy="35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</a:t>
            </a:r>
            <a:endParaRPr lang="en-CA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1989">
            <a:extLst>
              <a:ext uri="{FF2B5EF4-FFF2-40B4-BE49-F238E27FC236}">
                <a16:creationId xmlns:a16="http://schemas.microsoft.com/office/drawing/2014/main" id="{6C61CA2F-5E60-4D09-AB98-BE69338C8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489" y="2974157"/>
            <a:ext cx="743585" cy="35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2001</a:t>
            </a:r>
            <a:endParaRPr lang="en-CA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1989">
            <a:extLst>
              <a:ext uri="{FF2B5EF4-FFF2-40B4-BE49-F238E27FC236}">
                <a16:creationId xmlns:a16="http://schemas.microsoft.com/office/drawing/2014/main" id="{CB964B0C-6EF1-482C-8602-F8A9E002419D}"/>
              </a:ext>
            </a:extLst>
          </p:cNvPr>
          <p:cNvSpPr txBox="1">
            <a:spLocks noChangeArrowheads="1"/>
          </p:cNvSpPr>
          <p:nvPr/>
        </p:nvSpPr>
        <p:spPr bwMode="auto">
          <a:xfrm rot="18710983">
            <a:off x="770421" y="3622744"/>
            <a:ext cx="743585" cy="35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144K</a:t>
            </a:r>
            <a:endParaRPr lang="en-CA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16">
            <a:extLst>
              <a:ext uri="{FF2B5EF4-FFF2-40B4-BE49-F238E27FC236}">
                <a16:creationId xmlns:a16="http://schemas.microsoft.com/office/drawing/2014/main" id="{813C2990-AFE5-4300-93D8-50F5CB8A01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2745" y="1131222"/>
            <a:ext cx="2118454" cy="2895015"/>
          </a:xfrm>
          <a:prstGeom prst="rect">
            <a:avLst/>
          </a:prstGeom>
        </p:spPr>
      </p:pic>
      <p:pic>
        <p:nvPicPr>
          <p:cNvPr id="56" name="Graphic 18" descr="Hummingbird">
            <a:extLst>
              <a:ext uri="{FF2B5EF4-FFF2-40B4-BE49-F238E27FC236}">
                <a16:creationId xmlns:a16="http://schemas.microsoft.com/office/drawing/2014/main" id="{28E43951-0D10-47F8-B579-44F4F9B29ED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14459" y="1912472"/>
            <a:ext cx="318135" cy="318135"/>
          </a:xfrm>
          <a:prstGeom prst="rect">
            <a:avLst/>
          </a:prstGeom>
        </p:spPr>
      </p:pic>
      <p:pic>
        <p:nvPicPr>
          <p:cNvPr id="57" name="Graphic 18" descr="Hummingbird">
            <a:extLst>
              <a:ext uri="{FF2B5EF4-FFF2-40B4-BE49-F238E27FC236}">
                <a16:creationId xmlns:a16="http://schemas.microsoft.com/office/drawing/2014/main" id="{75CCEDD0-87FD-4544-9C4A-321E07AE55A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352148" y="1590838"/>
            <a:ext cx="212831" cy="321634"/>
          </a:xfrm>
          <a:prstGeom prst="rect">
            <a:avLst/>
          </a:prstGeom>
        </p:spPr>
      </p:pic>
      <p:pic>
        <p:nvPicPr>
          <p:cNvPr id="58" name="Graphic 19" descr="Sparrow">
            <a:extLst>
              <a:ext uri="{FF2B5EF4-FFF2-40B4-BE49-F238E27FC236}">
                <a16:creationId xmlns:a16="http://schemas.microsoft.com/office/drawing/2014/main" id="{779E34E5-0828-45A4-A554-C5B394B04C76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6992" y="2834617"/>
            <a:ext cx="271780" cy="271780"/>
          </a:xfrm>
          <a:prstGeom prst="rect">
            <a:avLst/>
          </a:prstGeom>
        </p:spPr>
      </p:pic>
      <p:pic>
        <p:nvPicPr>
          <p:cNvPr id="59" name="Graphic 19" descr="Sparrow">
            <a:extLst>
              <a:ext uri="{FF2B5EF4-FFF2-40B4-BE49-F238E27FC236}">
                <a16:creationId xmlns:a16="http://schemas.microsoft.com/office/drawing/2014/main" id="{E276A346-0C2F-46AB-807A-10A4A845DA6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3323" y="2756316"/>
            <a:ext cx="271780" cy="271780"/>
          </a:xfrm>
          <a:prstGeom prst="rect">
            <a:avLst/>
          </a:prstGeom>
        </p:spPr>
      </p:pic>
      <p:pic>
        <p:nvPicPr>
          <p:cNvPr id="60" name="Graphic 18" descr="Hummingbird">
            <a:extLst>
              <a:ext uri="{FF2B5EF4-FFF2-40B4-BE49-F238E27FC236}">
                <a16:creationId xmlns:a16="http://schemas.microsoft.com/office/drawing/2014/main" id="{CD64A85D-9100-4B96-B60F-17AB025727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916668">
            <a:off x="7245102" y="1264179"/>
            <a:ext cx="318135" cy="318135"/>
          </a:xfrm>
          <a:prstGeom prst="rect">
            <a:avLst/>
          </a:prstGeom>
        </p:spPr>
      </p:pic>
      <p:pic>
        <p:nvPicPr>
          <p:cNvPr id="61" name="Graphic 18" descr="Hummingbird">
            <a:extLst>
              <a:ext uri="{FF2B5EF4-FFF2-40B4-BE49-F238E27FC236}">
                <a16:creationId xmlns:a16="http://schemas.microsoft.com/office/drawing/2014/main" id="{CF818302-F8E2-4CD2-B2C4-DEFB6E27E8B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193638" flipH="1">
            <a:off x="7926974" y="1183511"/>
            <a:ext cx="337907" cy="36155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182E881-DCF0-42A0-BA2D-95FB6A43D526}"/>
              </a:ext>
            </a:extLst>
          </p:cNvPr>
          <p:cNvSpPr/>
          <p:nvPr/>
        </p:nvSpPr>
        <p:spPr>
          <a:xfrm>
            <a:off x="3813863" y="3667032"/>
            <a:ext cx="213476" cy="1805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91DBD79-807C-4485-A1E7-C99420BEE3BC}"/>
              </a:ext>
            </a:extLst>
          </p:cNvPr>
          <p:cNvCxnSpPr>
            <a:stCxn id="62" idx="5"/>
            <a:endCxn id="52" idx="2"/>
          </p:cNvCxnSpPr>
          <p:nvPr/>
        </p:nvCxnSpPr>
        <p:spPr>
          <a:xfrm flipV="1">
            <a:off x="3996076" y="3332373"/>
            <a:ext cx="2321453" cy="48876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Text 1989">
            <a:extLst>
              <a:ext uri="{FF2B5EF4-FFF2-40B4-BE49-F238E27FC236}">
                <a16:creationId xmlns:a16="http://schemas.microsoft.com/office/drawing/2014/main" id="{FF8571FE-2CB9-4716-A3CA-7F869B781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278" y="3695829"/>
            <a:ext cx="564261" cy="18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en-US" sz="1100" kern="120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Plough</a:t>
            </a:r>
            <a:endParaRPr lang="en-CA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1989">
            <a:extLst>
              <a:ext uri="{FF2B5EF4-FFF2-40B4-BE49-F238E27FC236}">
                <a16:creationId xmlns:a16="http://schemas.microsoft.com/office/drawing/2014/main" id="{0D731F19-7C5C-477C-A4EE-9D96BB908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968" y="3686282"/>
            <a:ext cx="1049020" cy="23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en-US" sz="1100" kern="120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Early Rain</a:t>
            </a:r>
            <a:endParaRPr lang="en-CA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1989">
            <a:extLst>
              <a:ext uri="{FF2B5EF4-FFF2-40B4-BE49-F238E27FC236}">
                <a16:creationId xmlns:a16="http://schemas.microsoft.com/office/drawing/2014/main" id="{8C138262-18D5-409E-A702-28EA9E3C2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730" y="3915255"/>
            <a:ext cx="911225" cy="22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en-US" sz="1100" kern="12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Latter Rain</a:t>
            </a:r>
            <a:endParaRPr lang="en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1989">
            <a:extLst>
              <a:ext uri="{FF2B5EF4-FFF2-40B4-BE49-F238E27FC236}">
                <a16:creationId xmlns:a16="http://schemas.microsoft.com/office/drawing/2014/main" id="{06E72603-7B08-485C-8744-5F37E38CD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4783" y="3686282"/>
            <a:ext cx="604520" cy="30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en-US" sz="1100" kern="120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Harvest</a:t>
            </a:r>
            <a:endParaRPr lang="en-CA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D889C32-2658-4703-B001-3774853DC39E}"/>
              </a:ext>
            </a:extLst>
          </p:cNvPr>
          <p:cNvSpPr/>
          <p:nvPr/>
        </p:nvSpPr>
        <p:spPr>
          <a:xfrm>
            <a:off x="3783473" y="4124507"/>
            <a:ext cx="213476" cy="1805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C059FBB-EE6B-476A-87C2-D93BA9645485}"/>
              </a:ext>
            </a:extLst>
          </p:cNvPr>
          <p:cNvSpPr txBox="1"/>
          <p:nvPr/>
        </p:nvSpPr>
        <p:spPr>
          <a:xfrm>
            <a:off x="4096512" y="4086547"/>
            <a:ext cx="1776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= Truth</a:t>
            </a:r>
          </a:p>
          <a:p>
            <a:r>
              <a:rPr lang="en-CA" sz="1100" dirty="0"/>
              <a:t>=  Line Upon Line</a:t>
            </a:r>
          </a:p>
        </p:txBody>
      </p:sp>
      <p:sp>
        <p:nvSpPr>
          <p:cNvPr id="74" name="Text 1989">
            <a:extLst>
              <a:ext uri="{FF2B5EF4-FFF2-40B4-BE49-F238E27FC236}">
                <a16:creationId xmlns:a16="http://schemas.microsoft.com/office/drawing/2014/main" id="{6E3596BF-2994-40A2-B048-12C5AA693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1059" y="4773169"/>
            <a:ext cx="1524829" cy="40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Message = truth</a:t>
            </a:r>
            <a:endParaRPr lang="en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Messengers = people</a:t>
            </a:r>
            <a:endParaRPr lang="en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CA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1989">
            <a:extLst>
              <a:ext uri="{FF2B5EF4-FFF2-40B4-BE49-F238E27FC236}">
                <a16:creationId xmlns:a16="http://schemas.microsoft.com/office/drawing/2014/main" id="{1DA8E084-442E-4D3B-BAC5-31BD4B00F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013" y="4199179"/>
            <a:ext cx="3757338" cy="50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Branches = body of doctrine, Knowledge, prophetic truth, people</a:t>
            </a:r>
            <a:endParaRPr lang="en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 1989">
            <a:extLst>
              <a:ext uri="{FF2B5EF4-FFF2-40B4-BE49-F238E27FC236}">
                <a16:creationId xmlns:a16="http://schemas.microsoft.com/office/drawing/2014/main" id="{F283B770-CA0B-4365-9E63-3A4958F8A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5927" y="5458286"/>
            <a:ext cx="2956363" cy="90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Sealing= settling into the truth both – intellectually (message)</a:t>
            </a:r>
            <a:endParaRPr lang="en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spiritually (character development experience)</a:t>
            </a:r>
            <a:endParaRPr lang="en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38811187-1D48-4B77-915B-5C26FC9B35D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762638" y="3932414"/>
            <a:ext cx="1049019" cy="1176908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9D91CBB-1E41-4F46-89D7-AD6FDA290547}"/>
              </a:ext>
            </a:extLst>
          </p:cNvPr>
          <p:cNvCxnSpPr/>
          <p:nvPr/>
        </p:nvCxnSpPr>
        <p:spPr>
          <a:xfrm>
            <a:off x="1960775" y="5180749"/>
            <a:ext cx="4326372" cy="52273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85B71FF-43AA-4873-BB66-C78F6CAD473A}"/>
              </a:ext>
            </a:extLst>
          </p:cNvPr>
          <p:cNvCxnSpPr>
            <a:cxnSpLocks/>
          </p:cNvCxnSpPr>
          <p:nvPr/>
        </p:nvCxnSpPr>
        <p:spPr>
          <a:xfrm flipV="1">
            <a:off x="6317528" y="5206885"/>
            <a:ext cx="4966357" cy="26137"/>
          </a:xfrm>
          <a:prstGeom prst="straightConnector1">
            <a:avLst/>
          </a:prstGeom>
          <a:ln w="38100">
            <a:tailEnd type="triangle"/>
          </a:ln>
          <a:effectLst>
            <a:outerShdw blurRad="38100" dist="25400" dir="5400000" rotWithShape="0">
              <a:srgbClr val="000000">
                <a:alpha val="2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3" name="Text 1989">
            <a:extLst>
              <a:ext uri="{FF2B5EF4-FFF2-40B4-BE49-F238E27FC236}">
                <a16:creationId xmlns:a16="http://schemas.microsoft.com/office/drawing/2014/main" id="{C705C38D-28F5-44B9-B252-E1EDF79B8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592" y="4970665"/>
            <a:ext cx="697865" cy="23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8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Church</a:t>
            </a:r>
            <a:endParaRPr lang="en-CA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1989">
            <a:extLst>
              <a:ext uri="{FF2B5EF4-FFF2-40B4-BE49-F238E27FC236}">
                <a16:creationId xmlns:a16="http://schemas.microsoft.com/office/drawing/2014/main" id="{5CDA63AD-700E-4A7D-A5CD-966A715E6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4499" y="4999652"/>
            <a:ext cx="697865" cy="23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</a:t>
            </a:r>
            <a:endParaRPr lang="en-CA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Picture 84" descr="A close up of a tree&#10;&#10;Description automatically generated">
            <a:extLst>
              <a:ext uri="{FF2B5EF4-FFF2-40B4-BE49-F238E27FC236}">
                <a16:creationId xmlns:a16="http://schemas.microsoft.com/office/drawing/2014/main" id="{E67F41A3-7507-4D70-9E35-64333A75A5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11" y="1198737"/>
            <a:ext cx="2250843" cy="26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0" name="Freeform 11">
            <a:extLst>
              <a:ext uri="{FF2B5EF4-FFF2-40B4-BE49-F238E27FC236}">
                <a16:creationId xmlns:a16="http://schemas.microsoft.com/office/drawing/2014/main" id="{179DBEAA-367B-4941-8368-15EBD551F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141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2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3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4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5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6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7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8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9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0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1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2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54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12B6E-A12A-43DC-809B-E3DBD257FA98}"/>
              </a:ext>
            </a:extLst>
          </p:cNvPr>
          <p:cNvSpPr txBox="1"/>
          <p:nvPr/>
        </p:nvSpPr>
        <p:spPr>
          <a:xfrm>
            <a:off x="3373062" y="2133600"/>
            <a:ext cx="813155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Matthew 13: 31, 32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13:31	Another parable put he forth unto them, saying, The kingdom of heaven is like to a grain of mustard seed, which a man took, and sowed in his field: 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13:32	Which indeed is the least of all seeds: but when it is grown, it is the greatest among herbs, and becometh a tree, so that the birds of the air come and lodge in the branches thereof.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75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11">
            <a:extLst>
              <a:ext uri="{FF2B5EF4-FFF2-40B4-BE49-F238E27FC236}">
                <a16:creationId xmlns:a16="http://schemas.microsoft.com/office/drawing/2014/main" id="{179DBEAA-367B-4941-8368-15EBD551F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99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0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1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3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5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6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7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8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9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0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12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BC1AAE-870E-498D-89F3-58E30A2996FC}"/>
              </a:ext>
            </a:extLst>
          </p:cNvPr>
          <p:cNvSpPr txBox="1"/>
          <p:nvPr/>
        </p:nvSpPr>
        <p:spPr>
          <a:xfrm>
            <a:off x="3373062" y="2133600"/>
            <a:ext cx="813155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 4:30-32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4:30	And he said, Whereunto shall we liken the kingdom of God? or with what comparison shall we compare it? 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4:31	[It is] like a grain of mustard seed, which, when it is sown in the earth, is less than all the seeds that be in the earth: 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4:32	But when it is sown, 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groweth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up, and becometh greater than all herbs, and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shooteth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out great branches; so that the fowls of the air may lodge under the shadow of it. 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4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179DBEAA-367B-4941-8368-15EBD551F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F1CEC7A-E419-4950-AA57-B00546C29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7AE7DCD1-5235-45E8-B229-15A3E3962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C82E58C3-65A5-4079-BF94-E675AA410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7AABE1FA-6DC8-4A47-AC5C-F05B9C111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17BB7298-8900-4C67-B800-BD241F019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EE3442F8-53C2-490C-94EF-E423ECB95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3DBEA916-8B10-493A-8CBF-9B5FA2A4A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248DB27B-F9EA-4F81-A746-7D57B768E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998E5C90-2A81-4013-AE09-2023B4407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86A8318B-7607-4519-8EEB-C7DD50965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5009FB1B-4865-45DB-8727-F012E3ACA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5B209B64-3A98-4B1A-857A-2368AFED6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EB3B5D03-7AE3-411C-A820-6844E7D0C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1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660CEE-EB5F-4CB5-ACD2-65B1AFBD15E7}"/>
              </a:ext>
            </a:extLst>
          </p:cNvPr>
          <p:cNvSpPr txBox="1"/>
          <p:nvPr/>
        </p:nvSpPr>
        <p:spPr>
          <a:xfrm>
            <a:off x="3373062" y="2133600"/>
            <a:ext cx="813155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chemeClr val="accent1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Luke 13: 18, 19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13:18	Then said he, Unto what is the kingdom of God like? and whereunto shall I resemble it? 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13:19	It is like a grain of mustard seed, which a man took, and cast into his garden; and it grew, and waxed a great tree; and the fowls of the air lodged in the branches of it.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91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5C624B6-8015-4ADC-901F-019368E84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6A2E7E0-2843-46B8-93BE-1550A021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C3DFCF24-8DB5-4AE5-835B-BB70A1E32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FB42478-59FA-4431-9B53-77F5C49C9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2CD15BE-F5F1-457C-A6D8-FD8E2DB04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1E7B2B0-B0C3-4108-8719-7FF23E012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4C23534-7391-4D96-850B-D313FFDE0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7C0B909-7094-43DE-B429-83F84713B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A38F05B-4643-448F-B81B-943E0D7A8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018DEBF-5D49-4F03-95F7-87F9140D3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B69596C-3B0A-453A-B995-237D38EF4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FEAB0CC-A995-4828-BD44-A4C92BF92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1188175-70FF-4B3F-A72C-F8344F937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D96805-F42E-43A2-8B19-4B4B4B687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2A8F4BD-2C91-4AF2-9B89-CCD705322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CAF0E8F1-102B-4CED-8682-C40775A07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B7E98A2C-C27C-4D3E-9C8E-A8DFFB96B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AC5F5B21-8161-4AF0-AFC6-8C0BB900F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444CB1B2-C390-427E-918E-5DDA48D5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9DB47AFF-0B7D-4B02-964B-D591DEBCF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AC2036E8-8248-42AF-BC81-7C345B9EF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6EAC27B8-BE4A-452F-961E-AA3C93638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B983A26D-CABB-4FAC-B9F3-CE49FBE1F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D0C2F7F-F20C-4B90-9316-8F57AF20E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136D227-371A-489A-87B5-CA4CC6086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14CE4-AEE0-43E1-B363-024A64C47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C51DF5C-9611-4217-9C87-B1BA1BFAB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F1E5C2E7-30C4-47BD-A0C7-169C7A5F2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49E3B-633D-4E33-9A48-D4B83F10F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When and Where Did Jesus Give This Parable?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7" name="TextBox 2">
            <a:extLst>
              <a:ext uri="{FF2B5EF4-FFF2-40B4-BE49-F238E27FC236}">
                <a16:creationId xmlns:a16="http://schemas.microsoft.com/office/drawing/2014/main" id="{339C3D07-099F-4432-BE53-35F3247CB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014885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4066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CB9D7B-0EE8-4976-89C6-0DC65035A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50184"/>
              </p:ext>
            </p:extLst>
          </p:nvPr>
        </p:nvGraphicFramePr>
        <p:xfrm>
          <a:off x="643467" y="744213"/>
          <a:ext cx="10905067" cy="571459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737805">
                  <a:extLst>
                    <a:ext uri="{9D8B030D-6E8A-4147-A177-3AD203B41FA5}">
                      <a16:colId xmlns:a16="http://schemas.microsoft.com/office/drawing/2014/main" val="3667557767"/>
                    </a:ext>
                  </a:extLst>
                </a:gridCol>
                <a:gridCol w="3583631">
                  <a:extLst>
                    <a:ext uri="{9D8B030D-6E8A-4147-A177-3AD203B41FA5}">
                      <a16:colId xmlns:a16="http://schemas.microsoft.com/office/drawing/2014/main" val="3435050724"/>
                    </a:ext>
                  </a:extLst>
                </a:gridCol>
                <a:gridCol w="3583631">
                  <a:extLst>
                    <a:ext uri="{9D8B030D-6E8A-4147-A177-3AD203B41FA5}">
                      <a16:colId xmlns:a16="http://schemas.microsoft.com/office/drawing/2014/main" val="1146967847"/>
                    </a:ext>
                  </a:extLst>
                </a:gridCol>
              </a:tblGrid>
              <a:tr h="447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Matthew 13: 31-32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Mark 4:30-32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Luke13: 18-19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extLst>
                  <a:ext uri="{0D108BD9-81ED-4DB2-BD59-A6C34878D82A}">
                    <a16:rowId xmlns:a16="http://schemas.microsoft.com/office/drawing/2014/main" val="2456789391"/>
                  </a:ext>
                </a:extLst>
              </a:tr>
              <a:tr h="447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b="0">
                          <a:effectLst/>
                        </a:rPr>
                        <a:t>Kingdom of Heaven</a:t>
                      </a:r>
                      <a:endParaRPr lang="en-CA" sz="2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Kingdom of God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Kingdom of God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extLst>
                  <a:ext uri="{0D108BD9-81ED-4DB2-BD59-A6C34878D82A}">
                    <a16:rowId xmlns:a16="http://schemas.microsoft.com/office/drawing/2014/main" val="3982356241"/>
                  </a:ext>
                </a:extLst>
              </a:tr>
              <a:tr h="447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b="0">
                          <a:effectLst/>
                        </a:rPr>
                        <a:t>Field </a:t>
                      </a:r>
                      <a:endParaRPr lang="en-CA" sz="2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Earth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Garden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extLst>
                  <a:ext uri="{0D108BD9-81ED-4DB2-BD59-A6C34878D82A}">
                    <a16:rowId xmlns:a16="http://schemas.microsoft.com/office/drawing/2014/main" val="1330276396"/>
                  </a:ext>
                </a:extLst>
              </a:tr>
              <a:tr h="447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b="0" dirty="0">
                          <a:effectLst/>
                        </a:rPr>
                        <a:t>Grain of mustard Seed</a:t>
                      </a:r>
                      <a:endParaRPr lang="en-CA" sz="2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Grain of mustard seed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Grain of mustard seed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extLst>
                  <a:ext uri="{0D108BD9-81ED-4DB2-BD59-A6C34878D82A}">
                    <a16:rowId xmlns:a16="http://schemas.microsoft.com/office/drawing/2014/main" val="3146893577"/>
                  </a:ext>
                </a:extLst>
              </a:tr>
              <a:tr h="447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b="0">
                          <a:effectLst/>
                        </a:rPr>
                        <a:t>Herb</a:t>
                      </a:r>
                      <a:endParaRPr lang="en-CA" sz="2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herbs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X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extLst>
                  <a:ext uri="{0D108BD9-81ED-4DB2-BD59-A6C34878D82A}">
                    <a16:rowId xmlns:a16="http://schemas.microsoft.com/office/drawing/2014/main" val="2461143261"/>
                  </a:ext>
                </a:extLst>
              </a:tr>
              <a:tr h="447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b="0">
                          <a:effectLst/>
                        </a:rPr>
                        <a:t>Tree</a:t>
                      </a:r>
                      <a:endParaRPr lang="en-CA" sz="2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X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Great tree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extLst>
                  <a:ext uri="{0D108BD9-81ED-4DB2-BD59-A6C34878D82A}">
                    <a16:rowId xmlns:a16="http://schemas.microsoft.com/office/drawing/2014/main" val="605960933"/>
                  </a:ext>
                </a:extLst>
              </a:tr>
              <a:tr h="447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b="0">
                          <a:effectLst/>
                        </a:rPr>
                        <a:t>Branches</a:t>
                      </a:r>
                      <a:endParaRPr lang="en-CA" sz="2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Great branches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Branches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extLst>
                  <a:ext uri="{0D108BD9-81ED-4DB2-BD59-A6C34878D82A}">
                    <a16:rowId xmlns:a16="http://schemas.microsoft.com/office/drawing/2014/main" val="302398117"/>
                  </a:ext>
                </a:extLst>
              </a:tr>
              <a:tr h="447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b="0">
                          <a:effectLst/>
                        </a:rPr>
                        <a:t>Birds</a:t>
                      </a:r>
                      <a:endParaRPr lang="en-CA" sz="2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Fowls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Fowls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extLst>
                  <a:ext uri="{0D108BD9-81ED-4DB2-BD59-A6C34878D82A}">
                    <a16:rowId xmlns:a16="http://schemas.microsoft.com/office/drawing/2014/main" val="3388573249"/>
                  </a:ext>
                </a:extLst>
              </a:tr>
              <a:tr h="447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b="0">
                          <a:effectLst/>
                        </a:rPr>
                        <a:t>Least</a:t>
                      </a:r>
                      <a:endParaRPr lang="en-CA" sz="2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Less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X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extLst>
                  <a:ext uri="{0D108BD9-81ED-4DB2-BD59-A6C34878D82A}">
                    <a16:rowId xmlns:a16="http://schemas.microsoft.com/office/drawing/2014/main" val="1796475015"/>
                  </a:ext>
                </a:extLst>
              </a:tr>
              <a:tr h="447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b="0">
                          <a:effectLst/>
                        </a:rPr>
                        <a:t>Greatest</a:t>
                      </a:r>
                      <a:endParaRPr lang="en-CA" sz="2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Greater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Waxed great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extLst>
                  <a:ext uri="{0D108BD9-81ED-4DB2-BD59-A6C34878D82A}">
                    <a16:rowId xmlns:a16="http://schemas.microsoft.com/office/drawing/2014/main" val="2213108498"/>
                  </a:ext>
                </a:extLst>
              </a:tr>
              <a:tr h="447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b="0">
                          <a:effectLst/>
                        </a:rPr>
                        <a:t>Lodge</a:t>
                      </a:r>
                      <a:endParaRPr lang="en-CA" sz="2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Lodges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Lodge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extLst>
                  <a:ext uri="{0D108BD9-81ED-4DB2-BD59-A6C34878D82A}">
                    <a16:rowId xmlns:a16="http://schemas.microsoft.com/office/drawing/2014/main" val="2548464816"/>
                  </a:ext>
                </a:extLst>
              </a:tr>
              <a:tr h="4474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b="0">
                          <a:effectLst/>
                        </a:rPr>
                        <a:t>X</a:t>
                      </a:r>
                      <a:endParaRPr lang="en-CA" sz="2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>
                          <a:effectLst/>
                        </a:rPr>
                        <a:t>shadow</a:t>
                      </a:r>
                      <a:endParaRPr lang="en-CA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2600" dirty="0">
                          <a:effectLst/>
                        </a:rPr>
                        <a:t>X</a:t>
                      </a:r>
                      <a:endParaRPr lang="en-CA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31108" marR="131108" marT="0" marB="0"/>
                </a:tc>
                <a:extLst>
                  <a:ext uri="{0D108BD9-81ED-4DB2-BD59-A6C34878D82A}">
                    <a16:rowId xmlns:a16="http://schemas.microsoft.com/office/drawing/2014/main" val="4016136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13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A55F051-97DE-49FF-BB21-0EDA63C24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E1612B4-AD89-404E-AE2A-48CCF1FE0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E0BB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Résultat d’images pour sowing a seed">
            <a:extLst>
              <a:ext uri="{FF2B5EF4-FFF2-40B4-BE49-F238E27FC236}">
                <a16:creationId xmlns:a16="http://schemas.microsoft.com/office/drawing/2014/main" id="{62394C07-0360-484D-B6F8-A7B3471EC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4" r="1" b="4693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9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A55F051-97DE-49FF-BB21-0EDA63C24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E1612B4-AD89-404E-AE2A-48CCF1FE0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E4BC9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fficher l’image source">
            <a:extLst>
              <a:ext uri="{FF2B5EF4-FFF2-40B4-BE49-F238E27FC236}">
                <a16:creationId xmlns:a16="http://schemas.microsoft.com/office/drawing/2014/main" id="{5B61966D-7376-4B7E-A1DF-547CDE4BE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" r="1" b="546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0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6A55F051-97DE-49FF-BB21-0EDA63C24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E1612B4-AD89-404E-AE2A-48CCF1FE0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BA8C4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fficher l’image source">
            <a:extLst>
              <a:ext uri="{FF2B5EF4-FFF2-40B4-BE49-F238E27FC236}">
                <a16:creationId xmlns:a16="http://schemas.microsoft.com/office/drawing/2014/main" id="{B8EDC2E7-88BE-4445-86E3-93865F667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4" r="1" b="8481"/>
          <a:stretch/>
        </p:blipFill>
        <p:spPr bwMode="auto">
          <a:xfrm>
            <a:off x="643467" y="671748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0212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716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Brush Script MT</vt:lpstr>
      <vt:lpstr>Calibri</vt:lpstr>
      <vt:lpstr>Century Gothic</vt:lpstr>
      <vt:lpstr>Comic Sans MS</vt:lpstr>
      <vt:lpstr>Wingdings 3</vt:lpstr>
      <vt:lpstr>Wisp</vt:lpstr>
      <vt:lpstr>Kids’ Prophecy Corner</vt:lpstr>
      <vt:lpstr>PowerPoint Presentation</vt:lpstr>
      <vt:lpstr>PowerPoint Presentation</vt:lpstr>
      <vt:lpstr>PowerPoint Presentation</vt:lpstr>
      <vt:lpstr>When and Where Did Jesus Give This Parable?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God’s People In The World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Kids’ Prophecy Corner</dc:title>
  <dc:creator>Katia Marion</dc:creator>
  <cp:lastModifiedBy>Katia Marion</cp:lastModifiedBy>
  <cp:revision>6</cp:revision>
  <cp:lastPrinted>2020-04-16T16:37:24Z</cp:lastPrinted>
  <dcterms:created xsi:type="dcterms:W3CDTF">2020-04-16T16:33:39Z</dcterms:created>
  <dcterms:modified xsi:type="dcterms:W3CDTF">2020-04-18T13:47:36Z</dcterms:modified>
</cp:coreProperties>
</file>