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7" r:id="rId2"/>
    <p:sldId id="271" r:id="rId3"/>
    <p:sldId id="272" r:id="rId4"/>
    <p:sldId id="273" r:id="rId5"/>
    <p:sldId id="265" r:id="rId6"/>
    <p:sldId id="274" r:id="rId7"/>
    <p:sldId id="275" r:id="rId8"/>
    <p:sldId id="276" r:id="rId9"/>
    <p:sldId id="277" r:id="rId10"/>
    <p:sldId id="262" r:id="rId11"/>
    <p:sldId id="260" r:id="rId12"/>
    <p:sldId id="261" r:id="rId13"/>
    <p:sldId id="278" r:id="rId14"/>
    <p:sldId id="279" r:id="rId15"/>
    <p:sldId id="268" r:id="rId16"/>
    <p:sldId id="282" r:id="rId17"/>
    <p:sldId id="283" r:id="rId18"/>
    <p:sldId id="280" r:id="rId19"/>
    <p:sldId id="281" r:id="rId20"/>
    <p:sldId id="26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2FA27E-74FA-46FD-88AB-114DA9EC26B4}" v="2" dt="2020-04-21T01:04:14.165"/>
  </p1510:revLst>
</p1510:revInfo>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4660"/>
  </p:normalViewPr>
  <p:slideViewPr>
    <p:cSldViewPr snapToGrid="0">
      <p:cViewPr varScale="1">
        <p:scale>
          <a:sx n="74" d="100"/>
          <a:sy n="74" d="100"/>
        </p:scale>
        <p:origin x="416" y="76"/>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a Marion" userId="4e7f78b85d528d89" providerId="LiveId" clId="{EB2FA27E-74FA-46FD-88AB-114DA9EC26B4}"/>
    <pc:docChg chg="custSel modSld">
      <pc:chgData name="Katia Marion" userId="4e7f78b85d528d89" providerId="LiveId" clId="{EB2FA27E-74FA-46FD-88AB-114DA9EC26B4}" dt="2020-04-21T01:07:29.865" v="182" actId="20577"/>
      <pc:docMkLst>
        <pc:docMk/>
      </pc:docMkLst>
      <pc:sldChg chg="modSp">
        <pc:chgData name="Katia Marion" userId="4e7f78b85d528d89" providerId="LiveId" clId="{EB2FA27E-74FA-46FD-88AB-114DA9EC26B4}" dt="2020-04-21T00:59:39.576" v="88" actId="33524"/>
        <pc:sldMkLst>
          <pc:docMk/>
          <pc:sldMk cId="769675095" sldId="257"/>
        </pc:sldMkLst>
        <pc:spChg chg="mod">
          <ac:chgData name="Katia Marion" userId="4e7f78b85d528d89" providerId="LiveId" clId="{EB2FA27E-74FA-46FD-88AB-114DA9EC26B4}" dt="2020-04-21T00:59:39.576" v="88" actId="33524"/>
          <ac:spMkLst>
            <pc:docMk/>
            <pc:sldMk cId="769675095" sldId="257"/>
            <ac:spMk id="3" creationId="{00000000-0000-0000-0000-000000000000}"/>
          </ac:spMkLst>
        </pc:spChg>
      </pc:sldChg>
      <pc:sldChg chg="modSp">
        <pc:chgData name="Katia Marion" userId="4e7f78b85d528d89" providerId="LiveId" clId="{EB2FA27E-74FA-46FD-88AB-114DA9EC26B4}" dt="2020-04-21T01:07:29.865" v="182" actId="20577"/>
        <pc:sldMkLst>
          <pc:docMk/>
          <pc:sldMk cId="3427522533" sldId="265"/>
        </pc:sldMkLst>
        <pc:spChg chg="mod">
          <ac:chgData name="Katia Marion" userId="4e7f78b85d528d89" providerId="LiveId" clId="{EB2FA27E-74FA-46FD-88AB-114DA9EC26B4}" dt="2020-04-21T01:07:29.865" v="182" actId="20577"/>
          <ac:spMkLst>
            <pc:docMk/>
            <pc:sldMk cId="3427522533" sldId="265"/>
            <ac:spMk id="2" creationId="{00000000-0000-0000-0000-000000000000}"/>
          </ac:spMkLst>
        </pc:spChg>
      </pc:sldChg>
      <pc:sldChg chg="modSp">
        <pc:chgData name="Katia Marion" userId="4e7f78b85d528d89" providerId="LiveId" clId="{EB2FA27E-74FA-46FD-88AB-114DA9EC26B4}" dt="2020-04-21T01:05:48.335" v="161" actId="20577"/>
        <pc:sldMkLst>
          <pc:docMk/>
          <pc:sldMk cId="3242303163" sldId="268"/>
        </pc:sldMkLst>
        <pc:spChg chg="mod">
          <ac:chgData name="Katia Marion" userId="4e7f78b85d528d89" providerId="LiveId" clId="{EB2FA27E-74FA-46FD-88AB-114DA9EC26B4}" dt="2020-04-21T01:05:48.335" v="161" actId="20577"/>
          <ac:spMkLst>
            <pc:docMk/>
            <pc:sldMk cId="3242303163" sldId="268"/>
            <ac:spMk id="8" creationId="{00000000-0000-0000-0000-000000000000}"/>
          </ac:spMkLst>
        </pc:spChg>
      </pc:sldChg>
      <pc:sldChg chg="modSp">
        <pc:chgData name="Katia Marion" userId="4e7f78b85d528d89" providerId="LiveId" clId="{EB2FA27E-74FA-46FD-88AB-114DA9EC26B4}" dt="2020-04-21T01:00:09.809" v="90" actId="20577"/>
        <pc:sldMkLst>
          <pc:docMk/>
          <pc:sldMk cId="328995660" sldId="272"/>
        </pc:sldMkLst>
        <pc:spChg chg="mod">
          <ac:chgData name="Katia Marion" userId="4e7f78b85d528d89" providerId="LiveId" clId="{EB2FA27E-74FA-46FD-88AB-114DA9EC26B4}" dt="2020-04-21T01:00:09.809" v="90" actId="20577"/>
          <ac:spMkLst>
            <pc:docMk/>
            <pc:sldMk cId="328995660" sldId="272"/>
            <ac:spMk id="13" creationId="{00000000-0000-0000-0000-000000000000}"/>
          </ac:spMkLst>
        </pc:spChg>
      </pc:sldChg>
      <pc:sldChg chg="modSp">
        <pc:chgData name="Katia Marion" userId="4e7f78b85d528d89" providerId="LiveId" clId="{EB2FA27E-74FA-46FD-88AB-114DA9EC26B4}" dt="2020-04-21T01:01:28.869" v="113" actId="20577"/>
        <pc:sldMkLst>
          <pc:docMk/>
          <pc:sldMk cId="4230394790" sldId="273"/>
        </pc:sldMkLst>
        <pc:spChg chg="mod">
          <ac:chgData name="Katia Marion" userId="4e7f78b85d528d89" providerId="LiveId" clId="{EB2FA27E-74FA-46FD-88AB-114DA9EC26B4}" dt="2020-04-21T01:00:42.406" v="93" actId="14100"/>
          <ac:spMkLst>
            <pc:docMk/>
            <pc:sldMk cId="4230394790" sldId="273"/>
            <ac:spMk id="13" creationId="{00000000-0000-0000-0000-000000000000}"/>
          </ac:spMkLst>
        </pc:spChg>
        <pc:spChg chg="mod">
          <ac:chgData name="Katia Marion" userId="4e7f78b85d528d89" providerId="LiveId" clId="{EB2FA27E-74FA-46FD-88AB-114DA9EC26B4}" dt="2020-04-21T01:01:28.869" v="113" actId="20577"/>
          <ac:spMkLst>
            <pc:docMk/>
            <pc:sldMk cId="4230394790" sldId="273"/>
            <ac:spMk id="14" creationId="{00000000-0000-0000-0000-000000000000}"/>
          </ac:spMkLst>
        </pc:spChg>
      </pc:sldChg>
      <pc:sldChg chg="addSp delSp modSp">
        <pc:chgData name="Katia Marion" userId="4e7f78b85d528d89" providerId="LiveId" clId="{EB2FA27E-74FA-46FD-88AB-114DA9EC26B4}" dt="2020-04-21T01:07:22.289" v="181" actId="20577"/>
        <pc:sldMkLst>
          <pc:docMk/>
          <pc:sldMk cId="3158308280" sldId="277"/>
        </pc:sldMkLst>
        <pc:spChg chg="mod">
          <ac:chgData name="Katia Marion" userId="4e7f78b85d528d89" providerId="LiveId" clId="{EB2FA27E-74FA-46FD-88AB-114DA9EC26B4}" dt="2020-04-21T01:07:22.289" v="181" actId="20577"/>
          <ac:spMkLst>
            <pc:docMk/>
            <pc:sldMk cId="3158308280" sldId="277"/>
            <ac:spMk id="2" creationId="{00000000-0000-0000-0000-000000000000}"/>
          </ac:spMkLst>
        </pc:spChg>
        <pc:spChg chg="mod">
          <ac:chgData name="Katia Marion" userId="4e7f78b85d528d89" providerId="LiveId" clId="{EB2FA27E-74FA-46FD-88AB-114DA9EC26B4}" dt="2020-04-21T01:03:59.536" v="114" actId="1076"/>
          <ac:spMkLst>
            <pc:docMk/>
            <pc:sldMk cId="3158308280" sldId="277"/>
            <ac:spMk id="11" creationId="{5F3CD0A9-D9C7-441C-AC1A-AD4C56C509A1}"/>
          </ac:spMkLst>
        </pc:spChg>
        <pc:spChg chg="add del mod">
          <ac:chgData name="Katia Marion" userId="4e7f78b85d528d89" providerId="LiveId" clId="{EB2FA27E-74FA-46FD-88AB-114DA9EC26B4}" dt="2020-04-21T01:04:57.421" v="143" actId="478"/>
          <ac:spMkLst>
            <pc:docMk/>
            <pc:sldMk cId="3158308280" sldId="277"/>
            <ac:spMk id="26" creationId="{50429E2D-4642-4BCB-AB94-34908F5AD5A1}"/>
          </ac:spMkLst>
        </pc:spChg>
      </pc:sldChg>
      <pc:sldChg chg="modSp">
        <pc:chgData name="Katia Marion" userId="4e7f78b85d528d89" providerId="LiveId" clId="{EB2FA27E-74FA-46FD-88AB-114DA9EC26B4}" dt="2020-04-21T01:06:40.935" v="180" actId="14100"/>
        <pc:sldMkLst>
          <pc:docMk/>
          <pc:sldMk cId="810942733" sldId="280"/>
        </pc:sldMkLst>
        <pc:spChg chg="mod">
          <ac:chgData name="Katia Marion" userId="4e7f78b85d528d89" providerId="LiveId" clId="{EB2FA27E-74FA-46FD-88AB-114DA9EC26B4}" dt="2020-04-21T01:06:40.935" v="180" actId="14100"/>
          <ac:spMkLst>
            <pc:docMk/>
            <pc:sldMk cId="810942733" sldId="280"/>
            <ac:spMk id="2" creationId="{5E668A92-DD00-4CE3-876A-3E90D0D11405}"/>
          </ac:spMkLst>
        </pc:spChg>
      </pc:sldChg>
      <pc:sldChg chg="modSp">
        <pc:chgData name="Katia Marion" userId="4e7f78b85d528d89" providerId="LiveId" clId="{EB2FA27E-74FA-46FD-88AB-114DA9EC26B4}" dt="2020-04-21T01:06:20.808" v="177" actId="20577"/>
        <pc:sldMkLst>
          <pc:docMk/>
          <pc:sldMk cId="2602575669" sldId="282"/>
        </pc:sldMkLst>
        <pc:spChg chg="mod">
          <ac:chgData name="Katia Marion" userId="4e7f78b85d528d89" providerId="LiveId" clId="{EB2FA27E-74FA-46FD-88AB-114DA9EC26B4}" dt="2020-04-21T01:06:20.808" v="177" actId="20577"/>
          <ac:spMkLst>
            <pc:docMk/>
            <pc:sldMk cId="2602575669" sldId="282"/>
            <ac:spMk id="2" creationId="{EA655F1F-F351-47AA-AF41-02C692CF054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42BC11-90CF-49FF-8D61-E8A8AAFE1BB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0EFAF7DB-220E-474B-A306-B18848A2E64E}">
      <dgm:prSet phldrT="[Text]"/>
      <dgm:spPr>
        <a:solidFill>
          <a:schemeClr val="accent5">
            <a:lumMod val="50000"/>
          </a:schemeClr>
        </a:solidFill>
      </dgm:spPr>
      <dgm:t>
        <a:bodyPr/>
        <a:lstStyle/>
        <a:p>
          <a:r>
            <a:rPr lang="en-US" dirty="0"/>
            <a:t>4 BC</a:t>
          </a:r>
        </a:p>
      </dgm:t>
    </dgm:pt>
    <dgm:pt modelId="{ADEA5C60-BA03-45CE-8AE4-87E8350E817F}" type="parTrans" cxnId="{E88E6FD0-5EE8-42CE-8AC4-D71962510EE7}">
      <dgm:prSet/>
      <dgm:spPr/>
      <dgm:t>
        <a:bodyPr/>
        <a:lstStyle/>
        <a:p>
          <a:endParaRPr lang="en-US"/>
        </a:p>
      </dgm:t>
    </dgm:pt>
    <dgm:pt modelId="{8655DB40-16AB-41AF-B7B9-C009642A6E8E}" type="sibTrans" cxnId="{E88E6FD0-5EE8-42CE-8AC4-D71962510EE7}">
      <dgm:prSet/>
      <dgm:spPr/>
      <dgm:t>
        <a:bodyPr/>
        <a:lstStyle/>
        <a:p>
          <a:endParaRPr lang="en-US"/>
        </a:p>
      </dgm:t>
    </dgm:pt>
    <dgm:pt modelId="{9CA7C66F-6CF9-4093-95BD-C861D9811AA0}">
      <dgm:prSet phldrT="[Text]"/>
      <dgm:spPr>
        <a:solidFill>
          <a:schemeClr val="accent3">
            <a:lumMod val="50000"/>
          </a:schemeClr>
        </a:solidFill>
      </dgm:spPr>
      <dgm:t>
        <a:bodyPr/>
        <a:lstStyle/>
        <a:p>
          <a:r>
            <a:rPr lang="en-US" dirty="0"/>
            <a:t>1AD</a:t>
          </a:r>
        </a:p>
      </dgm:t>
      <dgm:extLst>
        <a:ext uri="{E40237B7-FDA0-4F09-8148-C483321AD2D9}">
          <dgm14:cNvPr xmlns:dgm14="http://schemas.microsoft.com/office/drawing/2010/diagram" id="0" name="" descr="Basic Block List" title="SmartArt"/>
        </a:ext>
      </dgm:extLst>
    </dgm:pt>
    <dgm:pt modelId="{5C383048-3A83-419C-82E9-AA46D2B4FFD3}" type="parTrans" cxnId="{1A254136-9EEE-43D0-BC71-1289B085104A}">
      <dgm:prSet/>
      <dgm:spPr/>
      <dgm:t>
        <a:bodyPr/>
        <a:lstStyle/>
        <a:p>
          <a:endParaRPr lang="en-US"/>
        </a:p>
      </dgm:t>
    </dgm:pt>
    <dgm:pt modelId="{9AC506A7-F034-46F5-B26F-46FD22856FB4}" type="sibTrans" cxnId="{1A254136-9EEE-43D0-BC71-1289B085104A}">
      <dgm:prSet/>
      <dgm:spPr/>
      <dgm:t>
        <a:bodyPr/>
        <a:lstStyle/>
        <a:p>
          <a:endParaRPr lang="en-US"/>
        </a:p>
      </dgm:t>
    </dgm:pt>
    <dgm:pt modelId="{8AEC6483-23EF-4414-8E2A-6A005181899E}">
      <dgm:prSet phldrT="[Text]"/>
      <dgm:spPr/>
      <dgm:t>
        <a:bodyPr/>
        <a:lstStyle/>
        <a:p>
          <a:r>
            <a:rPr lang="en-US" dirty="0"/>
            <a:t>Simon Peter</a:t>
          </a:r>
        </a:p>
      </dgm:t>
    </dgm:pt>
    <dgm:pt modelId="{526DBE94-00A7-461E-AF61-51DFFA468BD0}" type="parTrans" cxnId="{976405B9-79B8-494E-A105-801AB128A327}">
      <dgm:prSet/>
      <dgm:spPr/>
      <dgm:t>
        <a:bodyPr/>
        <a:lstStyle/>
        <a:p>
          <a:endParaRPr lang="en-US"/>
        </a:p>
      </dgm:t>
    </dgm:pt>
    <dgm:pt modelId="{C81D2561-AE20-4589-919A-5479573342B0}" type="sibTrans" cxnId="{976405B9-79B8-494E-A105-801AB128A327}">
      <dgm:prSet/>
      <dgm:spPr/>
      <dgm:t>
        <a:bodyPr/>
        <a:lstStyle/>
        <a:p>
          <a:endParaRPr lang="en-US"/>
        </a:p>
      </dgm:t>
    </dgm:pt>
    <dgm:pt modelId="{056BF56F-CC43-4DDD-9D89-CA94DE101ECC}">
      <dgm:prSet phldrT="[Text]"/>
      <dgm:spPr>
        <a:solidFill>
          <a:schemeClr val="accent5">
            <a:lumMod val="75000"/>
          </a:schemeClr>
        </a:solidFill>
      </dgm:spPr>
      <dgm:t>
        <a:bodyPr/>
        <a:lstStyle/>
        <a:p>
          <a:r>
            <a:rPr lang="en-US" dirty="0"/>
            <a:t>John the Baptist</a:t>
          </a:r>
        </a:p>
      </dgm:t>
    </dgm:pt>
    <dgm:pt modelId="{001921C4-E4A3-488C-B466-13D798BB2038}" type="parTrans" cxnId="{778F2B2A-B50E-4B4B-8031-BBB0BAF3076A}">
      <dgm:prSet/>
      <dgm:spPr/>
      <dgm:t>
        <a:bodyPr/>
        <a:lstStyle/>
        <a:p>
          <a:endParaRPr lang="en-US"/>
        </a:p>
      </dgm:t>
    </dgm:pt>
    <dgm:pt modelId="{B28DA56B-359A-427D-B40B-7C9A5E29DAD4}" type="sibTrans" cxnId="{778F2B2A-B50E-4B4B-8031-BBB0BAF3076A}">
      <dgm:prSet/>
      <dgm:spPr/>
      <dgm:t>
        <a:bodyPr/>
        <a:lstStyle/>
        <a:p>
          <a:endParaRPr lang="en-US"/>
        </a:p>
      </dgm:t>
    </dgm:pt>
    <dgm:pt modelId="{204779DA-9EFD-416C-AA17-3047285492E6}">
      <dgm:prSet phldrT="[Text]"/>
      <dgm:spPr>
        <a:solidFill>
          <a:schemeClr val="accent6">
            <a:lumMod val="50000"/>
          </a:schemeClr>
        </a:solidFill>
      </dgm:spPr>
      <dgm:t>
        <a:bodyPr/>
        <a:lstStyle/>
        <a:p>
          <a:r>
            <a:rPr lang="en-US" dirty="0"/>
            <a:t>12-year-Old</a:t>
          </a:r>
        </a:p>
      </dgm:t>
    </dgm:pt>
    <dgm:pt modelId="{10182E5A-267A-4FF5-8BE4-365E5F0F59FD}" type="parTrans" cxnId="{4B45AE37-5E95-4459-A22C-A76A562E440A}">
      <dgm:prSet/>
      <dgm:spPr/>
      <dgm:t>
        <a:bodyPr/>
        <a:lstStyle/>
        <a:p>
          <a:endParaRPr lang="en-US"/>
        </a:p>
      </dgm:t>
    </dgm:pt>
    <dgm:pt modelId="{89F8EF12-ABE9-4852-AA60-32F3BE4FD92C}" type="sibTrans" cxnId="{4B45AE37-5E95-4459-A22C-A76A562E440A}">
      <dgm:prSet/>
      <dgm:spPr/>
      <dgm:t>
        <a:bodyPr/>
        <a:lstStyle/>
        <a:p>
          <a:endParaRPr lang="en-US"/>
        </a:p>
      </dgm:t>
    </dgm:pt>
    <dgm:pt modelId="{FBE57202-63C6-4AC6-8A48-2F7EEDE18422}">
      <dgm:prSet phldrT="[Text]"/>
      <dgm:spPr>
        <a:solidFill>
          <a:schemeClr val="accent2">
            <a:lumMod val="50000"/>
          </a:schemeClr>
        </a:solidFill>
      </dgm:spPr>
      <dgm:t>
        <a:bodyPr/>
        <a:lstStyle/>
        <a:p>
          <a:r>
            <a:rPr lang="en-US" dirty="0"/>
            <a:t>6-year-old</a:t>
          </a:r>
        </a:p>
      </dgm:t>
    </dgm:pt>
    <dgm:pt modelId="{22E9EA7B-06A1-4DB0-8C13-4FDDC38F5300}" type="parTrans" cxnId="{89F86E09-7B46-4DCB-A438-8B1FC1DB0A71}">
      <dgm:prSet/>
      <dgm:spPr/>
      <dgm:t>
        <a:bodyPr/>
        <a:lstStyle/>
        <a:p>
          <a:endParaRPr lang="en-US"/>
        </a:p>
      </dgm:t>
    </dgm:pt>
    <dgm:pt modelId="{29B1D402-63E0-4277-B9B1-DE1AE207061C}" type="sibTrans" cxnId="{89F86E09-7B46-4DCB-A438-8B1FC1DB0A71}">
      <dgm:prSet/>
      <dgm:spPr/>
      <dgm:t>
        <a:bodyPr/>
        <a:lstStyle/>
        <a:p>
          <a:endParaRPr lang="en-US"/>
        </a:p>
      </dgm:t>
    </dgm:pt>
    <dgm:pt modelId="{068CCA7D-1404-4068-AB93-6968EFC37502}" type="pres">
      <dgm:prSet presAssocID="{B842BC11-90CF-49FF-8D61-E8A8AAFE1BB6}" presName="diagram" presStyleCnt="0">
        <dgm:presLayoutVars>
          <dgm:dir/>
          <dgm:resizeHandles val="exact"/>
        </dgm:presLayoutVars>
      </dgm:prSet>
      <dgm:spPr/>
    </dgm:pt>
    <dgm:pt modelId="{EAA4FAF7-2B1B-440D-AB04-52061A8327A8}" type="pres">
      <dgm:prSet presAssocID="{0EFAF7DB-220E-474B-A306-B18848A2E64E}" presName="node" presStyleLbl="node1" presStyleIdx="0" presStyleCnt="6">
        <dgm:presLayoutVars>
          <dgm:bulletEnabled val="1"/>
        </dgm:presLayoutVars>
      </dgm:prSet>
      <dgm:spPr/>
    </dgm:pt>
    <dgm:pt modelId="{D86C629E-FD24-4979-AD6C-FF765663342C}" type="pres">
      <dgm:prSet presAssocID="{8655DB40-16AB-41AF-B7B9-C009642A6E8E}" presName="sibTrans" presStyleCnt="0"/>
      <dgm:spPr/>
    </dgm:pt>
    <dgm:pt modelId="{C593AB34-4B84-4F47-A09D-1663F9F71AFC}" type="pres">
      <dgm:prSet presAssocID="{9CA7C66F-6CF9-4093-95BD-C861D9811AA0}" presName="node" presStyleLbl="node1" presStyleIdx="1" presStyleCnt="6">
        <dgm:presLayoutVars>
          <dgm:bulletEnabled val="1"/>
        </dgm:presLayoutVars>
      </dgm:prSet>
      <dgm:spPr/>
    </dgm:pt>
    <dgm:pt modelId="{5AD6466A-5AEB-4BDD-BDCC-43ADA92E714A}" type="pres">
      <dgm:prSet presAssocID="{9AC506A7-F034-46F5-B26F-46FD22856FB4}" presName="sibTrans" presStyleCnt="0"/>
      <dgm:spPr/>
    </dgm:pt>
    <dgm:pt modelId="{917D3CD9-BA5B-404E-931F-223BF970C99B}" type="pres">
      <dgm:prSet presAssocID="{8AEC6483-23EF-4414-8E2A-6A005181899E}" presName="node" presStyleLbl="node1" presStyleIdx="2" presStyleCnt="6">
        <dgm:presLayoutVars>
          <dgm:bulletEnabled val="1"/>
        </dgm:presLayoutVars>
      </dgm:prSet>
      <dgm:spPr/>
    </dgm:pt>
    <dgm:pt modelId="{D803BB6F-28BD-4A03-B872-7769C680243B}" type="pres">
      <dgm:prSet presAssocID="{C81D2561-AE20-4589-919A-5479573342B0}" presName="sibTrans" presStyleCnt="0"/>
      <dgm:spPr/>
    </dgm:pt>
    <dgm:pt modelId="{4F7EBD7D-DFCF-42D9-919C-E6E65091B79C}" type="pres">
      <dgm:prSet presAssocID="{056BF56F-CC43-4DDD-9D89-CA94DE101ECC}" presName="node" presStyleLbl="node1" presStyleIdx="3" presStyleCnt="6">
        <dgm:presLayoutVars>
          <dgm:bulletEnabled val="1"/>
        </dgm:presLayoutVars>
      </dgm:prSet>
      <dgm:spPr/>
    </dgm:pt>
    <dgm:pt modelId="{371926FB-9294-4D9C-9214-4CEF0275C497}" type="pres">
      <dgm:prSet presAssocID="{B28DA56B-359A-427D-B40B-7C9A5E29DAD4}" presName="sibTrans" presStyleCnt="0"/>
      <dgm:spPr/>
    </dgm:pt>
    <dgm:pt modelId="{CB52FD11-6E75-4074-AC8F-10E0FD59B7A0}" type="pres">
      <dgm:prSet presAssocID="{204779DA-9EFD-416C-AA17-3047285492E6}" presName="node" presStyleLbl="node1" presStyleIdx="4" presStyleCnt="6">
        <dgm:presLayoutVars>
          <dgm:bulletEnabled val="1"/>
        </dgm:presLayoutVars>
      </dgm:prSet>
      <dgm:spPr/>
    </dgm:pt>
    <dgm:pt modelId="{08588CD8-2C19-489E-9D24-02924B217C45}" type="pres">
      <dgm:prSet presAssocID="{89F8EF12-ABE9-4852-AA60-32F3BE4FD92C}" presName="sibTrans" presStyleCnt="0"/>
      <dgm:spPr/>
    </dgm:pt>
    <dgm:pt modelId="{76049CD1-75A7-4C80-9C4F-81F0D3E4B5DC}" type="pres">
      <dgm:prSet presAssocID="{FBE57202-63C6-4AC6-8A48-2F7EEDE18422}" presName="node" presStyleLbl="node1" presStyleIdx="5" presStyleCnt="6">
        <dgm:presLayoutVars>
          <dgm:bulletEnabled val="1"/>
        </dgm:presLayoutVars>
      </dgm:prSet>
      <dgm:spPr/>
    </dgm:pt>
  </dgm:ptLst>
  <dgm:cxnLst>
    <dgm:cxn modelId="{89F86E09-7B46-4DCB-A438-8B1FC1DB0A71}" srcId="{B842BC11-90CF-49FF-8D61-E8A8AAFE1BB6}" destId="{FBE57202-63C6-4AC6-8A48-2F7EEDE18422}" srcOrd="5" destOrd="0" parTransId="{22E9EA7B-06A1-4DB0-8C13-4FDDC38F5300}" sibTransId="{29B1D402-63E0-4277-B9B1-DE1AE207061C}"/>
    <dgm:cxn modelId="{4C41BE15-3799-4642-92AF-58F1C6904769}" type="presOf" srcId="{056BF56F-CC43-4DDD-9D89-CA94DE101ECC}" destId="{4F7EBD7D-DFCF-42D9-919C-E6E65091B79C}" srcOrd="0" destOrd="0" presId="urn:microsoft.com/office/officeart/2005/8/layout/default"/>
    <dgm:cxn modelId="{98E9781F-6C85-4C8B-A8C8-ACC68D56FD26}" type="presOf" srcId="{0EFAF7DB-220E-474B-A306-B18848A2E64E}" destId="{EAA4FAF7-2B1B-440D-AB04-52061A8327A8}" srcOrd="0" destOrd="0" presId="urn:microsoft.com/office/officeart/2005/8/layout/default"/>
    <dgm:cxn modelId="{778F2B2A-B50E-4B4B-8031-BBB0BAF3076A}" srcId="{B842BC11-90CF-49FF-8D61-E8A8AAFE1BB6}" destId="{056BF56F-CC43-4DDD-9D89-CA94DE101ECC}" srcOrd="3" destOrd="0" parTransId="{001921C4-E4A3-488C-B466-13D798BB2038}" sibTransId="{B28DA56B-359A-427D-B40B-7C9A5E29DAD4}"/>
    <dgm:cxn modelId="{1A254136-9EEE-43D0-BC71-1289B085104A}" srcId="{B842BC11-90CF-49FF-8D61-E8A8AAFE1BB6}" destId="{9CA7C66F-6CF9-4093-95BD-C861D9811AA0}" srcOrd="1" destOrd="0" parTransId="{5C383048-3A83-419C-82E9-AA46D2B4FFD3}" sibTransId="{9AC506A7-F034-46F5-B26F-46FD22856FB4}"/>
    <dgm:cxn modelId="{4B45AE37-5E95-4459-A22C-A76A562E440A}" srcId="{B842BC11-90CF-49FF-8D61-E8A8AAFE1BB6}" destId="{204779DA-9EFD-416C-AA17-3047285492E6}" srcOrd="4" destOrd="0" parTransId="{10182E5A-267A-4FF5-8BE4-365E5F0F59FD}" sibTransId="{89F8EF12-ABE9-4852-AA60-32F3BE4FD92C}"/>
    <dgm:cxn modelId="{C2739289-C7F5-4C2B-8002-E64A84A3CCF1}" type="presOf" srcId="{9CA7C66F-6CF9-4093-95BD-C861D9811AA0}" destId="{C593AB34-4B84-4F47-A09D-1663F9F71AFC}" srcOrd="0" destOrd="0" presId="urn:microsoft.com/office/officeart/2005/8/layout/default"/>
    <dgm:cxn modelId="{5257829B-1EC2-4B27-82CD-9A4900A3CEF5}" type="presOf" srcId="{204779DA-9EFD-416C-AA17-3047285492E6}" destId="{CB52FD11-6E75-4074-AC8F-10E0FD59B7A0}" srcOrd="0" destOrd="0" presId="urn:microsoft.com/office/officeart/2005/8/layout/default"/>
    <dgm:cxn modelId="{4B3A68AC-F7E0-44C7-B1C8-7CD80B465A26}" type="presOf" srcId="{8AEC6483-23EF-4414-8E2A-6A005181899E}" destId="{917D3CD9-BA5B-404E-931F-223BF970C99B}" srcOrd="0" destOrd="0" presId="urn:microsoft.com/office/officeart/2005/8/layout/default"/>
    <dgm:cxn modelId="{976405B9-79B8-494E-A105-801AB128A327}" srcId="{B842BC11-90CF-49FF-8D61-E8A8AAFE1BB6}" destId="{8AEC6483-23EF-4414-8E2A-6A005181899E}" srcOrd="2" destOrd="0" parTransId="{526DBE94-00A7-461E-AF61-51DFFA468BD0}" sibTransId="{C81D2561-AE20-4589-919A-5479573342B0}"/>
    <dgm:cxn modelId="{1A373FBE-0C0B-4365-8600-C5B96F883073}" type="presOf" srcId="{FBE57202-63C6-4AC6-8A48-2F7EEDE18422}" destId="{76049CD1-75A7-4C80-9C4F-81F0D3E4B5DC}" srcOrd="0" destOrd="0" presId="urn:microsoft.com/office/officeart/2005/8/layout/default"/>
    <dgm:cxn modelId="{E88E6FD0-5EE8-42CE-8AC4-D71962510EE7}" srcId="{B842BC11-90CF-49FF-8D61-E8A8AAFE1BB6}" destId="{0EFAF7DB-220E-474B-A306-B18848A2E64E}" srcOrd="0" destOrd="0" parTransId="{ADEA5C60-BA03-45CE-8AE4-87E8350E817F}" sibTransId="{8655DB40-16AB-41AF-B7B9-C009642A6E8E}"/>
    <dgm:cxn modelId="{7095E1F8-4EDE-4430-B07D-B7175589A733}" type="presOf" srcId="{B842BC11-90CF-49FF-8D61-E8A8AAFE1BB6}" destId="{068CCA7D-1404-4068-AB93-6968EFC37502}" srcOrd="0" destOrd="0" presId="urn:microsoft.com/office/officeart/2005/8/layout/default"/>
    <dgm:cxn modelId="{BC5FF21A-43E7-485A-B596-C5AADF327B05}" type="presParOf" srcId="{068CCA7D-1404-4068-AB93-6968EFC37502}" destId="{EAA4FAF7-2B1B-440D-AB04-52061A8327A8}" srcOrd="0" destOrd="0" presId="urn:microsoft.com/office/officeart/2005/8/layout/default"/>
    <dgm:cxn modelId="{7DBDEB3C-0922-4C11-B032-8800766EAAC7}" type="presParOf" srcId="{068CCA7D-1404-4068-AB93-6968EFC37502}" destId="{D86C629E-FD24-4979-AD6C-FF765663342C}" srcOrd="1" destOrd="0" presId="urn:microsoft.com/office/officeart/2005/8/layout/default"/>
    <dgm:cxn modelId="{613FE1F9-EF48-4B26-8AF0-FACA67BF29EB}" type="presParOf" srcId="{068CCA7D-1404-4068-AB93-6968EFC37502}" destId="{C593AB34-4B84-4F47-A09D-1663F9F71AFC}" srcOrd="2" destOrd="0" presId="urn:microsoft.com/office/officeart/2005/8/layout/default"/>
    <dgm:cxn modelId="{40AAE183-EE4F-4AB0-9437-11D5128906F3}" type="presParOf" srcId="{068CCA7D-1404-4068-AB93-6968EFC37502}" destId="{5AD6466A-5AEB-4BDD-BDCC-43ADA92E714A}" srcOrd="3" destOrd="0" presId="urn:microsoft.com/office/officeart/2005/8/layout/default"/>
    <dgm:cxn modelId="{0859D5FC-F1F1-41ED-AFE7-9ED996860B28}" type="presParOf" srcId="{068CCA7D-1404-4068-AB93-6968EFC37502}" destId="{917D3CD9-BA5B-404E-931F-223BF970C99B}" srcOrd="4" destOrd="0" presId="urn:microsoft.com/office/officeart/2005/8/layout/default"/>
    <dgm:cxn modelId="{235E33CA-9331-4C4F-9FB8-E86BD246400B}" type="presParOf" srcId="{068CCA7D-1404-4068-AB93-6968EFC37502}" destId="{D803BB6F-28BD-4A03-B872-7769C680243B}" srcOrd="5" destOrd="0" presId="urn:microsoft.com/office/officeart/2005/8/layout/default"/>
    <dgm:cxn modelId="{B063FF6D-1F2D-472D-8B4C-B6A378A09833}" type="presParOf" srcId="{068CCA7D-1404-4068-AB93-6968EFC37502}" destId="{4F7EBD7D-DFCF-42D9-919C-E6E65091B79C}" srcOrd="6" destOrd="0" presId="urn:microsoft.com/office/officeart/2005/8/layout/default"/>
    <dgm:cxn modelId="{8DEA9DD5-5136-4B11-90B8-93E3C16F0472}" type="presParOf" srcId="{068CCA7D-1404-4068-AB93-6968EFC37502}" destId="{371926FB-9294-4D9C-9214-4CEF0275C497}" srcOrd="7" destOrd="0" presId="urn:microsoft.com/office/officeart/2005/8/layout/default"/>
    <dgm:cxn modelId="{59493989-76F3-460C-95F9-0ACC1B69B031}" type="presParOf" srcId="{068CCA7D-1404-4068-AB93-6968EFC37502}" destId="{CB52FD11-6E75-4074-AC8F-10E0FD59B7A0}" srcOrd="8" destOrd="0" presId="urn:microsoft.com/office/officeart/2005/8/layout/default"/>
    <dgm:cxn modelId="{6A894F3B-0B32-4910-89E9-FF9567B8B041}" type="presParOf" srcId="{068CCA7D-1404-4068-AB93-6968EFC37502}" destId="{08588CD8-2C19-489E-9D24-02924B217C45}" srcOrd="9" destOrd="0" presId="urn:microsoft.com/office/officeart/2005/8/layout/default"/>
    <dgm:cxn modelId="{A2512EF8-018A-47CE-AD9F-9EF6FA2C53E3}" type="presParOf" srcId="{068CCA7D-1404-4068-AB93-6968EFC37502}" destId="{76049CD1-75A7-4C80-9C4F-81F0D3E4B5DC}"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842BC11-90CF-49FF-8D61-E8A8AAFE1BB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0EFAF7DB-220E-474B-A306-B18848A2E64E}">
      <dgm:prSet phldrT="[Text]"/>
      <dgm:spPr>
        <a:solidFill>
          <a:schemeClr val="accent5">
            <a:lumMod val="50000"/>
          </a:schemeClr>
        </a:solidFill>
      </dgm:spPr>
      <dgm:t>
        <a:bodyPr/>
        <a:lstStyle/>
        <a:p>
          <a:r>
            <a:rPr lang="en-US" dirty="0"/>
            <a:t>30-year-old</a:t>
          </a:r>
        </a:p>
      </dgm:t>
    </dgm:pt>
    <dgm:pt modelId="{ADEA5C60-BA03-45CE-8AE4-87E8350E817F}" type="parTrans" cxnId="{E88E6FD0-5EE8-42CE-8AC4-D71962510EE7}">
      <dgm:prSet/>
      <dgm:spPr/>
      <dgm:t>
        <a:bodyPr/>
        <a:lstStyle/>
        <a:p>
          <a:endParaRPr lang="en-US"/>
        </a:p>
      </dgm:t>
    </dgm:pt>
    <dgm:pt modelId="{8655DB40-16AB-41AF-B7B9-C009642A6E8E}" type="sibTrans" cxnId="{E88E6FD0-5EE8-42CE-8AC4-D71962510EE7}">
      <dgm:prSet/>
      <dgm:spPr/>
      <dgm:t>
        <a:bodyPr/>
        <a:lstStyle/>
        <a:p>
          <a:endParaRPr lang="en-US"/>
        </a:p>
      </dgm:t>
    </dgm:pt>
    <dgm:pt modelId="{9CA7C66F-6CF9-4093-95BD-C861D9811AA0}">
      <dgm:prSet phldrT="[Text]"/>
      <dgm:spPr>
        <a:solidFill>
          <a:schemeClr val="accent3">
            <a:lumMod val="50000"/>
          </a:schemeClr>
        </a:solidFill>
      </dgm:spPr>
      <dgm:t>
        <a:bodyPr/>
        <a:lstStyle/>
        <a:p>
          <a:r>
            <a:rPr lang="en-US" dirty="0"/>
            <a:t>29-year-old</a:t>
          </a:r>
        </a:p>
      </dgm:t>
      <dgm:extLst>
        <a:ext uri="{E40237B7-FDA0-4F09-8148-C483321AD2D9}">
          <dgm14:cNvPr xmlns:dgm14="http://schemas.microsoft.com/office/drawing/2010/diagram" id="0" name="" descr="Basic Block List" title="SmartArt"/>
        </a:ext>
      </dgm:extLst>
    </dgm:pt>
    <dgm:pt modelId="{5C383048-3A83-419C-82E9-AA46D2B4FFD3}" type="parTrans" cxnId="{1A254136-9EEE-43D0-BC71-1289B085104A}">
      <dgm:prSet/>
      <dgm:spPr/>
      <dgm:t>
        <a:bodyPr/>
        <a:lstStyle/>
        <a:p>
          <a:endParaRPr lang="en-US"/>
        </a:p>
      </dgm:t>
    </dgm:pt>
    <dgm:pt modelId="{9AC506A7-F034-46F5-B26F-46FD22856FB4}" type="sibTrans" cxnId="{1A254136-9EEE-43D0-BC71-1289B085104A}">
      <dgm:prSet/>
      <dgm:spPr/>
      <dgm:t>
        <a:bodyPr/>
        <a:lstStyle/>
        <a:p>
          <a:endParaRPr lang="en-US"/>
        </a:p>
      </dgm:t>
    </dgm:pt>
    <dgm:pt modelId="{8AEC6483-23EF-4414-8E2A-6A005181899E}">
      <dgm:prSet phldrT="[Text]"/>
      <dgm:spPr/>
      <dgm:t>
        <a:bodyPr/>
        <a:lstStyle/>
        <a:p>
          <a:r>
            <a:rPr lang="en-US" dirty="0"/>
            <a:t>29-year-old</a:t>
          </a:r>
        </a:p>
      </dgm:t>
    </dgm:pt>
    <dgm:pt modelId="{526DBE94-00A7-461E-AF61-51DFFA468BD0}" type="parTrans" cxnId="{976405B9-79B8-494E-A105-801AB128A327}">
      <dgm:prSet/>
      <dgm:spPr/>
      <dgm:t>
        <a:bodyPr/>
        <a:lstStyle/>
        <a:p>
          <a:endParaRPr lang="en-US"/>
        </a:p>
      </dgm:t>
    </dgm:pt>
    <dgm:pt modelId="{C81D2561-AE20-4589-919A-5479573342B0}" type="sibTrans" cxnId="{976405B9-79B8-494E-A105-801AB128A327}">
      <dgm:prSet/>
      <dgm:spPr/>
      <dgm:t>
        <a:bodyPr/>
        <a:lstStyle/>
        <a:p>
          <a:endParaRPr lang="en-US"/>
        </a:p>
      </dgm:t>
    </dgm:pt>
    <dgm:pt modelId="{056BF56F-CC43-4DDD-9D89-CA94DE101ECC}">
      <dgm:prSet phldrT="[Text]"/>
      <dgm:spPr>
        <a:solidFill>
          <a:schemeClr val="accent5">
            <a:lumMod val="75000"/>
          </a:schemeClr>
        </a:solidFill>
      </dgm:spPr>
      <dgm:t>
        <a:bodyPr/>
        <a:lstStyle/>
        <a:p>
          <a:r>
            <a:rPr lang="en-US" dirty="0"/>
            <a:t>30-year-old</a:t>
          </a:r>
        </a:p>
      </dgm:t>
    </dgm:pt>
    <dgm:pt modelId="{001921C4-E4A3-488C-B466-13D798BB2038}" type="parTrans" cxnId="{778F2B2A-B50E-4B4B-8031-BBB0BAF3076A}">
      <dgm:prSet/>
      <dgm:spPr/>
      <dgm:t>
        <a:bodyPr/>
        <a:lstStyle/>
        <a:p>
          <a:endParaRPr lang="en-US"/>
        </a:p>
      </dgm:t>
    </dgm:pt>
    <dgm:pt modelId="{B28DA56B-359A-427D-B40B-7C9A5E29DAD4}" type="sibTrans" cxnId="{778F2B2A-B50E-4B4B-8031-BBB0BAF3076A}">
      <dgm:prSet/>
      <dgm:spPr/>
      <dgm:t>
        <a:bodyPr/>
        <a:lstStyle/>
        <a:p>
          <a:endParaRPr lang="en-US"/>
        </a:p>
      </dgm:t>
    </dgm:pt>
    <dgm:pt modelId="{204779DA-9EFD-416C-AA17-3047285492E6}">
      <dgm:prSet phldrT="[Text]"/>
      <dgm:spPr>
        <a:solidFill>
          <a:schemeClr val="accent6">
            <a:lumMod val="50000"/>
          </a:schemeClr>
        </a:solidFill>
      </dgm:spPr>
      <dgm:t>
        <a:bodyPr/>
        <a:lstStyle/>
        <a:p>
          <a:r>
            <a:rPr lang="en-US" dirty="0"/>
            <a:t>At his Birth</a:t>
          </a:r>
        </a:p>
      </dgm:t>
    </dgm:pt>
    <dgm:pt modelId="{10182E5A-267A-4FF5-8BE4-365E5F0F59FD}" type="parTrans" cxnId="{4B45AE37-5E95-4459-A22C-A76A562E440A}">
      <dgm:prSet/>
      <dgm:spPr/>
      <dgm:t>
        <a:bodyPr/>
        <a:lstStyle/>
        <a:p>
          <a:endParaRPr lang="en-US"/>
        </a:p>
      </dgm:t>
    </dgm:pt>
    <dgm:pt modelId="{89F8EF12-ABE9-4852-AA60-32F3BE4FD92C}" type="sibTrans" cxnId="{4B45AE37-5E95-4459-A22C-A76A562E440A}">
      <dgm:prSet/>
      <dgm:spPr/>
      <dgm:t>
        <a:bodyPr/>
        <a:lstStyle/>
        <a:p>
          <a:endParaRPr lang="en-US"/>
        </a:p>
      </dgm:t>
    </dgm:pt>
    <dgm:pt modelId="{FBE57202-63C6-4AC6-8A48-2F7EEDE18422}">
      <dgm:prSet phldrT="[Text]"/>
      <dgm:spPr>
        <a:solidFill>
          <a:schemeClr val="accent2">
            <a:lumMod val="50000"/>
          </a:schemeClr>
        </a:solidFill>
      </dgm:spPr>
      <dgm:t>
        <a:bodyPr/>
        <a:lstStyle/>
        <a:p>
          <a:r>
            <a:rPr lang="en-US" dirty="0"/>
            <a:t>At his Baptism</a:t>
          </a:r>
        </a:p>
      </dgm:t>
    </dgm:pt>
    <dgm:pt modelId="{22E9EA7B-06A1-4DB0-8C13-4FDDC38F5300}" type="parTrans" cxnId="{89F86E09-7B46-4DCB-A438-8B1FC1DB0A71}">
      <dgm:prSet/>
      <dgm:spPr/>
      <dgm:t>
        <a:bodyPr/>
        <a:lstStyle/>
        <a:p>
          <a:endParaRPr lang="en-US"/>
        </a:p>
      </dgm:t>
    </dgm:pt>
    <dgm:pt modelId="{29B1D402-63E0-4277-B9B1-DE1AE207061C}" type="sibTrans" cxnId="{89F86E09-7B46-4DCB-A438-8B1FC1DB0A71}">
      <dgm:prSet/>
      <dgm:spPr/>
      <dgm:t>
        <a:bodyPr/>
        <a:lstStyle/>
        <a:p>
          <a:endParaRPr lang="en-US"/>
        </a:p>
      </dgm:t>
    </dgm:pt>
    <dgm:pt modelId="{068CCA7D-1404-4068-AB93-6968EFC37502}" type="pres">
      <dgm:prSet presAssocID="{B842BC11-90CF-49FF-8D61-E8A8AAFE1BB6}" presName="diagram" presStyleCnt="0">
        <dgm:presLayoutVars>
          <dgm:dir/>
          <dgm:resizeHandles val="exact"/>
        </dgm:presLayoutVars>
      </dgm:prSet>
      <dgm:spPr/>
    </dgm:pt>
    <dgm:pt modelId="{EAA4FAF7-2B1B-440D-AB04-52061A8327A8}" type="pres">
      <dgm:prSet presAssocID="{0EFAF7DB-220E-474B-A306-B18848A2E64E}" presName="node" presStyleLbl="node1" presStyleIdx="0" presStyleCnt="6">
        <dgm:presLayoutVars>
          <dgm:bulletEnabled val="1"/>
        </dgm:presLayoutVars>
      </dgm:prSet>
      <dgm:spPr/>
    </dgm:pt>
    <dgm:pt modelId="{D86C629E-FD24-4979-AD6C-FF765663342C}" type="pres">
      <dgm:prSet presAssocID="{8655DB40-16AB-41AF-B7B9-C009642A6E8E}" presName="sibTrans" presStyleCnt="0"/>
      <dgm:spPr/>
    </dgm:pt>
    <dgm:pt modelId="{C593AB34-4B84-4F47-A09D-1663F9F71AFC}" type="pres">
      <dgm:prSet presAssocID="{9CA7C66F-6CF9-4093-95BD-C861D9811AA0}" presName="node" presStyleLbl="node1" presStyleIdx="1" presStyleCnt="6">
        <dgm:presLayoutVars>
          <dgm:bulletEnabled val="1"/>
        </dgm:presLayoutVars>
      </dgm:prSet>
      <dgm:spPr/>
    </dgm:pt>
    <dgm:pt modelId="{5AD6466A-5AEB-4BDD-BDCC-43ADA92E714A}" type="pres">
      <dgm:prSet presAssocID="{9AC506A7-F034-46F5-B26F-46FD22856FB4}" presName="sibTrans" presStyleCnt="0"/>
      <dgm:spPr/>
    </dgm:pt>
    <dgm:pt modelId="{917D3CD9-BA5B-404E-931F-223BF970C99B}" type="pres">
      <dgm:prSet presAssocID="{8AEC6483-23EF-4414-8E2A-6A005181899E}" presName="node" presStyleLbl="node1" presStyleIdx="2" presStyleCnt="6">
        <dgm:presLayoutVars>
          <dgm:bulletEnabled val="1"/>
        </dgm:presLayoutVars>
      </dgm:prSet>
      <dgm:spPr/>
    </dgm:pt>
    <dgm:pt modelId="{D803BB6F-28BD-4A03-B872-7769C680243B}" type="pres">
      <dgm:prSet presAssocID="{C81D2561-AE20-4589-919A-5479573342B0}" presName="sibTrans" presStyleCnt="0"/>
      <dgm:spPr/>
    </dgm:pt>
    <dgm:pt modelId="{4F7EBD7D-DFCF-42D9-919C-E6E65091B79C}" type="pres">
      <dgm:prSet presAssocID="{056BF56F-CC43-4DDD-9D89-CA94DE101ECC}" presName="node" presStyleLbl="node1" presStyleIdx="3" presStyleCnt="6">
        <dgm:presLayoutVars>
          <dgm:bulletEnabled val="1"/>
        </dgm:presLayoutVars>
      </dgm:prSet>
      <dgm:spPr/>
    </dgm:pt>
    <dgm:pt modelId="{371926FB-9294-4D9C-9214-4CEF0275C497}" type="pres">
      <dgm:prSet presAssocID="{B28DA56B-359A-427D-B40B-7C9A5E29DAD4}" presName="sibTrans" presStyleCnt="0"/>
      <dgm:spPr/>
    </dgm:pt>
    <dgm:pt modelId="{CB52FD11-6E75-4074-AC8F-10E0FD59B7A0}" type="pres">
      <dgm:prSet presAssocID="{204779DA-9EFD-416C-AA17-3047285492E6}" presName="node" presStyleLbl="node1" presStyleIdx="4" presStyleCnt="6">
        <dgm:presLayoutVars>
          <dgm:bulletEnabled val="1"/>
        </dgm:presLayoutVars>
      </dgm:prSet>
      <dgm:spPr/>
    </dgm:pt>
    <dgm:pt modelId="{08588CD8-2C19-489E-9D24-02924B217C45}" type="pres">
      <dgm:prSet presAssocID="{89F8EF12-ABE9-4852-AA60-32F3BE4FD92C}" presName="sibTrans" presStyleCnt="0"/>
      <dgm:spPr/>
    </dgm:pt>
    <dgm:pt modelId="{76049CD1-75A7-4C80-9C4F-81F0D3E4B5DC}" type="pres">
      <dgm:prSet presAssocID="{FBE57202-63C6-4AC6-8A48-2F7EEDE18422}" presName="node" presStyleLbl="node1" presStyleIdx="5" presStyleCnt="6">
        <dgm:presLayoutVars>
          <dgm:bulletEnabled val="1"/>
        </dgm:presLayoutVars>
      </dgm:prSet>
      <dgm:spPr/>
    </dgm:pt>
  </dgm:ptLst>
  <dgm:cxnLst>
    <dgm:cxn modelId="{89F86E09-7B46-4DCB-A438-8B1FC1DB0A71}" srcId="{B842BC11-90CF-49FF-8D61-E8A8AAFE1BB6}" destId="{FBE57202-63C6-4AC6-8A48-2F7EEDE18422}" srcOrd="5" destOrd="0" parTransId="{22E9EA7B-06A1-4DB0-8C13-4FDDC38F5300}" sibTransId="{29B1D402-63E0-4277-B9B1-DE1AE207061C}"/>
    <dgm:cxn modelId="{4C41BE15-3799-4642-92AF-58F1C6904769}" type="presOf" srcId="{056BF56F-CC43-4DDD-9D89-CA94DE101ECC}" destId="{4F7EBD7D-DFCF-42D9-919C-E6E65091B79C}" srcOrd="0" destOrd="0" presId="urn:microsoft.com/office/officeart/2005/8/layout/default"/>
    <dgm:cxn modelId="{98E9781F-6C85-4C8B-A8C8-ACC68D56FD26}" type="presOf" srcId="{0EFAF7DB-220E-474B-A306-B18848A2E64E}" destId="{EAA4FAF7-2B1B-440D-AB04-52061A8327A8}" srcOrd="0" destOrd="0" presId="urn:microsoft.com/office/officeart/2005/8/layout/default"/>
    <dgm:cxn modelId="{778F2B2A-B50E-4B4B-8031-BBB0BAF3076A}" srcId="{B842BC11-90CF-49FF-8D61-E8A8AAFE1BB6}" destId="{056BF56F-CC43-4DDD-9D89-CA94DE101ECC}" srcOrd="3" destOrd="0" parTransId="{001921C4-E4A3-488C-B466-13D798BB2038}" sibTransId="{B28DA56B-359A-427D-B40B-7C9A5E29DAD4}"/>
    <dgm:cxn modelId="{1A254136-9EEE-43D0-BC71-1289B085104A}" srcId="{B842BC11-90CF-49FF-8D61-E8A8AAFE1BB6}" destId="{9CA7C66F-6CF9-4093-95BD-C861D9811AA0}" srcOrd="1" destOrd="0" parTransId="{5C383048-3A83-419C-82E9-AA46D2B4FFD3}" sibTransId="{9AC506A7-F034-46F5-B26F-46FD22856FB4}"/>
    <dgm:cxn modelId="{4B45AE37-5E95-4459-A22C-A76A562E440A}" srcId="{B842BC11-90CF-49FF-8D61-E8A8AAFE1BB6}" destId="{204779DA-9EFD-416C-AA17-3047285492E6}" srcOrd="4" destOrd="0" parTransId="{10182E5A-267A-4FF5-8BE4-365E5F0F59FD}" sibTransId="{89F8EF12-ABE9-4852-AA60-32F3BE4FD92C}"/>
    <dgm:cxn modelId="{C2739289-C7F5-4C2B-8002-E64A84A3CCF1}" type="presOf" srcId="{9CA7C66F-6CF9-4093-95BD-C861D9811AA0}" destId="{C593AB34-4B84-4F47-A09D-1663F9F71AFC}" srcOrd="0" destOrd="0" presId="urn:microsoft.com/office/officeart/2005/8/layout/default"/>
    <dgm:cxn modelId="{5257829B-1EC2-4B27-82CD-9A4900A3CEF5}" type="presOf" srcId="{204779DA-9EFD-416C-AA17-3047285492E6}" destId="{CB52FD11-6E75-4074-AC8F-10E0FD59B7A0}" srcOrd="0" destOrd="0" presId="urn:microsoft.com/office/officeart/2005/8/layout/default"/>
    <dgm:cxn modelId="{4B3A68AC-F7E0-44C7-B1C8-7CD80B465A26}" type="presOf" srcId="{8AEC6483-23EF-4414-8E2A-6A005181899E}" destId="{917D3CD9-BA5B-404E-931F-223BF970C99B}" srcOrd="0" destOrd="0" presId="urn:microsoft.com/office/officeart/2005/8/layout/default"/>
    <dgm:cxn modelId="{976405B9-79B8-494E-A105-801AB128A327}" srcId="{B842BC11-90CF-49FF-8D61-E8A8AAFE1BB6}" destId="{8AEC6483-23EF-4414-8E2A-6A005181899E}" srcOrd="2" destOrd="0" parTransId="{526DBE94-00A7-461E-AF61-51DFFA468BD0}" sibTransId="{C81D2561-AE20-4589-919A-5479573342B0}"/>
    <dgm:cxn modelId="{1A373FBE-0C0B-4365-8600-C5B96F883073}" type="presOf" srcId="{FBE57202-63C6-4AC6-8A48-2F7EEDE18422}" destId="{76049CD1-75A7-4C80-9C4F-81F0D3E4B5DC}" srcOrd="0" destOrd="0" presId="urn:microsoft.com/office/officeart/2005/8/layout/default"/>
    <dgm:cxn modelId="{E88E6FD0-5EE8-42CE-8AC4-D71962510EE7}" srcId="{B842BC11-90CF-49FF-8D61-E8A8AAFE1BB6}" destId="{0EFAF7DB-220E-474B-A306-B18848A2E64E}" srcOrd="0" destOrd="0" parTransId="{ADEA5C60-BA03-45CE-8AE4-87E8350E817F}" sibTransId="{8655DB40-16AB-41AF-B7B9-C009642A6E8E}"/>
    <dgm:cxn modelId="{7095E1F8-4EDE-4430-B07D-B7175589A733}" type="presOf" srcId="{B842BC11-90CF-49FF-8D61-E8A8AAFE1BB6}" destId="{068CCA7D-1404-4068-AB93-6968EFC37502}" srcOrd="0" destOrd="0" presId="urn:microsoft.com/office/officeart/2005/8/layout/default"/>
    <dgm:cxn modelId="{BC5FF21A-43E7-485A-B596-C5AADF327B05}" type="presParOf" srcId="{068CCA7D-1404-4068-AB93-6968EFC37502}" destId="{EAA4FAF7-2B1B-440D-AB04-52061A8327A8}" srcOrd="0" destOrd="0" presId="urn:microsoft.com/office/officeart/2005/8/layout/default"/>
    <dgm:cxn modelId="{7DBDEB3C-0922-4C11-B032-8800766EAAC7}" type="presParOf" srcId="{068CCA7D-1404-4068-AB93-6968EFC37502}" destId="{D86C629E-FD24-4979-AD6C-FF765663342C}" srcOrd="1" destOrd="0" presId="urn:microsoft.com/office/officeart/2005/8/layout/default"/>
    <dgm:cxn modelId="{613FE1F9-EF48-4B26-8AF0-FACA67BF29EB}" type="presParOf" srcId="{068CCA7D-1404-4068-AB93-6968EFC37502}" destId="{C593AB34-4B84-4F47-A09D-1663F9F71AFC}" srcOrd="2" destOrd="0" presId="urn:microsoft.com/office/officeart/2005/8/layout/default"/>
    <dgm:cxn modelId="{40AAE183-EE4F-4AB0-9437-11D5128906F3}" type="presParOf" srcId="{068CCA7D-1404-4068-AB93-6968EFC37502}" destId="{5AD6466A-5AEB-4BDD-BDCC-43ADA92E714A}" srcOrd="3" destOrd="0" presId="urn:microsoft.com/office/officeart/2005/8/layout/default"/>
    <dgm:cxn modelId="{0859D5FC-F1F1-41ED-AFE7-9ED996860B28}" type="presParOf" srcId="{068CCA7D-1404-4068-AB93-6968EFC37502}" destId="{917D3CD9-BA5B-404E-931F-223BF970C99B}" srcOrd="4" destOrd="0" presId="urn:microsoft.com/office/officeart/2005/8/layout/default"/>
    <dgm:cxn modelId="{235E33CA-9331-4C4F-9FB8-E86BD246400B}" type="presParOf" srcId="{068CCA7D-1404-4068-AB93-6968EFC37502}" destId="{D803BB6F-28BD-4A03-B872-7769C680243B}" srcOrd="5" destOrd="0" presId="urn:microsoft.com/office/officeart/2005/8/layout/default"/>
    <dgm:cxn modelId="{B063FF6D-1F2D-472D-8B4C-B6A378A09833}" type="presParOf" srcId="{068CCA7D-1404-4068-AB93-6968EFC37502}" destId="{4F7EBD7D-DFCF-42D9-919C-E6E65091B79C}" srcOrd="6" destOrd="0" presId="urn:microsoft.com/office/officeart/2005/8/layout/default"/>
    <dgm:cxn modelId="{8DEA9DD5-5136-4B11-90B8-93E3C16F0472}" type="presParOf" srcId="{068CCA7D-1404-4068-AB93-6968EFC37502}" destId="{371926FB-9294-4D9C-9214-4CEF0275C497}" srcOrd="7" destOrd="0" presId="urn:microsoft.com/office/officeart/2005/8/layout/default"/>
    <dgm:cxn modelId="{59493989-76F3-460C-95F9-0ACC1B69B031}" type="presParOf" srcId="{068CCA7D-1404-4068-AB93-6968EFC37502}" destId="{CB52FD11-6E75-4074-AC8F-10E0FD59B7A0}" srcOrd="8" destOrd="0" presId="urn:microsoft.com/office/officeart/2005/8/layout/default"/>
    <dgm:cxn modelId="{6A894F3B-0B32-4910-89E9-FF9567B8B041}" type="presParOf" srcId="{068CCA7D-1404-4068-AB93-6968EFC37502}" destId="{08588CD8-2C19-489E-9D24-02924B217C45}" srcOrd="9" destOrd="0" presId="urn:microsoft.com/office/officeart/2005/8/layout/default"/>
    <dgm:cxn modelId="{A2512EF8-018A-47CE-AD9F-9EF6FA2C53E3}" type="presParOf" srcId="{068CCA7D-1404-4068-AB93-6968EFC37502}" destId="{76049CD1-75A7-4C80-9C4F-81F0D3E4B5DC}"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B842BC11-90CF-49FF-8D61-E8A8AAFE1BB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0EFAF7DB-220E-474B-A306-B18848A2E64E}">
      <dgm:prSet phldrT="[Text]"/>
      <dgm:spPr>
        <a:solidFill>
          <a:schemeClr val="accent5">
            <a:lumMod val="50000"/>
          </a:schemeClr>
        </a:solidFill>
      </dgm:spPr>
      <dgm:t>
        <a:bodyPr/>
        <a:lstStyle/>
        <a:p>
          <a:r>
            <a:rPr lang="en-US" dirty="0"/>
            <a:t>The Berlin Wall falls</a:t>
          </a:r>
        </a:p>
      </dgm:t>
    </dgm:pt>
    <dgm:pt modelId="{ADEA5C60-BA03-45CE-8AE4-87E8350E817F}" type="parTrans" cxnId="{E88E6FD0-5EE8-42CE-8AC4-D71962510EE7}">
      <dgm:prSet/>
      <dgm:spPr/>
      <dgm:t>
        <a:bodyPr/>
        <a:lstStyle/>
        <a:p>
          <a:endParaRPr lang="en-US"/>
        </a:p>
      </dgm:t>
    </dgm:pt>
    <dgm:pt modelId="{8655DB40-16AB-41AF-B7B9-C009642A6E8E}" type="sibTrans" cxnId="{E88E6FD0-5EE8-42CE-8AC4-D71962510EE7}">
      <dgm:prSet/>
      <dgm:spPr/>
      <dgm:t>
        <a:bodyPr/>
        <a:lstStyle/>
        <a:p>
          <a:endParaRPr lang="en-US"/>
        </a:p>
      </dgm:t>
    </dgm:pt>
    <dgm:pt modelId="{9CA7C66F-6CF9-4093-95BD-C861D9811AA0}">
      <dgm:prSet phldrT="[Text]"/>
      <dgm:spPr>
        <a:solidFill>
          <a:schemeClr val="accent3">
            <a:lumMod val="50000"/>
          </a:schemeClr>
        </a:solidFill>
      </dgm:spPr>
      <dgm:t>
        <a:bodyPr/>
        <a:lstStyle/>
        <a:p>
          <a:r>
            <a:rPr lang="en-US" dirty="0"/>
            <a:t>The Twin towers fall</a:t>
          </a:r>
        </a:p>
      </dgm:t>
      <dgm:extLst>
        <a:ext uri="{E40237B7-FDA0-4F09-8148-C483321AD2D9}">
          <dgm14:cNvPr xmlns:dgm14="http://schemas.microsoft.com/office/drawing/2010/diagram" id="0" name="" descr="Basic Block List" title="SmartArt"/>
        </a:ext>
      </dgm:extLst>
    </dgm:pt>
    <dgm:pt modelId="{5C383048-3A83-419C-82E9-AA46D2B4FFD3}" type="parTrans" cxnId="{1A254136-9EEE-43D0-BC71-1289B085104A}">
      <dgm:prSet/>
      <dgm:spPr/>
      <dgm:t>
        <a:bodyPr/>
        <a:lstStyle/>
        <a:p>
          <a:endParaRPr lang="en-US"/>
        </a:p>
      </dgm:t>
    </dgm:pt>
    <dgm:pt modelId="{9AC506A7-F034-46F5-B26F-46FD22856FB4}" type="sibTrans" cxnId="{1A254136-9EEE-43D0-BC71-1289B085104A}">
      <dgm:prSet/>
      <dgm:spPr/>
      <dgm:t>
        <a:bodyPr/>
        <a:lstStyle/>
        <a:p>
          <a:endParaRPr lang="en-US"/>
        </a:p>
      </dgm:t>
    </dgm:pt>
    <dgm:pt modelId="{8AEC6483-23EF-4414-8E2A-6A005181899E}">
      <dgm:prSet phldrT="[Text]"/>
      <dgm:spPr/>
      <dgm:t>
        <a:bodyPr/>
        <a:lstStyle/>
        <a:p>
          <a:r>
            <a:rPr lang="en-US" dirty="0"/>
            <a:t>Time of the End </a:t>
          </a:r>
        </a:p>
      </dgm:t>
    </dgm:pt>
    <dgm:pt modelId="{526DBE94-00A7-461E-AF61-51DFFA468BD0}" type="parTrans" cxnId="{976405B9-79B8-494E-A105-801AB128A327}">
      <dgm:prSet/>
      <dgm:spPr/>
      <dgm:t>
        <a:bodyPr/>
        <a:lstStyle/>
        <a:p>
          <a:endParaRPr lang="en-US"/>
        </a:p>
      </dgm:t>
    </dgm:pt>
    <dgm:pt modelId="{C81D2561-AE20-4589-919A-5479573342B0}" type="sibTrans" cxnId="{976405B9-79B8-494E-A105-801AB128A327}">
      <dgm:prSet/>
      <dgm:spPr/>
      <dgm:t>
        <a:bodyPr/>
        <a:lstStyle/>
        <a:p>
          <a:endParaRPr lang="en-US"/>
        </a:p>
      </dgm:t>
    </dgm:pt>
    <dgm:pt modelId="{056BF56F-CC43-4DDD-9D89-CA94DE101ECC}">
      <dgm:prSet phldrT="[Text]"/>
      <dgm:spPr>
        <a:solidFill>
          <a:schemeClr val="accent5">
            <a:lumMod val="75000"/>
          </a:schemeClr>
        </a:solidFill>
      </dgm:spPr>
      <dgm:t>
        <a:bodyPr/>
        <a:lstStyle/>
        <a:p>
          <a:r>
            <a:rPr lang="en-US" dirty="0"/>
            <a:t>Close of Probation</a:t>
          </a:r>
        </a:p>
      </dgm:t>
    </dgm:pt>
    <dgm:pt modelId="{001921C4-E4A3-488C-B466-13D798BB2038}" type="parTrans" cxnId="{778F2B2A-B50E-4B4B-8031-BBB0BAF3076A}">
      <dgm:prSet/>
      <dgm:spPr/>
      <dgm:t>
        <a:bodyPr/>
        <a:lstStyle/>
        <a:p>
          <a:endParaRPr lang="en-US"/>
        </a:p>
      </dgm:t>
    </dgm:pt>
    <dgm:pt modelId="{B28DA56B-359A-427D-B40B-7C9A5E29DAD4}" type="sibTrans" cxnId="{778F2B2A-B50E-4B4B-8031-BBB0BAF3076A}">
      <dgm:prSet/>
      <dgm:spPr/>
      <dgm:t>
        <a:bodyPr/>
        <a:lstStyle/>
        <a:p>
          <a:endParaRPr lang="en-US"/>
        </a:p>
      </dgm:t>
    </dgm:pt>
    <dgm:pt modelId="{204779DA-9EFD-416C-AA17-3047285492E6}">
      <dgm:prSet phldrT="[Text]"/>
      <dgm:spPr>
        <a:solidFill>
          <a:schemeClr val="accent6">
            <a:lumMod val="50000"/>
          </a:schemeClr>
        </a:solidFill>
      </dgm:spPr>
      <dgm:t>
        <a:bodyPr/>
        <a:lstStyle/>
        <a:p>
          <a:r>
            <a:rPr lang="en-US" dirty="0"/>
            <a:t>The Twin towers fall</a:t>
          </a:r>
        </a:p>
      </dgm:t>
    </dgm:pt>
    <dgm:pt modelId="{10182E5A-267A-4FF5-8BE4-365E5F0F59FD}" type="parTrans" cxnId="{4B45AE37-5E95-4459-A22C-A76A562E440A}">
      <dgm:prSet/>
      <dgm:spPr/>
      <dgm:t>
        <a:bodyPr/>
        <a:lstStyle/>
        <a:p>
          <a:endParaRPr lang="en-US"/>
        </a:p>
      </dgm:t>
    </dgm:pt>
    <dgm:pt modelId="{89F8EF12-ABE9-4852-AA60-32F3BE4FD92C}" type="sibTrans" cxnId="{4B45AE37-5E95-4459-A22C-A76A562E440A}">
      <dgm:prSet/>
      <dgm:spPr/>
      <dgm:t>
        <a:bodyPr/>
        <a:lstStyle/>
        <a:p>
          <a:endParaRPr lang="en-US"/>
        </a:p>
      </dgm:t>
    </dgm:pt>
    <dgm:pt modelId="{FBE57202-63C6-4AC6-8A48-2F7EEDE18422}">
      <dgm:prSet phldrT="[Text]"/>
      <dgm:spPr>
        <a:solidFill>
          <a:schemeClr val="accent2">
            <a:lumMod val="50000"/>
          </a:schemeClr>
        </a:solidFill>
      </dgm:spPr>
      <dgm:t>
        <a:bodyPr/>
        <a:lstStyle/>
        <a:p>
          <a:r>
            <a:rPr lang="en-US" dirty="0"/>
            <a:t>The Berlin wall falls</a:t>
          </a:r>
        </a:p>
      </dgm:t>
    </dgm:pt>
    <dgm:pt modelId="{22E9EA7B-06A1-4DB0-8C13-4FDDC38F5300}" type="parTrans" cxnId="{89F86E09-7B46-4DCB-A438-8B1FC1DB0A71}">
      <dgm:prSet/>
      <dgm:spPr/>
      <dgm:t>
        <a:bodyPr/>
        <a:lstStyle/>
        <a:p>
          <a:endParaRPr lang="en-US"/>
        </a:p>
      </dgm:t>
    </dgm:pt>
    <dgm:pt modelId="{29B1D402-63E0-4277-B9B1-DE1AE207061C}" type="sibTrans" cxnId="{89F86E09-7B46-4DCB-A438-8B1FC1DB0A71}">
      <dgm:prSet/>
      <dgm:spPr/>
      <dgm:t>
        <a:bodyPr/>
        <a:lstStyle/>
        <a:p>
          <a:endParaRPr lang="en-US"/>
        </a:p>
      </dgm:t>
    </dgm:pt>
    <dgm:pt modelId="{068CCA7D-1404-4068-AB93-6968EFC37502}" type="pres">
      <dgm:prSet presAssocID="{B842BC11-90CF-49FF-8D61-E8A8AAFE1BB6}" presName="diagram" presStyleCnt="0">
        <dgm:presLayoutVars>
          <dgm:dir/>
          <dgm:resizeHandles val="exact"/>
        </dgm:presLayoutVars>
      </dgm:prSet>
      <dgm:spPr/>
    </dgm:pt>
    <dgm:pt modelId="{EAA4FAF7-2B1B-440D-AB04-52061A8327A8}" type="pres">
      <dgm:prSet presAssocID="{0EFAF7DB-220E-474B-A306-B18848A2E64E}" presName="node" presStyleLbl="node1" presStyleIdx="0" presStyleCnt="6">
        <dgm:presLayoutVars>
          <dgm:bulletEnabled val="1"/>
        </dgm:presLayoutVars>
      </dgm:prSet>
      <dgm:spPr/>
    </dgm:pt>
    <dgm:pt modelId="{D86C629E-FD24-4979-AD6C-FF765663342C}" type="pres">
      <dgm:prSet presAssocID="{8655DB40-16AB-41AF-B7B9-C009642A6E8E}" presName="sibTrans" presStyleCnt="0"/>
      <dgm:spPr/>
    </dgm:pt>
    <dgm:pt modelId="{C593AB34-4B84-4F47-A09D-1663F9F71AFC}" type="pres">
      <dgm:prSet presAssocID="{9CA7C66F-6CF9-4093-95BD-C861D9811AA0}" presName="node" presStyleLbl="node1" presStyleIdx="1" presStyleCnt="6">
        <dgm:presLayoutVars>
          <dgm:bulletEnabled val="1"/>
        </dgm:presLayoutVars>
      </dgm:prSet>
      <dgm:spPr/>
    </dgm:pt>
    <dgm:pt modelId="{5AD6466A-5AEB-4BDD-BDCC-43ADA92E714A}" type="pres">
      <dgm:prSet presAssocID="{9AC506A7-F034-46F5-B26F-46FD22856FB4}" presName="sibTrans" presStyleCnt="0"/>
      <dgm:spPr/>
    </dgm:pt>
    <dgm:pt modelId="{917D3CD9-BA5B-404E-931F-223BF970C99B}" type="pres">
      <dgm:prSet presAssocID="{8AEC6483-23EF-4414-8E2A-6A005181899E}" presName="node" presStyleLbl="node1" presStyleIdx="2" presStyleCnt="6">
        <dgm:presLayoutVars>
          <dgm:bulletEnabled val="1"/>
        </dgm:presLayoutVars>
      </dgm:prSet>
      <dgm:spPr/>
    </dgm:pt>
    <dgm:pt modelId="{D803BB6F-28BD-4A03-B872-7769C680243B}" type="pres">
      <dgm:prSet presAssocID="{C81D2561-AE20-4589-919A-5479573342B0}" presName="sibTrans" presStyleCnt="0"/>
      <dgm:spPr/>
    </dgm:pt>
    <dgm:pt modelId="{4F7EBD7D-DFCF-42D9-919C-E6E65091B79C}" type="pres">
      <dgm:prSet presAssocID="{056BF56F-CC43-4DDD-9D89-CA94DE101ECC}" presName="node" presStyleLbl="node1" presStyleIdx="3" presStyleCnt="6">
        <dgm:presLayoutVars>
          <dgm:bulletEnabled val="1"/>
        </dgm:presLayoutVars>
      </dgm:prSet>
      <dgm:spPr/>
    </dgm:pt>
    <dgm:pt modelId="{371926FB-9294-4D9C-9214-4CEF0275C497}" type="pres">
      <dgm:prSet presAssocID="{B28DA56B-359A-427D-B40B-7C9A5E29DAD4}" presName="sibTrans" presStyleCnt="0"/>
      <dgm:spPr/>
    </dgm:pt>
    <dgm:pt modelId="{CB52FD11-6E75-4074-AC8F-10E0FD59B7A0}" type="pres">
      <dgm:prSet presAssocID="{204779DA-9EFD-416C-AA17-3047285492E6}" presName="node" presStyleLbl="node1" presStyleIdx="4" presStyleCnt="6">
        <dgm:presLayoutVars>
          <dgm:bulletEnabled val="1"/>
        </dgm:presLayoutVars>
      </dgm:prSet>
      <dgm:spPr/>
    </dgm:pt>
    <dgm:pt modelId="{08588CD8-2C19-489E-9D24-02924B217C45}" type="pres">
      <dgm:prSet presAssocID="{89F8EF12-ABE9-4852-AA60-32F3BE4FD92C}" presName="sibTrans" presStyleCnt="0"/>
      <dgm:spPr/>
    </dgm:pt>
    <dgm:pt modelId="{76049CD1-75A7-4C80-9C4F-81F0D3E4B5DC}" type="pres">
      <dgm:prSet presAssocID="{FBE57202-63C6-4AC6-8A48-2F7EEDE18422}" presName="node" presStyleLbl="node1" presStyleIdx="5" presStyleCnt="6">
        <dgm:presLayoutVars>
          <dgm:bulletEnabled val="1"/>
        </dgm:presLayoutVars>
      </dgm:prSet>
      <dgm:spPr/>
    </dgm:pt>
  </dgm:ptLst>
  <dgm:cxnLst>
    <dgm:cxn modelId="{89F86E09-7B46-4DCB-A438-8B1FC1DB0A71}" srcId="{B842BC11-90CF-49FF-8D61-E8A8AAFE1BB6}" destId="{FBE57202-63C6-4AC6-8A48-2F7EEDE18422}" srcOrd="5" destOrd="0" parTransId="{22E9EA7B-06A1-4DB0-8C13-4FDDC38F5300}" sibTransId="{29B1D402-63E0-4277-B9B1-DE1AE207061C}"/>
    <dgm:cxn modelId="{4C41BE15-3799-4642-92AF-58F1C6904769}" type="presOf" srcId="{056BF56F-CC43-4DDD-9D89-CA94DE101ECC}" destId="{4F7EBD7D-DFCF-42D9-919C-E6E65091B79C}" srcOrd="0" destOrd="0" presId="urn:microsoft.com/office/officeart/2005/8/layout/default"/>
    <dgm:cxn modelId="{98E9781F-6C85-4C8B-A8C8-ACC68D56FD26}" type="presOf" srcId="{0EFAF7DB-220E-474B-A306-B18848A2E64E}" destId="{EAA4FAF7-2B1B-440D-AB04-52061A8327A8}" srcOrd="0" destOrd="0" presId="urn:microsoft.com/office/officeart/2005/8/layout/default"/>
    <dgm:cxn modelId="{778F2B2A-B50E-4B4B-8031-BBB0BAF3076A}" srcId="{B842BC11-90CF-49FF-8D61-E8A8AAFE1BB6}" destId="{056BF56F-CC43-4DDD-9D89-CA94DE101ECC}" srcOrd="3" destOrd="0" parTransId="{001921C4-E4A3-488C-B466-13D798BB2038}" sibTransId="{B28DA56B-359A-427D-B40B-7C9A5E29DAD4}"/>
    <dgm:cxn modelId="{1A254136-9EEE-43D0-BC71-1289B085104A}" srcId="{B842BC11-90CF-49FF-8D61-E8A8AAFE1BB6}" destId="{9CA7C66F-6CF9-4093-95BD-C861D9811AA0}" srcOrd="1" destOrd="0" parTransId="{5C383048-3A83-419C-82E9-AA46D2B4FFD3}" sibTransId="{9AC506A7-F034-46F5-B26F-46FD22856FB4}"/>
    <dgm:cxn modelId="{4B45AE37-5E95-4459-A22C-A76A562E440A}" srcId="{B842BC11-90CF-49FF-8D61-E8A8AAFE1BB6}" destId="{204779DA-9EFD-416C-AA17-3047285492E6}" srcOrd="4" destOrd="0" parTransId="{10182E5A-267A-4FF5-8BE4-365E5F0F59FD}" sibTransId="{89F8EF12-ABE9-4852-AA60-32F3BE4FD92C}"/>
    <dgm:cxn modelId="{C2739289-C7F5-4C2B-8002-E64A84A3CCF1}" type="presOf" srcId="{9CA7C66F-6CF9-4093-95BD-C861D9811AA0}" destId="{C593AB34-4B84-4F47-A09D-1663F9F71AFC}" srcOrd="0" destOrd="0" presId="urn:microsoft.com/office/officeart/2005/8/layout/default"/>
    <dgm:cxn modelId="{5257829B-1EC2-4B27-82CD-9A4900A3CEF5}" type="presOf" srcId="{204779DA-9EFD-416C-AA17-3047285492E6}" destId="{CB52FD11-6E75-4074-AC8F-10E0FD59B7A0}" srcOrd="0" destOrd="0" presId="urn:microsoft.com/office/officeart/2005/8/layout/default"/>
    <dgm:cxn modelId="{4B3A68AC-F7E0-44C7-B1C8-7CD80B465A26}" type="presOf" srcId="{8AEC6483-23EF-4414-8E2A-6A005181899E}" destId="{917D3CD9-BA5B-404E-931F-223BF970C99B}" srcOrd="0" destOrd="0" presId="urn:microsoft.com/office/officeart/2005/8/layout/default"/>
    <dgm:cxn modelId="{976405B9-79B8-494E-A105-801AB128A327}" srcId="{B842BC11-90CF-49FF-8D61-E8A8AAFE1BB6}" destId="{8AEC6483-23EF-4414-8E2A-6A005181899E}" srcOrd="2" destOrd="0" parTransId="{526DBE94-00A7-461E-AF61-51DFFA468BD0}" sibTransId="{C81D2561-AE20-4589-919A-5479573342B0}"/>
    <dgm:cxn modelId="{1A373FBE-0C0B-4365-8600-C5B96F883073}" type="presOf" srcId="{FBE57202-63C6-4AC6-8A48-2F7EEDE18422}" destId="{76049CD1-75A7-4C80-9C4F-81F0D3E4B5DC}" srcOrd="0" destOrd="0" presId="urn:microsoft.com/office/officeart/2005/8/layout/default"/>
    <dgm:cxn modelId="{E88E6FD0-5EE8-42CE-8AC4-D71962510EE7}" srcId="{B842BC11-90CF-49FF-8D61-E8A8AAFE1BB6}" destId="{0EFAF7DB-220E-474B-A306-B18848A2E64E}" srcOrd="0" destOrd="0" parTransId="{ADEA5C60-BA03-45CE-8AE4-87E8350E817F}" sibTransId="{8655DB40-16AB-41AF-B7B9-C009642A6E8E}"/>
    <dgm:cxn modelId="{7095E1F8-4EDE-4430-B07D-B7175589A733}" type="presOf" srcId="{B842BC11-90CF-49FF-8D61-E8A8AAFE1BB6}" destId="{068CCA7D-1404-4068-AB93-6968EFC37502}" srcOrd="0" destOrd="0" presId="urn:microsoft.com/office/officeart/2005/8/layout/default"/>
    <dgm:cxn modelId="{BC5FF21A-43E7-485A-B596-C5AADF327B05}" type="presParOf" srcId="{068CCA7D-1404-4068-AB93-6968EFC37502}" destId="{EAA4FAF7-2B1B-440D-AB04-52061A8327A8}" srcOrd="0" destOrd="0" presId="urn:microsoft.com/office/officeart/2005/8/layout/default"/>
    <dgm:cxn modelId="{7DBDEB3C-0922-4C11-B032-8800766EAAC7}" type="presParOf" srcId="{068CCA7D-1404-4068-AB93-6968EFC37502}" destId="{D86C629E-FD24-4979-AD6C-FF765663342C}" srcOrd="1" destOrd="0" presId="urn:microsoft.com/office/officeart/2005/8/layout/default"/>
    <dgm:cxn modelId="{613FE1F9-EF48-4B26-8AF0-FACA67BF29EB}" type="presParOf" srcId="{068CCA7D-1404-4068-AB93-6968EFC37502}" destId="{C593AB34-4B84-4F47-A09D-1663F9F71AFC}" srcOrd="2" destOrd="0" presId="urn:microsoft.com/office/officeart/2005/8/layout/default"/>
    <dgm:cxn modelId="{40AAE183-EE4F-4AB0-9437-11D5128906F3}" type="presParOf" srcId="{068CCA7D-1404-4068-AB93-6968EFC37502}" destId="{5AD6466A-5AEB-4BDD-BDCC-43ADA92E714A}" srcOrd="3" destOrd="0" presId="urn:microsoft.com/office/officeart/2005/8/layout/default"/>
    <dgm:cxn modelId="{0859D5FC-F1F1-41ED-AFE7-9ED996860B28}" type="presParOf" srcId="{068CCA7D-1404-4068-AB93-6968EFC37502}" destId="{917D3CD9-BA5B-404E-931F-223BF970C99B}" srcOrd="4" destOrd="0" presId="urn:microsoft.com/office/officeart/2005/8/layout/default"/>
    <dgm:cxn modelId="{235E33CA-9331-4C4F-9FB8-E86BD246400B}" type="presParOf" srcId="{068CCA7D-1404-4068-AB93-6968EFC37502}" destId="{D803BB6F-28BD-4A03-B872-7769C680243B}" srcOrd="5" destOrd="0" presId="urn:microsoft.com/office/officeart/2005/8/layout/default"/>
    <dgm:cxn modelId="{B063FF6D-1F2D-472D-8B4C-B6A378A09833}" type="presParOf" srcId="{068CCA7D-1404-4068-AB93-6968EFC37502}" destId="{4F7EBD7D-DFCF-42D9-919C-E6E65091B79C}" srcOrd="6" destOrd="0" presId="urn:microsoft.com/office/officeart/2005/8/layout/default"/>
    <dgm:cxn modelId="{8DEA9DD5-5136-4B11-90B8-93E3C16F0472}" type="presParOf" srcId="{068CCA7D-1404-4068-AB93-6968EFC37502}" destId="{371926FB-9294-4D9C-9214-4CEF0275C497}" srcOrd="7" destOrd="0" presId="urn:microsoft.com/office/officeart/2005/8/layout/default"/>
    <dgm:cxn modelId="{59493989-76F3-460C-95F9-0ACC1B69B031}" type="presParOf" srcId="{068CCA7D-1404-4068-AB93-6968EFC37502}" destId="{CB52FD11-6E75-4074-AC8F-10E0FD59B7A0}" srcOrd="8" destOrd="0" presId="urn:microsoft.com/office/officeart/2005/8/layout/default"/>
    <dgm:cxn modelId="{6A894F3B-0B32-4910-89E9-FF9567B8B041}" type="presParOf" srcId="{068CCA7D-1404-4068-AB93-6968EFC37502}" destId="{08588CD8-2C19-489E-9D24-02924B217C45}" srcOrd="9" destOrd="0" presId="urn:microsoft.com/office/officeart/2005/8/layout/default"/>
    <dgm:cxn modelId="{A2512EF8-018A-47CE-AD9F-9EF6FA2C53E3}" type="presParOf" srcId="{068CCA7D-1404-4068-AB93-6968EFC37502}" destId="{76049CD1-75A7-4C80-9C4F-81F0D3E4B5DC}"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B842BC11-90CF-49FF-8D61-E8A8AAFE1BB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0EFAF7DB-220E-474B-A306-B18848A2E64E}">
      <dgm:prSet phldrT="[Text]"/>
      <dgm:spPr>
        <a:solidFill>
          <a:schemeClr val="accent5">
            <a:lumMod val="50000"/>
          </a:schemeClr>
        </a:solidFill>
      </dgm:spPr>
      <dgm:t>
        <a:bodyPr/>
        <a:lstStyle/>
        <a:p>
          <a:r>
            <a:rPr lang="en-US" dirty="0"/>
            <a:t>21</a:t>
          </a:r>
        </a:p>
      </dgm:t>
    </dgm:pt>
    <dgm:pt modelId="{ADEA5C60-BA03-45CE-8AE4-87E8350E817F}" type="parTrans" cxnId="{E88E6FD0-5EE8-42CE-8AC4-D71962510EE7}">
      <dgm:prSet/>
      <dgm:spPr/>
      <dgm:t>
        <a:bodyPr/>
        <a:lstStyle/>
        <a:p>
          <a:endParaRPr lang="en-US"/>
        </a:p>
      </dgm:t>
    </dgm:pt>
    <dgm:pt modelId="{8655DB40-16AB-41AF-B7B9-C009642A6E8E}" type="sibTrans" cxnId="{E88E6FD0-5EE8-42CE-8AC4-D71962510EE7}">
      <dgm:prSet/>
      <dgm:spPr/>
      <dgm:t>
        <a:bodyPr/>
        <a:lstStyle/>
        <a:p>
          <a:endParaRPr lang="en-US"/>
        </a:p>
      </dgm:t>
    </dgm:pt>
    <dgm:pt modelId="{9CA7C66F-6CF9-4093-95BD-C861D9811AA0}">
      <dgm:prSet phldrT="[Text]"/>
      <dgm:spPr>
        <a:solidFill>
          <a:schemeClr val="accent3">
            <a:lumMod val="50000"/>
          </a:schemeClr>
        </a:solidFill>
      </dgm:spPr>
      <dgm:t>
        <a:bodyPr/>
        <a:lstStyle/>
        <a:p>
          <a:r>
            <a:rPr lang="en-US" dirty="0"/>
            <a:t>12</a:t>
          </a:r>
        </a:p>
      </dgm:t>
      <dgm:extLst>
        <a:ext uri="{E40237B7-FDA0-4F09-8148-C483321AD2D9}">
          <dgm14:cNvPr xmlns:dgm14="http://schemas.microsoft.com/office/drawing/2010/diagram" id="0" name="" descr="Basic Block List" title="SmartArt"/>
        </a:ext>
      </dgm:extLst>
    </dgm:pt>
    <dgm:pt modelId="{5C383048-3A83-419C-82E9-AA46D2B4FFD3}" type="parTrans" cxnId="{1A254136-9EEE-43D0-BC71-1289B085104A}">
      <dgm:prSet/>
      <dgm:spPr/>
      <dgm:t>
        <a:bodyPr/>
        <a:lstStyle/>
        <a:p>
          <a:endParaRPr lang="en-US"/>
        </a:p>
      </dgm:t>
    </dgm:pt>
    <dgm:pt modelId="{9AC506A7-F034-46F5-B26F-46FD22856FB4}" type="sibTrans" cxnId="{1A254136-9EEE-43D0-BC71-1289B085104A}">
      <dgm:prSet/>
      <dgm:spPr/>
      <dgm:t>
        <a:bodyPr/>
        <a:lstStyle/>
        <a:p>
          <a:endParaRPr lang="en-US"/>
        </a:p>
      </dgm:t>
    </dgm:pt>
    <dgm:pt modelId="{8AEC6483-23EF-4414-8E2A-6A005181899E}">
      <dgm:prSet phldrT="[Text]"/>
      <dgm:spPr/>
      <dgm:t>
        <a:bodyPr/>
        <a:lstStyle/>
        <a:p>
          <a:r>
            <a:rPr lang="en-US" dirty="0"/>
            <a:t>13</a:t>
          </a:r>
        </a:p>
      </dgm:t>
    </dgm:pt>
    <dgm:pt modelId="{526DBE94-00A7-461E-AF61-51DFFA468BD0}" type="parTrans" cxnId="{976405B9-79B8-494E-A105-801AB128A327}">
      <dgm:prSet/>
      <dgm:spPr/>
      <dgm:t>
        <a:bodyPr/>
        <a:lstStyle/>
        <a:p>
          <a:endParaRPr lang="en-US"/>
        </a:p>
      </dgm:t>
    </dgm:pt>
    <dgm:pt modelId="{C81D2561-AE20-4589-919A-5479573342B0}" type="sibTrans" cxnId="{976405B9-79B8-494E-A105-801AB128A327}">
      <dgm:prSet/>
      <dgm:spPr/>
      <dgm:t>
        <a:bodyPr/>
        <a:lstStyle/>
        <a:p>
          <a:endParaRPr lang="en-US"/>
        </a:p>
      </dgm:t>
    </dgm:pt>
    <dgm:pt modelId="{056BF56F-CC43-4DDD-9D89-CA94DE101ECC}">
      <dgm:prSet phldrT="[Text]"/>
      <dgm:spPr>
        <a:solidFill>
          <a:schemeClr val="accent5">
            <a:lumMod val="75000"/>
          </a:schemeClr>
        </a:solidFill>
      </dgm:spPr>
      <dgm:t>
        <a:bodyPr/>
        <a:lstStyle/>
        <a:p>
          <a:r>
            <a:rPr lang="en-US" dirty="0"/>
            <a:t>30</a:t>
          </a:r>
        </a:p>
      </dgm:t>
    </dgm:pt>
    <dgm:pt modelId="{001921C4-E4A3-488C-B466-13D798BB2038}" type="parTrans" cxnId="{778F2B2A-B50E-4B4B-8031-BBB0BAF3076A}">
      <dgm:prSet/>
      <dgm:spPr/>
      <dgm:t>
        <a:bodyPr/>
        <a:lstStyle/>
        <a:p>
          <a:endParaRPr lang="en-US"/>
        </a:p>
      </dgm:t>
    </dgm:pt>
    <dgm:pt modelId="{B28DA56B-359A-427D-B40B-7C9A5E29DAD4}" type="sibTrans" cxnId="{778F2B2A-B50E-4B4B-8031-BBB0BAF3076A}">
      <dgm:prSet/>
      <dgm:spPr/>
      <dgm:t>
        <a:bodyPr/>
        <a:lstStyle/>
        <a:p>
          <a:endParaRPr lang="en-US"/>
        </a:p>
      </dgm:t>
    </dgm:pt>
    <dgm:pt modelId="{204779DA-9EFD-416C-AA17-3047285492E6}">
      <dgm:prSet phldrT="[Text]"/>
      <dgm:spPr>
        <a:solidFill>
          <a:schemeClr val="accent6">
            <a:lumMod val="50000"/>
          </a:schemeClr>
        </a:solidFill>
      </dgm:spPr>
      <dgm:t>
        <a:bodyPr/>
        <a:lstStyle/>
        <a:p>
          <a:r>
            <a:rPr lang="en-US" dirty="0"/>
            <a:t>Nov.9, 2019</a:t>
          </a:r>
        </a:p>
      </dgm:t>
    </dgm:pt>
    <dgm:pt modelId="{10182E5A-267A-4FF5-8BE4-365E5F0F59FD}" type="parTrans" cxnId="{4B45AE37-5E95-4459-A22C-A76A562E440A}">
      <dgm:prSet/>
      <dgm:spPr/>
      <dgm:t>
        <a:bodyPr/>
        <a:lstStyle/>
        <a:p>
          <a:endParaRPr lang="en-US"/>
        </a:p>
      </dgm:t>
    </dgm:pt>
    <dgm:pt modelId="{89F8EF12-ABE9-4852-AA60-32F3BE4FD92C}" type="sibTrans" cxnId="{4B45AE37-5E95-4459-A22C-A76A562E440A}">
      <dgm:prSet/>
      <dgm:spPr/>
      <dgm:t>
        <a:bodyPr/>
        <a:lstStyle/>
        <a:p>
          <a:endParaRPr lang="en-US"/>
        </a:p>
      </dgm:t>
    </dgm:pt>
    <dgm:pt modelId="{FBE57202-63C6-4AC6-8A48-2F7EEDE18422}">
      <dgm:prSet phldrT="[Text]"/>
      <dgm:spPr>
        <a:solidFill>
          <a:schemeClr val="accent2">
            <a:lumMod val="50000"/>
          </a:schemeClr>
        </a:solidFill>
      </dgm:spPr>
      <dgm:t>
        <a:bodyPr/>
        <a:lstStyle/>
        <a:p>
          <a:r>
            <a:rPr lang="en-US" dirty="0"/>
            <a:t>Nov.9, 1989</a:t>
          </a:r>
        </a:p>
      </dgm:t>
    </dgm:pt>
    <dgm:pt modelId="{22E9EA7B-06A1-4DB0-8C13-4FDDC38F5300}" type="parTrans" cxnId="{89F86E09-7B46-4DCB-A438-8B1FC1DB0A71}">
      <dgm:prSet/>
      <dgm:spPr/>
      <dgm:t>
        <a:bodyPr/>
        <a:lstStyle/>
        <a:p>
          <a:endParaRPr lang="en-US"/>
        </a:p>
      </dgm:t>
    </dgm:pt>
    <dgm:pt modelId="{29B1D402-63E0-4277-B9B1-DE1AE207061C}" type="sibTrans" cxnId="{89F86E09-7B46-4DCB-A438-8B1FC1DB0A71}">
      <dgm:prSet/>
      <dgm:spPr/>
      <dgm:t>
        <a:bodyPr/>
        <a:lstStyle/>
        <a:p>
          <a:endParaRPr lang="en-US"/>
        </a:p>
      </dgm:t>
    </dgm:pt>
    <dgm:pt modelId="{068CCA7D-1404-4068-AB93-6968EFC37502}" type="pres">
      <dgm:prSet presAssocID="{B842BC11-90CF-49FF-8D61-E8A8AAFE1BB6}" presName="diagram" presStyleCnt="0">
        <dgm:presLayoutVars>
          <dgm:dir/>
          <dgm:resizeHandles val="exact"/>
        </dgm:presLayoutVars>
      </dgm:prSet>
      <dgm:spPr/>
    </dgm:pt>
    <dgm:pt modelId="{EAA4FAF7-2B1B-440D-AB04-52061A8327A8}" type="pres">
      <dgm:prSet presAssocID="{0EFAF7DB-220E-474B-A306-B18848A2E64E}" presName="node" presStyleLbl="node1" presStyleIdx="0" presStyleCnt="6">
        <dgm:presLayoutVars>
          <dgm:bulletEnabled val="1"/>
        </dgm:presLayoutVars>
      </dgm:prSet>
      <dgm:spPr/>
    </dgm:pt>
    <dgm:pt modelId="{D86C629E-FD24-4979-AD6C-FF765663342C}" type="pres">
      <dgm:prSet presAssocID="{8655DB40-16AB-41AF-B7B9-C009642A6E8E}" presName="sibTrans" presStyleCnt="0"/>
      <dgm:spPr/>
    </dgm:pt>
    <dgm:pt modelId="{C593AB34-4B84-4F47-A09D-1663F9F71AFC}" type="pres">
      <dgm:prSet presAssocID="{9CA7C66F-6CF9-4093-95BD-C861D9811AA0}" presName="node" presStyleLbl="node1" presStyleIdx="1" presStyleCnt="6">
        <dgm:presLayoutVars>
          <dgm:bulletEnabled val="1"/>
        </dgm:presLayoutVars>
      </dgm:prSet>
      <dgm:spPr/>
    </dgm:pt>
    <dgm:pt modelId="{5AD6466A-5AEB-4BDD-BDCC-43ADA92E714A}" type="pres">
      <dgm:prSet presAssocID="{9AC506A7-F034-46F5-B26F-46FD22856FB4}" presName="sibTrans" presStyleCnt="0"/>
      <dgm:spPr/>
    </dgm:pt>
    <dgm:pt modelId="{917D3CD9-BA5B-404E-931F-223BF970C99B}" type="pres">
      <dgm:prSet presAssocID="{8AEC6483-23EF-4414-8E2A-6A005181899E}" presName="node" presStyleLbl="node1" presStyleIdx="2" presStyleCnt="6">
        <dgm:presLayoutVars>
          <dgm:bulletEnabled val="1"/>
        </dgm:presLayoutVars>
      </dgm:prSet>
      <dgm:spPr/>
    </dgm:pt>
    <dgm:pt modelId="{D803BB6F-28BD-4A03-B872-7769C680243B}" type="pres">
      <dgm:prSet presAssocID="{C81D2561-AE20-4589-919A-5479573342B0}" presName="sibTrans" presStyleCnt="0"/>
      <dgm:spPr/>
    </dgm:pt>
    <dgm:pt modelId="{4F7EBD7D-DFCF-42D9-919C-E6E65091B79C}" type="pres">
      <dgm:prSet presAssocID="{056BF56F-CC43-4DDD-9D89-CA94DE101ECC}" presName="node" presStyleLbl="node1" presStyleIdx="3" presStyleCnt="6">
        <dgm:presLayoutVars>
          <dgm:bulletEnabled val="1"/>
        </dgm:presLayoutVars>
      </dgm:prSet>
      <dgm:spPr/>
    </dgm:pt>
    <dgm:pt modelId="{371926FB-9294-4D9C-9214-4CEF0275C497}" type="pres">
      <dgm:prSet presAssocID="{B28DA56B-359A-427D-B40B-7C9A5E29DAD4}" presName="sibTrans" presStyleCnt="0"/>
      <dgm:spPr/>
    </dgm:pt>
    <dgm:pt modelId="{CB52FD11-6E75-4074-AC8F-10E0FD59B7A0}" type="pres">
      <dgm:prSet presAssocID="{204779DA-9EFD-416C-AA17-3047285492E6}" presName="node" presStyleLbl="node1" presStyleIdx="4" presStyleCnt="6">
        <dgm:presLayoutVars>
          <dgm:bulletEnabled val="1"/>
        </dgm:presLayoutVars>
      </dgm:prSet>
      <dgm:spPr/>
    </dgm:pt>
    <dgm:pt modelId="{08588CD8-2C19-489E-9D24-02924B217C45}" type="pres">
      <dgm:prSet presAssocID="{89F8EF12-ABE9-4852-AA60-32F3BE4FD92C}" presName="sibTrans" presStyleCnt="0"/>
      <dgm:spPr/>
    </dgm:pt>
    <dgm:pt modelId="{76049CD1-75A7-4C80-9C4F-81F0D3E4B5DC}" type="pres">
      <dgm:prSet presAssocID="{FBE57202-63C6-4AC6-8A48-2F7EEDE18422}" presName="node" presStyleLbl="node1" presStyleIdx="5" presStyleCnt="6">
        <dgm:presLayoutVars>
          <dgm:bulletEnabled val="1"/>
        </dgm:presLayoutVars>
      </dgm:prSet>
      <dgm:spPr/>
    </dgm:pt>
  </dgm:ptLst>
  <dgm:cxnLst>
    <dgm:cxn modelId="{89F86E09-7B46-4DCB-A438-8B1FC1DB0A71}" srcId="{B842BC11-90CF-49FF-8D61-E8A8AAFE1BB6}" destId="{FBE57202-63C6-4AC6-8A48-2F7EEDE18422}" srcOrd="5" destOrd="0" parTransId="{22E9EA7B-06A1-4DB0-8C13-4FDDC38F5300}" sibTransId="{29B1D402-63E0-4277-B9B1-DE1AE207061C}"/>
    <dgm:cxn modelId="{4C41BE15-3799-4642-92AF-58F1C6904769}" type="presOf" srcId="{056BF56F-CC43-4DDD-9D89-CA94DE101ECC}" destId="{4F7EBD7D-DFCF-42D9-919C-E6E65091B79C}" srcOrd="0" destOrd="0" presId="urn:microsoft.com/office/officeart/2005/8/layout/default"/>
    <dgm:cxn modelId="{98E9781F-6C85-4C8B-A8C8-ACC68D56FD26}" type="presOf" srcId="{0EFAF7DB-220E-474B-A306-B18848A2E64E}" destId="{EAA4FAF7-2B1B-440D-AB04-52061A8327A8}" srcOrd="0" destOrd="0" presId="urn:microsoft.com/office/officeart/2005/8/layout/default"/>
    <dgm:cxn modelId="{778F2B2A-B50E-4B4B-8031-BBB0BAF3076A}" srcId="{B842BC11-90CF-49FF-8D61-E8A8AAFE1BB6}" destId="{056BF56F-CC43-4DDD-9D89-CA94DE101ECC}" srcOrd="3" destOrd="0" parTransId="{001921C4-E4A3-488C-B466-13D798BB2038}" sibTransId="{B28DA56B-359A-427D-B40B-7C9A5E29DAD4}"/>
    <dgm:cxn modelId="{1A254136-9EEE-43D0-BC71-1289B085104A}" srcId="{B842BC11-90CF-49FF-8D61-E8A8AAFE1BB6}" destId="{9CA7C66F-6CF9-4093-95BD-C861D9811AA0}" srcOrd="1" destOrd="0" parTransId="{5C383048-3A83-419C-82E9-AA46D2B4FFD3}" sibTransId="{9AC506A7-F034-46F5-B26F-46FD22856FB4}"/>
    <dgm:cxn modelId="{4B45AE37-5E95-4459-A22C-A76A562E440A}" srcId="{B842BC11-90CF-49FF-8D61-E8A8AAFE1BB6}" destId="{204779DA-9EFD-416C-AA17-3047285492E6}" srcOrd="4" destOrd="0" parTransId="{10182E5A-267A-4FF5-8BE4-365E5F0F59FD}" sibTransId="{89F8EF12-ABE9-4852-AA60-32F3BE4FD92C}"/>
    <dgm:cxn modelId="{C2739289-C7F5-4C2B-8002-E64A84A3CCF1}" type="presOf" srcId="{9CA7C66F-6CF9-4093-95BD-C861D9811AA0}" destId="{C593AB34-4B84-4F47-A09D-1663F9F71AFC}" srcOrd="0" destOrd="0" presId="urn:microsoft.com/office/officeart/2005/8/layout/default"/>
    <dgm:cxn modelId="{5257829B-1EC2-4B27-82CD-9A4900A3CEF5}" type="presOf" srcId="{204779DA-9EFD-416C-AA17-3047285492E6}" destId="{CB52FD11-6E75-4074-AC8F-10E0FD59B7A0}" srcOrd="0" destOrd="0" presId="urn:microsoft.com/office/officeart/2005/8/layout/default"/>
    <dgm:cxn modelId="{4B3A68AC-F7E0-44C7-B1C8-7CD80B465A26}" type="presOf" srcId="{8AEC6483-23EF-4414-8E2A-6A005181899E}" destId="{917D3CD9-BA5B-404E-931F-223BF970C99B}" srcOrd="0" destOrd="0" presId="urn:microsoft.com/office/officeart/2005/8/layout/default"/>
    <dgm:cxn modelId="{976405B9-79B8-494E-A105-801AB128A327}" srcId="{B842BC11-90CF-49FF-8D61-E8A8AAFE1BB6}" destId="{8AEC6483-23EF-4414-8E2A-6A005181899E}" srcOrd="2" destOrd="0" parTransId="{526DBE94-00A7-461E-AF61-51DFFA468BD0}" sibTransId="{C81D2561-AE20-4589-919A-5479573342B0}"/>
    <dgm:cxn modelId="{1A373FBE-0C0B-4365-8600-C5B96F883073}" type="presOf" srcId="{FBE57202-63C6-4AC6-8A48-2F7EEDE18422}" destId="{76049CD1-75A7-4C80-9C4F-81F0D3E4B5DC}" srcOrd="0" destOrd="0" presId="urn:microsoft.com/office/officeart/2005/8/layout/default"/>
    <dgm:cxn modelId="{E88E6FD0-5EE8-42CE-8AC4-D71962510EE7}" srcId="{B842BC11-90CF-49FF-8D61-E8A8AAFE1BB6}" destId="{0EFAF7DB-220E-474B-A306-B18848A2E64E}" srcOrd="0" destOrd="0" parTransId="{ADEA5C60-BA03-45CE-8AE4-87E8350E817F}" sibTransId="{8655DB40-16AB-41AF-B7B9-C009642A6E8E}"/>
    <dgm:cxn modelId="{7095E1F8-4EDE-4430-B07D-B7175589A733}" type="presOf" srcId="{B842BC11-90CF-49FF-8D61-E8A8AAFE1BB6}" destId="{068CCA7D-1404-4068-AB93-6968EFC37502}" srcOrd="0" destOrd="0" presId="urn:microsoft.com/office/officeart/2005/8/layout/default"/>
    <dgm:cxn modelId="{BC5FF21A-43E7-485A-B596-C5AADF327B05}" type="presParOf" srcId="{068CCA7D-1404-4068-AB93-6968EFC37502}" destId="{EAA4FAF7-2B1B-440D-AB04-52061A8327A8}" srcOrd="0" destOrd="0" presId="urn:microsoft.com/office/officeart/2005/8/layout/default"/>
    <dgm:cxn modelId="{7DBDEB3C-0922-4C11-B032-8800766EAAC7}" type="presParOf" srcId="{068CCA7D-1404-4068-AB93-6968EFC37502}" destId="{D86C629E-FD24-4979-AD6C-FF765663342C}" srcOrd="1" destOrd="0" presId="urn:microsoft.com/office/officeart/2005/8/layout/default"/>
    <dgm:cxn modelId="{613FE1F9-EF48-4B26-8AF0-FACA67BF29EB}" type="presParOf" srcId="{068CCA7D-1404-4068-AB93-6968EFC37502}" destId="{C593AB34-4B84-4F47-A09D-1663F9F71AFC}" srcOrd="2" destOrd="0" presId="urn:microsoft.com/office/officeart/2005/8/layout/default"/>
    <dgm:cxn modelId="{40AAE183-EE4F-4AB0-9437-11D5128906F3}" type="presParOf" srcId="{068CCA7D-1404-4068-AB93-6968EFC37502}" destId="{5AD6466A-5AEB-4BDD-BDCC-43ADA92E714A}" srcOrd="3" destOrd="0" presId="urn:microsoft.com/office/officeart/2005/8/layout/default"/>
    <dgm:cxn modelId="{0859D5FC-F1F1-41ED-AFE7-9ED996860B28}" type="presParOf" srcId="{068CCA7D-1404-4068-AB93-6968EFC37502}" destId="{917D3CD9-BA5B-404E-931F-223BF970C99B}" srcOrd="4" destOrd="0" presId="urn:microsoft.com/office/officeart/2005/8/layout/default"/>
    <dgm:cxn modelId="{235E33CA-9331-4C4F-9FB8-E86BD246400B}" type="presParOf" srcId="{068CCA7D-1404-4068-AB93-6968EFC37502}" destId="{D803BB6F-28BD-4A03-B872-7769C680243B}" srcOrd="5" destOrd="0" presId="urn:microsoft.com/office/officeart/2005/8/layout/default"/>
    <dgm:cxn modelId="{B063FF6D-1F2D-472D-8B4C-B6A378A09833}" type="presParOf" srcId="{068CCA7D-1404-4068-AB93-6968EFC37502}" destId="{4F7EBD7D-DFCF-42D9-919C-E6E65091B79C}" srcOrd="6" destOrd="0" presId="urn:microsoft.com/office/officeart/2005/8/layout/default"/>
    <dgm:cxn modelId="{8DEA9DD5-5136-4B11-90B8-93E3C16F0472}" type="presParOf" srcId="{068CCA7D-1404-4068-AB93-6968EFC37502}" destId="{371926FB-9294-4D9C-9214-4CEF0275C497}" srcOrd="7" destOrd="0" presId="urn:microsoft.com/office/officeart/2005/8/layout/default"/>
    <dgm:cxn modelId="{59493989-76F3-460C-95F9-0ACC1B69B031}" type="presParOf" srcId="{068CCA7D-1404-4068-AB93-6968EFC37502}" destId="{CB52FD11-6E75-4074-AC8F-10E0FD59B7A0}" srcOrd="8" destOrd="0" presId="urn:microsoft.com/office/officeart/2005/8/layout/default"/>
    <dgm:cxn modelId="{6A894F3B-0B32-4910-89E9-FF9567B8B041}" type="presParOf" srcId="{068CCA7D-1404-4068-AB93-6968EFC37502}" destId="{08588CD8-2C19-489E-9D24-02924B217C45}" srcOrd="9" destOrd="0" presId="urn:microsoft.com/office/officeart/2005/8/layout/default"/>
    <dgm:cxn modelId="{A2512EF8-018A-47CE-AD9F-9EF6FA2C53E3}" type="presParOf" srcId="{068CCA7D-1404-4068-AB93-6968EFC37502}" destId="{76049CD1-75A7-4C80-9C4F-81F0D3E4B5DC}"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4FAF7-2B1B-440D-AB04-52061A8327A8}">
      <dsp:nvSpPr>
        <dsp:cNvPr id="0" name=""/>
        <dsp:cNvSpPr/>
      </dsp:nvSpPr>
      <dsp:spPr>
        <a:xfrm>
          <a:off x="277308" y="199"/>
          <a:ext cx="2093712" cy="1256227"/>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4 BC</a:t>
          </a:r>
        </a:p>
      </dsp:txBody>
      <dsp:txXfrm>
        <a:off x="277308" y="199"/>
        <a:ext cx="2093712" cy="1256227"/>
      </dsp:txXfrm>
    </dsp:sp>
    <dsp:sp modelId="{C593AB34-4B84-4F47-A09D-1663F9F71AFC}">
      <dsp:nvSpPr>
        <dsp:cNvPr id="0" name=""/>
        <dsp:cNvSpPr/>
      </dsp:nvSpPr>
      <dsp:spPr>
        <a:xfrm>
          <a:off x="2580392" y="199"/>
          <a:ext cx="2093712" cy="1256227"/>
        </a:xfrm>
        <a:prstGeom prst="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1AD</a:t>
          </a:r>
        </a:p>
      </dsp:txBody>
      <dsp:txXfrm>
        <a:off x="2580392" y="199"/>
        <a:ext cx="2093712" cy="1256227"/>
      </dsp:txXfrm>
    </dsp:sp>
    <dsp:sp modelId="{917D3CD9-BA5B-404E-931F-223BF970C99B}">
      <dsp:nvSpPr>
        <dsp:cNvPr id="0" name=""/>
        <dsp:cNvSpPr/>
      </dsp:nvSpPr>
      <dsp:spPr>
        <a:xfrm>
          <a:off x="277308" y="1465798"/>
          <a:ext cx="2093712" cy="125622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Simon Peter</a:t>
          </a:r>
        </a:p>
      </dsp:txBody>
      <dsp:txXfrm>
        <a:off x="277308" y="1465798"/>
        <a:ext cx="2093712" cy="1256227"/>
      </dsp:txXfrm>
    </dsp:sp>
    <dsp:sp modelId="{4F7EBD7D-DFCF-42D9-919C-E6E65091B79C}">
      <dsp:nvSpPr>
        <dsp:cNvPr id="0" name=""/>
        <dsp:cNvSpPr/>
      </dsp:nvSpPr>
      <dsp:spPr>
        <a:xfrm>
          <a:off x="2580392" y="1465798"/>
          <a:ext cx="2093712" cy="1256227"/>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John the Baptist</a:t>
          </a:r>
        </a:p>
      </dsp:txBody>
      <dsp:txXfrm>
        <a:off x="2580392" y="1465798"/>
        <a:ext cx="2093712" cy="1256227"/>
      </dsp:txXfrm>
    </dsp:sp>
    <dsp:sp modelId="{CB52FD11-6E75-4074-AC8F-10E0FD59B7A0}">
      <dsp:nvSpPr>
        <dsp:cNvPr id="0" name=""/>
        <dsp:cNvSpPr/>
      </dsp:nvSpPr>
      <dsp:spPr>
        <a:xfrm>
          <a:off x="277308" y="2931397"/>
          <a:ext cx="2093712" cy="1256227"/>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12-year-Old</a:t>
          </a:r>
        </a:p>
      </dsp:txBody>
      <dsp:txXfrm>
        <a:off x="277308" y="2931397"/>
        <a:ext cx="2093712" cy="1256227"/>
      </dsp:txXfrm>
    </dsp:sp>
    <dsp:sp modelId="{76049CD1-75A7-4C80-9C4F-81F0D3E4B5DC}">
      <dsp:nvSpPr>
        <dsp:cNvPr id="0" name=""/>
        <dsp:cNvSpPr/>
      </dsp:nvSpPr>
      <dsp:spPr>
        <a:xfrm>
          <a:off x="2580392" y="2931397"/>
          <a:ext cx="2093712" cy="1256227"/>
        </a:xfrm>
        <a:prstGeom prst="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6-year-old</a:t>
          </a:r>
        </a:p>
      </dsp:txBody>
      <dsp:txXfrm>
        <a:off x="2580392" y="2931397"/>
        <a:ext cx="2093712" cy="12562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4FAF7-2B1B-440D-AB04-52061A8327A8}">
      <dsp:nvSpPr>
        <dsp:cNvPr id="0" name=""/>
        <dsp:cNvSpPr/>
      </dsp:nvSpPr>
      <dsp:spPr>
        <a:xfrm>
          <a:off x="277308" y="199"/>
          <a:ext cx="2093712" cy="1256227"/>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30-year-old</a:t>
          </a:r>
        </a:p>
      </dsp:txBody>
      <dsp:txXfrm>
        <a:off x="277308" y="199"/>
        <a:ext cx="2093712" cy="1256227"/>
      </dsp:txXfrm>
    </dsp:sp>
    <dsp:sp modelId="{C593AB34-4B84-4F47-A09D-1663F9F71AFC}">
      <dsp:nvSpPr>
        <dsp:cNvPr id="0" name=""/>
        <dsp:cNvSpPr/>
      </dsp:nvSpPr>
      <dsp:spPr>
        <a:xfrm>
          <a:off x="2580392" y="199"/>
          <a:ext cx="2093712" cy="1256227"/>
        </a:xfrm>
        <a:prstGeom prst="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29-year-old</a:t>
          </a:r>
        </a:p>
      </dsp:txBody>
      <dsp:txXfrm>
        <a:off x="2580392" y="199"/>
        <a:ext cx="2093712" cy="1256227"/>
      </dsp:txXfrm>
    </dsp:sp>
    <dsp:sp modelId="{917D3CD9-BA5B-404E-931F-223BF970C99B}">
      <dsp:nvSpPr>
        <dsp:cNvPr id="0" name=""/>
        <dsp:cNvSpPr/>
      </dsp:nvSpPr>
      <dsp:spPr>
        <a:xfrm>
          <a:off x="277308" y="1465798"/>
          <a:ext cx="2093712" cy="125622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29-year-old</a:t>
          </a:r>
        </a:p>
      </dsp:txBody>
      <dsp:txXfrm>
        <a:off x="277308" y="1465798"/>
        <a:ext cx="2093712" cy="1256227"/>
      </dsp:txXfrm>
    </dsp:sp>
    <dsp:sp modelId="{4F7EBD7D-DFCF-42D9-919C-E6E65091B79C}">
      <dsp:nvSpPr>
        <dsp:cNvPr id="0" name=""/>
        <dsp:cNvSpPr/>
      </dsp:nvSpPr>
      <dsp:spPr>
        <a:xfrm>
          <a:off x="2580392" y="1465798"/>
          <a:ext cx="2093712" cy="1256227"/>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30-year-old</a:t>
          </a:r>
        </a:p>
      </dsp:txBody>
      <dsp:txXfrm>
        <a:off x="2580392" y="1465798"/>
        <a:ext cx="2093712" cy="1256227"/>
      </dsp:txXfrm>
    </dsp:sp>
    <dsp:sp modelId="{CB52FD11-6E75-4074-AC8F-10E0FD59B7A0}">
      <dsp:nvSpPr>
        <dsp:cNvPr id="0" name=""/>
        <dsp:cNvSpPr/>
      </dsp:nvSpPr>
      <dsp:spPr>
        <a:xfrm>
          <a:off x="277308" y="2931397"/>
          <a:ext cx="2093712" cy="1256227"/>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At his Birth</a:t>
          </a:r>
        </a:p>
      </dsp:txBody>
      <dsp:txXfrm>
        <a:off x="277308" y="2931397"/>
        <a:ext cx="2093712" cy="1256227"/>
      </dsp:txXfrm>
    </dsp:sp>
    <dsp:sp modelId="{76049CD1-75A7-4C80-9C4F-81F0D3E4B5DC}">
      <dsp:nvSpPr>
        <dsp:cNvPr id="0" name=""/>
        <dsp:cNvSpPr/>
      </dsp:nvSpPr>
      <dsp:spPr>
        <a:xfrm>
          <a:off x="2580392" y="2931397"/>
          <a:ext cx="2093712" cy="1256227"/>
        </a:xfrm>
        <a:prstGeom prst="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At his Baptism</a:t>
          </a:r>
        </a:p>
      </dsp:txBody>
      <dsp:txXfrm>
        <a:off x="2580392" y="2931397"/>
        <a:ext cx="2093712" cy="12562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4FAF7-2B1B-440D-AB04-52061A8327A8}">
      <dsp:nvSpPr>
        <dsp:cNvPr id="0" name=""/>
        <dsp:cNvSpPr/>
      </dsp:nvSpPr>
      <dsp:spPr>
        <a:xfrm>
          <a:off x="277308" y="199"/>
          <a:ext cx="2093712" cy="1256227"/>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The Berlin Wall falls</a:t>
          </a:r>
        </a:p>
      </dsp:txBody>
      <dsp:txXfrm>
        <a:off x="277308" y="199"/>
        <a:ext cx="2093712" cy="1256227"/>
      </dsp:txXfrm>
    </dsp:sp>
    <dsp:sp modelId="{C593AB34-4B84-4F47-A09D-1663F9F71AFC}">
      <dsp:nvSpPr>
        <dsp:cNvPr id="0" name=""/>
        <dsp:cNvSpPr/>
      </dsp:nvSpPr>
      <dsp:spPr>
        <a:xfrm>
          <a:off x="2580392" y="199"/>
          <a:ext cx="2093712" cy="1256227"/>
        </a:xfrm>
        <a:prstGeom prst="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The Twin towers fall</a:t>
          </a:r>
        </a:p>
      </dsp:txBody>
      <dsp:txXfrm>
        <a:off x="2580392" y="199"/>
        <a:ext cx="2093712" cy="1256227"/>
      </dsp:txXfrm>
    </dsp:sp>
    <dsp:sp modelId="{917D3CD9-BA5B-404E-931F-223BF970C99B}">
      <dsp:nvSpPr>
        <dsp:cNvPr id="0" name=""/>
        <dsp:cNvSpPr/>
      </dsp:nvSpPr>
      <dsp:spPr>
        <a:xfrm>
          <a:off x="277308" y="1465798"/>
          <a:ext cx="2093712" cy="125622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Time of the End </a:t>
          </a:r>
        </a:p>
      </dsp:txBody>
      <dsp:txXfrm>
        <a:off x="277308" y="1465798"/>
        <a:ext cx="2093712" cy="1256227"/>
      </dsp:txXfrm>
    </dsp:sp>
    <dsp:sp modelId="{4F7EBD7D-DFCF-42D9-919C-E6E65091B79C}">
      <dsp:nvSpPr>
        <dsp:cNvPr id="0" name=""/>
        <dsp:cNvSpPr/>
      </dsp:nvSpPr>
      <dsp:spPr>
        <a:xfrm>
          <a:off x="2580392" y="1465798"/>
          <a:ext cx="2093712" cy="1256227"/>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Close of Probation</a:t>
          </a:r>
        </a:p>
      </dsp:txBody>
      <dsp:txXfrm>
        <a:off x="2580392" y="1465798"/>
        <a:ext cx="2093712" cy="1256227"/>
      </dsp:txXfrm>
    </dsp:sp>
    <dsp:sp modelId="{CB52FD11-6E75-4074-AC8F-10E0FD59B7A0}">
      <dsp:nvSpPr>
        <dsp:cNvPr id="0" name=""/>
        <dsp:cNvSpPr/>
      </dsp:nvSpPr>
      <dsp:spPr>
        <a:xfrm>
          <a:off x="277308" y="2931397"/>
          <a:ext cx="2093712" cy="1256227"/>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The Twin towers fall</a:t>
          </a:r>
        </a:p>
      </dsp:txBody>
      <dsp:txXfrm>
        <a:off x="277308" y="2931397"/>
        <a:ext cx="2093712" cy="1256227"/>
      </dsp:txXfrm>
    </dsp:sp>
    <dsp:sp modelId="{76049CD1-75A7-4C80-9C4F-81F0D3E4B5DC}">
      <dsp:nvSpPr>
        <dsp:cNvPr id="0" name=""/>
        <dsp:cNvSpPr/>
      </dsp:nvSpPr>
      <dsp:spPr>
        <a:xfrm>
          <a:off x="2580392" y="2931397"/>
          <a:ext cx="2093712" cy="1256227"/>
        </a:xfrm>
        <a:prstGeom prst="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The Berlin wall falls</a:t>
          </a:r>
        </a:p>
      </dsp:txBody>
      <dsp:txXfrm>
        <a:off x="2580392" y="2931397"/>
        <a:ext cx="2093712" cy="12562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4FAF7-2B1B-440D-AB04-52061A8327A8}">
      <dsp:nvSpPr>
        <dsp:cNvPr id="0" name=""/>
        <dsp:cNvSpPr/>
      </dsp:nvSpPr>
      <dsp:spPr>
        <a:xfrm>
          <a:off x="277308" y="199"/>
          <a:ext cx="2093712" cy="1256227"/>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21</a:t>
          </a:r>
        </a:p>
      </dsp:txBody>
      <dsp:txXfrm>
        <a:off x="277308" y="199"/>
        <a:ext cx="2093712" cy="1256227"/>
      </dsp:txXfrm>
    </dsp:sp>
    <dsp:sp modelId="{C593AB34-4B84-4F47-A09D-1663F9F71AFC}">
      <dsp:nvSpPr>
        <dsp:cNvPr id="0" name=""/>
        <dsp:cNvSpPr/>
      </dsp:nvSpPr>
      <dsp:spPr>
        <a:xfrm>
          <a:off x="2580392" y="199"/>
          <a:ext cx="2093712" cy="1256227"/>
        </a:xfrm>
        <a:prstGeom prst="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12</a:t>
          </a:r>
        </a:p>
      </dsp:txBody>
      <dsp:txXfrm>
        <a:off x="2580392" y="199"/>
        <a:ext cx="2093712" cy="1256227"/>
      </dsp:txXfrm>
    </dsp:sp>
    <dsp:sp modelId="{917D3CD9-BA5B-404E-931F-223BF970C99B}">
      <dsp:nvSpPr>
        <dsp:cNvPr id="0" name=""/>
        <dsp:cNvSpPr/>
      </dsp:nvSpPr>
      <dsp:spPr>
        <a:xfrm>
          <a:off x="277308" y="1465798"/>
          <a:ext cx="2093712" cy="125622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13</a:t>
          </a:r>
        </a:p>
      </dsp:txBody>
      <dsp:txXfrm>
        <a:off x="277308" y="1465798"/>
        <a:ext cx="2093712" cy="1256227"/>
      </dsp:txXfrm>
    </dsp:sp>
    <dsp:sp modelId="{4F7EBD7D-DFCF-42D9-919C-E6E65091B79C}">
      <dsp:nvSpPr>
        <dsp:cNvPr id="0" name=""/>
        <dsp:cNvSpPr/>
      </dsp:nvSpPr>
      <dsp:spPr>
        <a:xfrm>
          <a:off x="2580392" y="1465798"/>
          <a:ext cx="2093712" cy="1256227"/>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30</a:t>
          </a:r>
        </a:p>
      </dsp:txBody>
      <dsp:txXfrm>
        <a:off x="2580392" y="1465798"/>
        <a:ext cx="2093712" cy="1256227"/>
      </dsp:txXfrm>
    </dsp:sp>
    <dsp:sp modelId="{CB52FD11-6E75-4074-AC8F-10E0FD59B7A0}">
      <dsp:nvSpPr>
        <dsp:cNvPr id="0" name=""/>
        <dsp:cNvSpPr/>
      </dsp:nvSpPr>
      <dsp:spPr>
        <a:xfrm>
          <a:off x="277308" y="2931397"/>
          <a:ext cx="2093712" cy="1256227"/>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Nov.9, 2019</a:t>
          </a:r>
        </a:p>
      </dsp:txBody>
      <dsp:txXfrm>
        <a:off x="277308" y="2931397"/>
        <a:ext cx="2093712" cy="1256227"/>
      </dsp:txXfrm>
    </dsp:sp>
    <dsp:sp modelId="{76049CD1-75A7-4C80-9C4F-81F0D3E4B5DC}">
      <dsp:nvSpPr>
        <dsp:cNvPr id="0" name=""/>
        <dsp:cNvSpPr/>
      </dsp:nvSpPr>
      <dsp:spPr>
        <a:xfrm>
          <a:off x="2580392" y="2931397"/>
          <a:ext cx="2093712" cy="1256227"/>
        </a:xfrm>
        <a:prstGeom prst="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Nov.9, 1989</a:t>
          </a:r>
        </a:p>
      </dsp:txBody>
      <dsp:txXfrm>
        <a:off x="2580392" y="2931397"/>
        <a:ext cx="2093712" cy="125622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4/20/2020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4/20/2020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4/20/2020</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4/20/2020</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4/20/2020</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4/20/2020</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4/20/2020</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4/20/2020</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4/20/2020</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t>4/20/2020</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t>4/20/2020</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t>4/20/2020</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4/20/2020</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4/20/2020</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4/20/2020</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86259" y="1828800"/>
            <a:ext cx="7937353" cy="1186992"/>
          </a:xfrm>
        </p:spPr>
        <p:txBody>
          <a:bodyPr/>
          <a:lstStyle/>
          <a:p>
            <a:r>
              <a:rPr lang="en-US" dirty="0"/>
              <a:t>Kids’ Prophecy Corner</a:t>
            </a:r>
          </a:p>
        </p:txBody>
      </p:sp>
      <p:sp>
        <p:nvSpPr>
          <p:cNvPr id="3" name="Subtitle 2"/>
          <p:cNvSpPr>
            <a:spLocks noGrp="1"/>
          </p:cNvSpPr>
          <p:nvPr>
            <p:ph type="subTitle" idx="1"/>
          </p:nvPr>
        </p:nvSpPr>
        <p:spPr>
          <a:xfrm>
            <a:off x="2484408" y="3733800"/>
            <a:ext cx="8807569" cy="1088366"/>
          </a:xfrm>
        </p:spPr>
        <p:txBody>
          <a:bodyPr>
            <a:normAutofit/>
          </a:bodyPr>
          <a:lstStyle/>
          <a:p>
            <a:pPr algn="ctr"/>
            <a:r>
              <a:rPr lang="en-US" b="1" dirty="0"/>
              <a:t>The Line of Jesus</a:t>
            </a:r>
          </a:p>
          <a:p>
            <a:r>
              <a:rPr lang="en-US" dirty="0"/>
              <a:t>(Or The Experience Of The Priests Until 30-Year-Old)</a:t>
            </a:r>
          </a:p>
          <a:p>
            <a:endParaRPr lang="en-US" dirty="0"/>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for Coming!</a:t>
            </a:r>
          </a:p>
        </p:txBody>
      </p:sp>
      <p:pic>
        <p:nvPicPr>
          <p:cNvPr id="9" name="Picture Placeholder 8" descr="Three young children in raincoats holding hands and playing outside"/>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a:stretch/>
        </p:blipFill>
        <p:spPr/>
      </p:pic>
    </p:spTree>
    <p:extLst>
      <p:ext uri="{BB962C8B-B14F-4D97-AF65-F5344CB8AC3E}">
        <p14:creationId xmlns:p14="http://schemas.microsoft.com/office/powerpoint/2010/main" val="21971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Now, here are some questions for you :</a:t>
            </a:r>
          </a:p>
        </p:txBody>
      </p:sp>
      <p:sp>
        <p:nvSpPr>
          <p:cNvPr id="3" name="Content Placeholder 2"/>
          <p:cNvSpPr>
            <a:spLocks noGrp="1"/>
          </p:cNvSpPr>
          <p:nvPr>
            <p:ph sz="half" idx="1"/>
          </p:nvPr>
        </p:nvSpPr>
        <p:spPr/>
        <p:txBody>
          <a:bodyPr>
            <a:normAutofit/>
          </a:bodyPr>
          <a:lstStyle/>
          <a:p>
            <a:r>
              <a:rPr lang="en-US" dirty="0"/>
              <a:t>What year was Jesus born?</a:t>
            </a:r>
          </a:p>
          <a:p>
            <a:pPr marL="0" indent="0">
              <a:buNone/>
            </a:pPr>
            <a:endParaRPr lang="en-US" dirty="0"/>
          </a:p>
          <a:p>
            <a:r>
              <a:rPr lang="en-US" dirty="0"/>
              <a:t>Who else was born this year?</a:t>
            </a:r>
          </a:p>
          <a:p>
            <a:pPr marL="0" indent="0">
              <a:buNone/>
            </a:pPr>
            <a:endParaRPr lang="en-US" dirty="0"/>
          </a:p>
          <a:p>
            <a:r>
              <a:rPr lang="en-US" dirty="0"/>
              <a:t>How old was Jesus when he went to the temple?</a:t>
            </a:r>
          </a:p>
        </p:txBody>
      </p:sp>
      <p:graphicFrame>
        <p:nvGraphicFramePr>
          <p:cNvPr id="8" name="Content Placeholder 8" descr="Basic Block List showing 6 groups of boxes, each a different color, arranged from left to right and top to bottom by row with 2 boxes in each row.">
            <a:extLst>
              <a:ext uri="{FF2B5EF4-FFF2-40B4-BE49-F238E27FC236}">
                <a16:creationId xmlns:a16="http://schemas.microsoft.com/office/drawing/2014/main" id="{3F1F31CE-03FF-488D-9617-8009244F7C03}"/>
              </a:ext>
            </a:extLst>
          </p:cNvPr>
          <p:cNvGraphicFramePr>
            <a:graphicFrameLocks noGrp="1"/>
          </p:cNvGraphicFramePr>
          <p:nvPr>
            <p:ph sz="half" idx="2"/>
            <p:extLst>
              <p:ext uri="{D42A27DB-BD31-4B8C-83A1-F6EECF244321}">
                <p14:modId xmlns:p14="http://schemas.microsoft.com/office/powerpoint/2010/main" val="3812488864"/>
              </p:ext>
            </p:extLst>
          </p:nvPr>
        </p:nvGraphicFramePr>
        <p:xfrm>
          <a:off x="6172200" y="1825625"/>
          <a:ext cx="4951413" cy="4187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33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questions : </a:t>
            </a:r>
          </a:p>
        </p:txBody>
      </p:sp>
      <p:sp>
        <p:nvSpPr>
          <p:cNvPr id="4" name="Content Placeholder 3"/>
          <p:cNvSpPr>
            <a:spLocks noGrp="1"/>
          </p:cNvSpPr>
          <p:nvPr>
            <p:ph sz="half" idx="1"/>
          </p:nvPr>
        </p:nvSpPr>
        <p:spPr/>
        <p:txBody>
          <a:bodyPr>
            <a:normAutofit lnSpcReduction="10000"/>
          </a:bodyPr>
          <a:lstStyle/>
          <a:p>
            <a:r>
              <a:rPr lang="en-US" dirty="0"/>
              <a:t>How old was Jesus when he was baptized?</a:t>
            </a:r>
          </a:p>
          <a:p>
            <a:pPr marL="0" indent="0">
              <a:buNone/>
            </a:pPr>
            <a:endParaRPr lang="en-US" dirty="0"/>
          </a:p>
          <a:p>
            <a:r>
              <a:rPr lang="en-US" dirty="0"/>
              <a:t>How old was Jesus when he started his ministry?</a:t>
            </a:r>
          </a:p>
          <a:p>
            <a:pPr marL="0" indent="0">
              <a:buNone/>
            </a:pPr>
            <a:endParaRPr lang="en-US" dirty="0"/>
          </a:p>
          <a:p>
            <a:r>
              <a:rPr lang="en-US" dirty="0"/>
              <a:t>When does the time of the end start on the line of Jesus</a:t>
            </a:r>
          </a:p>
        </p:txBody>
      </p:sp>
      <p:graphicFrame>
        <p:nvGraphicFramePr>
          <p:cNvPr id="9" name="Content Placeholder 8" descr="Basic Block List showing 6 groups of boxes, each a different color, arranged from left to right and top to bottom by row with 2 boxes in each row."/>
          <p:cNvGraphicFramePr>
            <a:graphicFrameLocks noGrp="1"/>
          </p:cNvGraphicFramePr>
          <p:nvPr>
            <p:ph sz="half" idx="2"/>
            <p:extLst>
              <p:ext uri="{D42A27DB-BD31-4B8C-83A1-F6EECF244321}">
                <p14:modId xmlns:p14="http://schemas.microsoft.com/office/powerpoint/2010/main" val="779689255"/>
              </p:ext>
            </p:extLst>
          </p:nvPr>
        </p:nvGraphicFramePr>
        <p:xfrm>
          <a:off x="6172200" y="1825625"/>
          <a:ext cx="4951413" cy="4187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469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questions : </a:t>
            </a:r>
          </a:p>
        </p:txBody>
      </p:sp>
      <p:sp>
        <p:nvSpPr>
          <p:cNvPr id="4" name="Content Placeholder 3"/>
          <p:cNvSpPr>
            <a:spLocks noGrp="1"/>
          </p:cNvSpPr>
          <p:nvPr>
            <p:ph sz="half" idx="1"/>
          </p:nvPr>
        </p:nvSpPr>
        <p:spPr/>
        <p:txBody>
          <a:bodyPr>
            <a:normAutofit/>
          </a:bodyPr>
          <a:lstStyle/>
          <a:p>
            <a:r>
              <a:rPr lang="en-US" dirty="0"/>
              <a:t>What happened in 1989?</a:t>
            </a:r>
          </a:p>
          <a:p>
            <a:pPr marL="0" indent="0">
              <a:buNone/>
            </a:pPr>
            <a:endParaRPr lang="en-US" dirty="0"/>
          </a:p>
          <a:p>
            <a:r>
              <a:rPr lang="en-US" dirty="0"/>
              <a:t>What is the name of that waymark : 1989?</a:t>
            </a:r>
          </a:p>
          <a:p>
            <a:pPr marL="0" indent="0">
              <a:buNone/>
            </a:pPr>
            <a:endParaRPr lang="en-US" dirty="0"/>
          </a:p>
          <a:p>
            <a:r>
              <a:rPr lang="en-US" dirty="0"/>
              <a:t>What happened at 9/11?</a:t>
            </a:r>
          </a:p>
        </p:txBody>
      </p:sp>
      <p:graphicFrame>
        <p:nvGraphicFramePr>
          <p:cNvPr id="9" name="Content Placeholder 8" descr="Basic Block List showing 6 groups of boxes, each a different color, arranged from left to right and top to bottom by row with 2 boxes in each row."/>
          <p:cNvGraphicFramePr>
            <a:graphicFrameLocks noGrp="1"/>
          </p:cNvGraphicFramePr>
          <p:nvPr>
            <p:ph sz="half" idx="2"/>
            <p:extLst>
              <p:ext uri="{D42A27DB-BD31-4B8C-83A1-F6EECF244321}">
                <p14:modId xmlns:p14="http://schemas.microsoft.com/office/powerpoint/2010/main" val="1203912498"/>
              </p:ext>
            </p:extLst>
          </p:nvPr>
        </p:nvGraphicFramePr>
        <p:xfrm>
          <a:off x="6172200" y="1825625"/>
          <a:ext cx="4951413" cy="4187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894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questions : </a:t>
            </a:r>
          </a:p>
        </p:txBody>
      </p:sp>
      <p:sp>
        <p:nvSpPr>
          <p:cNvPr id="4" name="Content Placeholder 3"/>
          <p:cNvSpPr>
            <a:spLocks noGrp="1"/>
          </p:cNvSpPr>
          <p:nvPr>
            <p:ph sz="half" idx="1"/>
          </p:nvPr>
        </p:nvSpPr>
        <p:spPr/>
        <p:txBody>
          <a:bodyPr>
            <a:normAutofit fontScale="55000" lnSpcReduction="20000"/>
          </a:bodyPr>
          <a:lstStyle/>
          <a:p>
            <a:r>
              <a:rPr lang="en-US" dirty="0"/>
              <a:t>How may years are between 1989 and 2001?</a:t>
            </a:r>
          </a:p>
          <a:p>
            <a:pPr marL="0" indent="0">
              <a:buNone/>
            </a:pPr>
            <a:r>
              <a:rPr lang="en-US" dirty="0"/>
              <a:t>  To know it, Subtract : </a:t>
            </a:r>
          </a:p>
          <a:p>
            <a:pPr marL="0" indent="0">
              <a:buNone/>
            </a:pPr>
            <a:r>
              <a:rPr lang="en-US" dirty="0"/>
              <a:t>		 2001</a:t>
            </a:r>
          </a:p>
          <a:p>
            <a:pPr marL="0" indent="0">
              <a:buNone/>
            </a:pPr>
            <a:r>
              <a:rPr lang="en-US" dirty="0"/>
              <a:t>		-1989</a:t>
            </a:r>
          </a:p>
          <a:p>
            <a:pPr marL="0" indent="0">
              <a:buNone/>
            </a:pPr>
            <a:endParaRPr lang="en-US" dirty="0"/>
          </a:p>
          <a:p>
            <a:r>
              <a:rPr lang="en-US" dirty="0"/>
              <a:t>How may years are between 1989 and 2019?</a:t>
            </a:r>
          </a:p>
          <a:p>
            <a:pPr marL="0" indent="0">
              <a:buNone/>
            </a:pPr>
            <a:r>
              <a:rPr lang="en-US" dirty="0"/>
              <a:t>  To know it, Subtract : </a:t>
            </a:r>
          </a:p>
          <a:p>
            <a:pPr marL="0" indent="0">
              <a:buNone/>
            </a:pPr>
            <a:r>
              <a:rPr lang="en-US" dirty="0"/>
              <a:t>		 2019</a:t>
            </a:r>
          </a:p>
          <a:p>
            <a:pPr marL="0" indent="0">
              <a:buNone/>
            </a:pPr>
            <a:r>
              <a:rPr lang="en-US" dirty="0"/>
              <a:t>		-1989</a:t>
            </a:r>
          </a:p>
          <a:p>
            <a:r>
              <a:rPr lang="en-US" dirty="0"/>
              <a:t>When was the close of Probation for the Priests?</a:t>
            </a:r>
          </a:p>
        </p:txBody>
      </p:sp>
      <p:graphicFrame>
        <p:nvGraphicFramePr>
          <p:cNvPr id="9" name="Content Placeholder 8" descr="Basic Block List showing 6 groups of boxes, each a different color, arranged from left to right and top to bottom by row with 2 boxes in each row."/>
          <p:cNvGraphicFramePr>
            <a:graphicFrameLocks noGrp="1"/>
          </p:cNvGraphicFramePr>
          <p:nvPr>
            <p:ph sz="half" idx="2"/>
            <p:extLst>
              <p:ext uri="{D42A27DB-BD31-4B8C-83A1-F6EECF244321}">
                <p14:modId xmlns:p14="http://schemas.microsoft.com/office/powerpoint/2010/main" val="88330433"/>
              </p:ext>
            </p:extLst>
          </p:nvPr>
        </p:nvGraphicFramePr>
        <p:xfrm>
          <a:off x="6172200" y="1825625"/>
          <a:ext cx="4951413" cy="4187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Straight Connector 4">
            <a:extLst>
              <a:ext uri="{FF2B5EF4-FFF2-40B4-BE49-F238E27FC236}">
                <a16:creationId xmlns:a16="http://schemas.microsoft.com/office/drawing/2014/main" id="{21A6170A-D9F5-4A07-A037-14E25D016C5D}"/>
              </a:ext>
            </a:extLst>
          </p:cNvPr>
          <p:cNvCxnSpPr/>
          <p:nvPr/>
        </p:nvCxnSpPr>
        <p:spPr>
          <a:xfrm>
            <a:off x="2941163" y="3233394"/>
            <a:ext cx="6410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34F0827-BF33-477A-A177-666FD79C4960}"/>
              </a:ext>
            </a:extLst>
          </p:cNvPr>
          <p:cNvCxnSpPr>
            <a:cxnSpLocks/>
          </p:cNvCxnSpPr>
          <p:nvPr/>
        </p:nvCxnSpPr>
        <p:spPr>
          <a:xfrm>
            <a:off x="3026004" y="5128181"/>
            <a:ext cx="55618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25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Tell Me Which Event Happened In The Picture And When.</a:t>
            </a:r>
          </a:p>
        </p:txBody>
      </p:sp>
      <p:sp>
        <p:nvSpPr>
          <p:cNvPr id="9" name="Text Placeholder 8"/>
          <p:cNvSpPr>
            <a:spLocks noGrp="1"/>
          </p:cNvSpPr>
          <p:nvPr>
            <p:ph type="body" sz="half" idx="2"/>
          </p:nvPr>
        </p:nvSpPr>
        <p:spPr/>
        <p:txBody>
          <a:bodyPr/>
          <a:lstStyle/>
          <a:p>
            <a:r>
              <a:rPr lang="en-US" dirty="0"/>
              <a:t>The Fall of the Berlin wall on November 9, 1989 </a:t>
            </a:r>
          </a:p>
        </p:txBody>
      </p:sp>
      <p:sp>
        <p:nvSpPr>
          <p:cNvPr id="13" name="Text Placeholder 12"/>
          <p:cNvSpPr>
            <a:spLocks noGrp="1"/>
          </p:cNvSpPr>
          <p:nvPr>
            <p:ph type="body" sz="half" idx="21"/>
          </p:nvPr>
        </p:nvSpPr>
        <p:spPr/>
        <p:txBody>
          <a:bodyPr/>
          <a:lstStyle/>
          <a:p>
            <a:r>
              <a:rPr lang="en-US" dirty="0"/>
              <a:t>The fall of the twin towers in September 11, 2001 (9/11)</a:t>
            </a:r>
          </a:p>
        </p:txBody>
      </p:sp>
      <p:sp>
        <p:nvSpPr>
          <p:cNvPr id="14" name="Text Placeholder 13"/>
          <p:cNvSpPr>
            <a:spLocks noGrp="1"/>
          </p:cNvSpPr>
          <p:nvPr>
            <p:ph type="body" sz="half" idx="22"/>
          </p:nvPr>
        </p:nvSpPr>
        <p:spPr/>
        <p:txBody>
          <a:bodyPr>
            <a:normAutofit fontScale="55000" lnSpcReduction="20000"/>
          </a:bodyPr>
          <a:lstStyle/>
          <a:p>
            <a:r>
              <a:rPr lang="en-US" dirty="0"/>
              <a:t>The Battle of Raphia. The Battle lasted the whole year of 2019. The culminate point was on October 2019 when President Trump (USA)  removed his military </a:t>
            </a:r>
            <a:r>
              <a:rPr lang="en-US" dirty="0" err="1"/>
              <a:t>troups</a:t>
            </a:r>
            <a:r>
              <a:rPr lang="en-US" dirty="0"/>
              <a:t> from Syria and thus giving more influence to President Putin (Russia) in that region.</a:t>
            </a:r>
          </a:p>
        </p:txBody>
      </p:sp>
      <p:pic>
        <p:nvPicPr>
          <p:cNvPr id="15" name="Picture 2" descr="Résultat d’images pour fall of berlin wall">
            <a:extLst>
              <a:ext uri="{FF2B5EF4-FFF2-40B4-BE49-F238E27FC236}">
                <a16:creationId xmlns:a16="http://schemas.microsoft.com/office/drawing/2014/main" id="{65D91DB9-8496-4E46-8125-7D6794A8C757}"/>
              </a:ext>
            </a:extLst>
          </p:cNvPr>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rcRect l="17934" r="17934"/>
          <a:stretch>
            <a:fillRect/>
          </a:stretch>
        </p:blipFill>
        <p:spPr bwMode="auto">
          <a:xfrm>
            <a:off x="1230799" y="1824056"/>
            <a:ext cx="2716213" cy="277653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Résultat d’images pour 9/11">
            <a:extLst>
              <a:ext uri="{FF2B5EF4-FFF2-40B4-BE49-F238E27FC236}">
                <a16:creationId xmlns:a16="http://schemas.microsoft.com/office/drawing/2014/main" id="{4B67E262-AFC3-43CA-A93E-5179AA8E1CB6}"/>
              </a:ext>
            </a:extLst>
          </p:cNvPr>
          <p:cNvPicPr>
            <a:picLocks noGrp="1" noChangeAspect="1" noChangeArrowheads="1"/>
          </p:cNvPicPr>
          <p:nvPr>
            <p:ph type="pic" sz="quarter" idx="18"/>
          </p:nvPr>
        </p:nvPicPr>
        <p:blipFill>
          <a:blip r:embed="rId3">
            <a:extLst>
              <a:ext uri="{28A0092B-C50C-407E-A947-70E740481C1C}">
                <a14:useLocalDpi xmlns:a14="http://schemas.microsoft.com/office/drawing/2010/main" val="0"/>
              </a:ext>
            </a:extLst>
          </a:blip>
          <a:srcRect l="13543" r="13543"/>
          <a:stretch>
            <a:fillRect/>
          </a:stretch>
        </p:blipFill>
        <p:spPr bwMode="auto">
          <a:xfrm>
            <a:off x="4721225" y="1824038"/>
            <a:ext cx="2716213" cy="2776537"/>
          </a:xfrm>
          <a:prstGeom prst="rect">
            <a:avLst/>
          </a:prstGeom>
          <a:solidFill>
            <a:srgbClr val="FFFFFF"/>
          </a:solidFill>
        </p:spPr>
      </p:pic>
      <p:pic>
        <p:nvPicPr>
          <p:cNvPr id="17" name="Google Shape;165;p27">
            <a:extLst>
              <a:ext uri="{FF2B5EF4-FFF2-40B4-BE49-F238E27FC236}">
                <a16:creationId xmlns:a16="http://schemas.microsoft.com/office/drawing/2014/main" id="{94F8482A-8BE5-4C9C-B55E-1DC196D40650}"/>
              </a:ext>
            </a:extLst>
          </p:cNvPr>
          <p:cNvPicPr preferRelativeResize="0">
            <a:picLocks noGrp="1"/>
          </p:cNvPicPr>
          <p:nvPr>
            <p:ph type="pic" sz="quarter" idx="20"/>
          </p:nvPr>
        </p:nvPicPr>
        <p:blipFill>
          <a:blip r:embed="rId4">
            <a:alphaModFix/>
          </a:blip>
          <a:srcRect l="5045" r="5045"/>
          <a:stretch>
            <a:fillRect/>
          </a:stretch>
        </p:blipFill>
        <p:spPr>
          <a:xfrm>
            <a:off x="8223250" y="1824038"/>
            <a:ext cx="2714625" cy="2776537"/>
          </a:xfrm>
          <a:prstGeom prst="rect">
            <a:avLst/>
          </a:prstGeom>
          <a:noFill/>
          <a:ln>
            <a:noFill/>
          </a:ln>
        </p:spPr>
      </p:pic>
    </p:spTree>
    <p:extLst>
      <p:ext uri="{BB962C8B-B14F-4D97-AF65-F5344CB8AC3E}">
        <p14:creationId xmlns:p14="http://schemas.microsoft.com/office/powerpoint/2010/main" val="324230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55F1F-F351-47AA-AF41-02C692CF054E}"/>
              </a:ext>
            </a:extLst>
          </p:cNvPr>
          <p:cNvSpPr>
            <a:spLocks noGrp="1"/>
          </p:cNvSpPr>
          <p:nvPr>
            <p:ph type="title"/>
          </p:nvPr>
        </p:nvSpPr>
        <p:spPr/>
        <p:txBody>
          <a:bodyPr/>
          <a:lstStyle/>
          <a:p>
            <a:r>
              <a:rPr lang="fr-CA" dirty="0"/>
              <a:t>Can You Tell Me </a:t>
            </a:r>
            <a:r>
              <a:rPr lang="fr-CA" dirty="0" err="1"/>
              <a:t>Who</a:t>
            </a:r>
            <a:r>
              <a:rPr lang="fr-CA" dirty="0"/>
              <a:t> Is On The Picture?</a:t>
            </a:r>
            <a:endParaRPr lang="en-CA" dirty="0"/>
          </a:p>
        </p:txBody>
      </p:sp>
      <p:sp>
        <p:nvSpPr>
          <p:cNvPr id="4" name="Text Placeholder 3">
            <a:extLst>
              <a:ext uri="{FF2B5EF4-FFF2-40B4-BE49-F238E27FC236}">
                <a16:creationId xmlns:a16="http://schemas.microsoft.com/office/drawing/2014/main" id="{1993EDA6-1534-40D1-A1D0-B0BF3CEE6C26}"/>
              </a:ext>
            </a:extLst>
          </p:cNvPr>
          <p:cNvSpPr>
            <a:spLocks noGrp="1"/>
          </p:cNvSpPr>
          <p:nvPr>
            <p:ph type="body" sz="half" idx="2"/>
          </p:nvPr>
        </p:nvSpPr>
        <p:spPr/>
        <p:txBody>
          <a:bodyPr/>
          <a:lstStyle/>
          <a:p>
            <a:r>
              <a:rPr lang="fr-CA" dirty="0" err="1"/>
              <a:t>President</a:t>
            </a:r>
            <a:r>
              <a:rPr lang="fr-CA" dirty="0"/>
              <a:t> of the United States: Donald J. Trump</a:t>
            </a:r>
            <a:endParaRPr lang="en-CA" dirty="0"/>
          </a:p>
        </p:txBody>
      </p:sp>
      <p:sp>
        <p:nvSpPr>
          <p:cNvPr id="6" name="Text Placeholder 5">
            <a:extLst>
              <a:ext uri="{FF2B5EF4-FFF2-40B4-BE49-F238E27FC236}">
                <a16:creationId xmlns:a16="http://schemas.microsoft.com/office/drawing/2014/main" id="{2F3DB85F-3E5F-42C8-8F1E-F441D1A582AC}"/>
              </a:ext>
            </a:extLst>
          </p:cNvPr>
          <p:cNvSpPr>
            <a:spLocks noGrp="1"/>
          </p:cNvSpPr>
          <p:nvPr>
            <p:ph type="body" sz="half" idx="19"/>
          </p:nvPr>
        </p:nvSpPr>
        <p:spPr/>
        <p:txBody>
          <a:bodyPr/>
          <a:lstStyle/>
          <a:p>
            <a:r>
              <a:rPr lang="fr-CA" dirty="0" err="1"/>
              <a:t>President</a:t>
            </a:r>
            <a:r>
              <a:rPr lang="fr-CA" dirty="0"/>
              <a:t> of </a:t>
            </a:r>
            <a:r>
              <a:rPr lang="fr-CA" dirty="0" err="1"/>
              <a:t>Russia</a:t>
            </a:r>
            <a:r>
              <a:rPr lang="fr-CA" dirty="0"/>
              <a:t> : Vladimir </a:t>
            </a:r>
            <a:r>
              <a:rPr lang="fr-CA" dirty="0" err="1"/>
              <a:t>Putin</a:t>
            </a:r>
            <a:endParaRPr lang="en-CA" dirty="0"/>
          </a:p>
        </p:txBody>
      </p:sp>
      <p:pic>
        <p:nvPicPr>
          <p:cNvPr id="1026" name="Picture 2" descr="Résultat d’image pour Donald Trump">
            <a:extLst>
              <a:ext uri="{FF2B5EF4-FFF2-40B4-BE49-F238E27FC236}">
                <a16:creationId xmlns:a16="http://schemas.microsoft.com/office/drawing/2014/main" id="{EC048469-E16E-40FD-B54A-AC1A5B2F8A6B}"/>
              </a:ext>
            </a:extLst>
          </p:cNvPr>
          <p:cNvPicPr>
            <a:picLocks noGrp="1" noChangeAspect="1" noChangeArrowheads="1"/>
          </p:cNvPicPr>
          <p:nvPr>
            <p:ph type="pic" sz="quarter" idx="17"/>
          </p:nvPr>
        </p:nvPicPr>
        <p:blipFill>
          <a:blip r:embed="rId2">
            <a:extLst>
              <a:ext uri="{28A0092B-C50C-407E-A947-70E740481C1C}">
                <a14:useLocalDpi xmlns:a14="http://schemas.microsoft.com/office/drawing/2010/main" val="0"/>
              </a:ext>
            </a:extLst>
          </a:blip>
          <a:srcRect t="24359" b="2435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ésultat d’image pour Vladimir Poutine">
            <a:extLst>
              <a:ext uri="{FF2B5EF4-FFF2-40B4-BE49-F238E27FC236}">
                <a16:creationId xmlns:a16="http://schemas.microsoft.com/office/drawing/2014/main" id="{BFC708B2-F626-41C1-B7F4-2C956EA968B6}"/>
              </a:ext>
            </a:extLst>
          </p:cNvPr>
          <p:cNvPicPr>
            <a:picLocks noGrp="1" noChangeAspect="1" noChangeArrowheads="1"/>
          </p:cNvPicPr>
          <p:nvPr>
            <p:ph type="pic" sz="quarter" idx="18"/>
          </p:nvPr>
        </p:nvPicPr>
        <p:blipFill>
          <a:blip r:embed="rId3">
            <a:extLst>
              <a:ext uri="{28A0092B-C50C-407E-A947-70E740481C1C}">
                <a14:useLocalDpi xmlns:a14="http://schemas.microsoft.com/office/drawing/2010/main" val="0"/>
              </a:ext>
            </a:extLst>
          </a:blip>
          <a:srcRect t="25384" b="2538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575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0C6DE-F81A-4E0D-B659-4196701C4B47}"/>
              </a:ext>
            </a:extLst>
          </p:cNvPr>
          <p:cNvSpPr>
            <a:spLocks noGrp="1"/>
          </p:cNvSpPr>
          <p:nvPr>
            <p:ph type="title"/>
          </p:nvPr>
        </p:nvSpPr>
        <p:spPr>
          <a:xfrm>
            <a:off x="4100643" y="980387"/>
            <a:ext cx="3450227" cy="628453"/>
          </a:xfrm>
        </p:spPr>
        <p:txBody>
          <a:bodyPr/>
          <a:lstStyle/>
          <a:p>
            <a:pPr algn="ctr"/>
            <a:r>
              <a:rPr lang="fr-CA" dirty="0" err="1"/>
              <a:t>Definitions</a:t>
            </a:r>
            <a:endParaRPr lang="en-CA" dirty="0"/>
          </a:p>
        </p:txBody>
      </p:sp>
      <p:sp>
        <p:nvSpPr>
          <p:cNvPr id="3" name="TextBox 2">
            <a:extLst>
              <a:ext uri="{FF2B5EF4-FFF2-40B4-BE49-F238E27FC236}">
                <a16:creationId xmlns:a16="http://schemas.microsoft.com/office/drawing/2014/main" id="{1268EB4E-C6D3-4E9A-8578-0B76EDF3A8AD}"/>
              </a:ext>
            </a:extLst>
          </p:cNvPr>
          <p:cNvSpPr txBox="1"/>
          <p:nvPr/>
        </p:nvSpPr>
        <p:spPr>
          <a:xfrm>
            <a:off x="1055802" y="2036190"/>
            <a:ext cx="10803118" cy="2862322"/>
          </a:xfrm>
          <a:prstGeom prst="rect">
            <a:avLst/>
          </a:prstGeom>
          <a:noFill/>
        </p:spPr>
        <p:txBody>
          <a:bodyPr wrap="square" rtlCol="0">
            <a:spAutoFit/>
          </a:bodyPr>
          <a:lstStyle/>
          <a:p>
            <a:endParaRPr lang="fr-CA" dirty="0"/>
          </a:p>
          <a:p>
            <a:r>
              <a:rPr lang="fr-CA" b="1" dirty="0"/>
              <a:t>Public Ministry </a:t>
            </a:r>
            <a:r>
              <a:rPr lang="fr-CA" dirty="0"/>
              <a:t>: </a:t>
            </a:r>
            <a:r>
              <a:rPr lang="en-CA" dirty="0"/>
              <a:t>A </a:t>
            </a:r>
            <a:r>
              <a:rPr lang="en-CA" b="1" dirty="0"/>
              <a:t>ministry</a:t>
            </a:r>
            <a:r>
              <a:rPr lang="en-CA" dirty="0"/>
              <a:t> is an activity carried out by Christians to express or spread their faith. Jesus started his ministry when He was 30 year-old. He preached the good news, made miracles and heals people.</a:t>
            </a:r>
            <a:endParaRPr lang="fr-CA" dirty="0"/>
          </a:p>
          <a:p>
            <a:endParaRPr lang="fr-CA" dirty="0"/>
          </a:p>
          <a:p>
            <a:r>
              <a:rPr lang="fr-CA" b="1" dirty="0" err="1"/>
              <a:t>Sphere</a:t>
            </a:r>
            <a:r>
              <a:rPr lang="fr-CA" b="1" dirty="0"/>
              <a:t> of Influence </a:t>
            </a:r>
            <a:r>
              <a:rPr lang="fr-CA" dirty="0"/>
              <a:t>: </a:t>
            </a:r>
            <a:r>
              <a:rPr lang="en-CA" dirty="0"/>
              <a:t>A </a:t>
            </a:r>
            <a:r>
              <a:rPr lang="en-CA" b="1" dirty="0"/>
              <a:t>sphere of influence</a:t>
            </a:r>
            <a:r>
              <a:rPr lang="en-CA" dirty="0"/>
              <a:t> is a metaphorical region of political </a:t>
            </a:r>
            <a:r>
              <a:rPr lang="en-CA" b="1" dirty="0"/>
              <a:t>influences</a:t>
            </a:r>
            <a:r>
              <a:rPr lang="en-CA" dirty="0"/>
              <a:t> surrounding a country. When a country falls into another's "</a:t>
            </a:r>
            <a:r>
              <a:rPr lang="en-CA" b="1" dirty="0"/>
              <a:t>sphere of influence</a:t>
            </a:r>
            <a:r>
              <a:rPr lang="en-CA" dirty="0"/>
              <a:t>" that country frequently becomes </a:t>
            </a:r>
            <a:r>
              <a:rPr lang="en-CA" dirty="0" err="1"/>
              <a:t>subsidary</a:t>
            </a:r>
            <a:r>
              <a:rPr lang="en-CA" dirty="0"/>
              <a:t> to the more powerful one, operating as a satellite country or de facto colony.</a:t>
            </a:r>
            <a:r>
              <a:rPr lang="fr-CA" dirty="0"/>
              <a:t> </a:t>
            </a:r>
          </a:p>
          <a:p>
            <a:endParaRPr lang="fr-CA" dirty="0"/>
          </a:p>
        </p:txBody>
      </p:sp>
    </p:spTree>
    <p:extLst>
      <p:ext uri="{BB962C8B-B14F-4D97-AF65-F5344CB8AC3E}">
        <p14:creationId xmlns:p14="http://schemas.microsoft.com/office/powerpoint/2010/main" val="1340619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68A92-DD00-4CE3-876A-3E90D0D11405}"/>
              </a:ext>
            </a:extLst>
          </p:cNvPr>
          <p:cNvSpPr>
            <a:spLocks noGrp="1"/>
          </p:cNvSpPr>
          <p:nvPr>
            <p:ph type="title"/>
          </p:nvPr>
        </p:nvSpPr>
        <p:spPr>
          <a:xfrm>
            <a:off x="845389" y="304800"/>
            <a:ext cx="10278225" cy="1219200"/>
          </a:xfrm>
        </p:spPr>
        <p:txBody>
          <a:bodyPr/>
          <a:lstStyle/>
          <a:p>
            <a:r>
              <a:rPr lang="fr-CA" dirty="0"/>
              <a:t>More </a:t>
            </a:r>
            <a:r>
              <a:rPr lang="fr-CA" dirty="0" err="1"/>
              <a:t>Homeschool</a:t>
            </a:r>
            <a:r>
              <a:rPr lang="fr-CA" dirty="0"/>
              <a:t> And Fun </a:t>
            </a:r>
            <a:r>
              <a:rPr lang="fr-CA" dirty="0" err="1"/>
              <a:t>activities</a:t>
            </a:r>
            <a:r>
              <a:rPr lang="fr-CA" dirty="0"/>
              <a:t> To Do </a:t>
            </a:r>
            <a:endParaRPr lang="en-CA" dirty="0"/>
          </a:p>
        </p:txBody>
      </p:sp>
      <p:sp>
        <p:nvSpPr>
          <p:cNvPr id="3" name="TextBox 2">
            <a:extLst>
              <a:ext uri="{FF2B5EF4-FFF2-40B4-BE49-F238E27FC236}">
                <a16:creationId xmlns:a16="http://schemas.microsoft.com/office/drawing/2014/main" id="{CEACFEF5-1DC9-4940-BF8E-3F0B4D5A107A}"/>
              </a:ext>
            </a:extLst>
          </p:cNvPr>
          <p:cNvSpPr txBox="1"/>
          <p:nvPr/>
        </p:nvSpPr>
        <p:spPr>
          <a:xfrm>
            <a:off x="1065213" y="1524000"/>
            <a:ext cx="9973576" cy="4801314"/>
          </a:xfrm>
          <a:prstGeom prst="rect">
            <a:avLst/>
          </a:prstGeom>
          <a:noFill/>
        </p:spPr>
        <p:txBody>
          <a:bodyPr wrap="square" rtlCol="0">
            <a:spAutoFit/>
          </a:bodyPr>
          <a:lstStyle/>
          <a:p>
            <a:r>
              <a:rPr lang="fr-CA" u="sng" dirty="0" err="1"/>
              <a:t>Geography</a:t>
            </a:r>
            <a:r>
              <a:rPr lang="fr-CA" dirty="0"/>
              <a:t>						</a:t>
            </a:r>
          </a:p>
          <a:p>
            <a:r>
              <a:rPr lang="fr-CA" dirty="0" err="1"/>
              <a:t>Find</a:t>
            </a:r>
            <a:r>
              <a:rPr lang="fr-CA" dirty="0"/>
              <a:t> on a </a:t>
            </a:r>
            <a:r>
              <a:rPr lang="fr-CA" dirty="0" err="1"/>
              <a:t>map</a:t>
            </a:r>
            <a:r>
              <a:rPr lang="fr-CA" dirty="0"/>
              <a:t> </a:t>
            </a:r>
            <a:r>
              <a:rPr lang="fr-CA" dirty="0" err="1"/>
              <a:t>where</a:t>
            </a:r>
            <a:r>
              <a:rPr lang="fr-CA" dirty="0"/>
              <a:t> is :  </a:t>
            </a:r>
          </a:p>
          <a:p>
            <a:pPr marL="285750" indent="-285750">
              <a:buFontTx/>
              <a:buChar char="-"/>
            </a:pPr>
            <a:r>
              <a:rPr lang="fr-CA" dirty="0"/>
              <a:t>Germany and </a:t>
            </a:r>
            <a:r>
              <a:rPr lang="fr-CA" dirty="0" err="1"/>
              <a:t>especially</a:t>
            </a:r>
            <a:r>
              <a:rPr lang="fr-CA" dirty="0"/>
              <a:t> Berlin</a:t>
            </a:r>
          </a:p>
          <a:p>
            <a:pPr marL="285750" indent="-285750">
              <a:buFontTx/>
              <a:buChar char="-"/>
            </a:pPr>
            <a:r>
              <a:rPr lang="fr-CA" dirty="0"/>
              <a:t>New York</a:t>
            </a:r>
          </a:p>
          <a:p>
            <a:pPr marL="285750" indent="-285750">
              <a:buFontTx/>
              <a:buChar char="-"/>
            </a:pPr>
            <a:r>
              <a:rPr lang="fr-CA" dirty="0" err="1"/>
              <a:t>Syria</a:t>
            </a:r>
            <a:endParaRPr lang="fr-CA" dirty="0"/>
          </a:p>
          <a:p>
            <a:pPr marL="285750" indent="-285750">
              <a:buFontTx/>
              <a:buChar char="-"/>
            </a:pPr>
            <a:r>
              <a:rPr lang="fr-CA" dirty="0" err="1"/>
              <a:t>Jerusalem</a:t>
            </a:r>
            <a:endParaRPr lang="fr-CA" dirty="0"/>
          </a:p>
          <a:p>
            <a:endParaRPr lang="fr-CA" dirty="0"/>
          </a:p>
          <a:p>
            <a:r>
              <a:rPr lang="fr-CA" u="sng" dirty="0"/>
              <a:t>Reading</a:t>
            </a:r>
          </a:p>
          <a:p>
            <a:r>
              <a:rPr lang="fr-CA" dirty="0"/>
              <a:t>Read </a:t>
            </a:r>
            <a:r>
              <a:rPr lang="fr-CA" dirty="0" err="1"/>
              <a:t>with</a:t>
            </a:r>
            <a:r>
              <a:rPr lang="fr-CA" dirty="0"/>
              <a:t> </a:t>
            </a:r>
            <a:r>
              <a:rPr lang="fr-CA" dirty="0" err="1"/>
              <a:t>your</a:t>
            </a:r>
            <a:r>
              <a:rPr lang="fr-CA" dirty="0"/>
              <a:t> parents about :</a:t>
            </a:r>
          </a:p>
          <a:p>
            <a:pPr marL="285750" indent="-285750">
              <a:buFontTx/>
              <a:buChar char="-"/>
            </a:pPr>
            <a:r>
              <a:rPr lang="fr-CA" dirty="0"/>
              <a:t>the life of </a:t>
            </a:r>
            <a:r>
              <a:rPr lang="fr-CA" dirty="0" err="1"/>
              <a:t>Jesus</a:t>
            </a:r>
            <a:endParaRPr lang="fr-CA" dirty="0"/>
          </a:p>
          <a:p>
            <a:pPr marL="285750" indent="-285750">
              <a:buFontTx/>
              <a:buChar char="-"/>
            </a:pPr>
            <a:r>
              <a:rPr lang="fr-CA" dirty="0"/>
              <a:t>The Berlin </a:t>
            </a:r>
            <a:r>
              <a:rPr lang="fr-CA" dirty="0" err="1"/>
              <a:t>wall</a:t>
            </a:r>
            <a:endParaRPr lang="fr-CA" dirty="0"/>
          </a:p>
          <a:p>
            <a:pPr marL="285750" indent="-285750">
              <a:buFontTx/>
              <a:buChar char="-"/>
            </a:pPr>
            <a:r>
              <a:rPr lang="fr-CA" dirty="0"/>
              <a:t>The </a:t>
            </a:r>
            <a:r>
              <a:rPr lang="fr-CA" dirty="0" err="1"/>
              <a:t>twin</a:t>
            </a:r>
            <a:r>
              <a:rPr lang="fr-CA" dirty="0"/>
              <a:t> </a:t>
            </a:r>
            <a:r>
              <a:rPr lang="fr-CA" dirty="0" err="1"/>
              <a:t>towers</a:t>
            </a:r>
            <a:endParaRPr lang="fr-CA" dirty="0"/>
          </a:p>
          <a:p>
            <a:pPr marL="285750" indent="-285750">
              <a:buFontTx/>
              <a:buChar char="-"/>
            </a:pPr>
            <a:r>
              <a:rPr lang="fr-CA" dirty="0"/>
              <a:t>The Battle of Raphia</a:t>
            </a:r>
          </a:p>
          <a:p>
            <a:endParaRPr lang="fr-CA" dirty="0"/>
          </a:p>
          <a:p>
            <a:r>
              <a:rPr lang="fr-CA" u="sng" dirty="0" err="1"/>
              <a:t>Writing</a:t>
            </a:r>
            <a:endParaRPr lang="fr-CA" u="sng" dirty="0"/>
          </a:p>
          <a:p>
            <a:r>
              <a:rPr lang="fr-CA" dirty="0"/>
              <a:t>Write in </a:t>
            </a:r>
            <a:r>
              <a:rPr lang="fr-CA" dirty="0" err="1"/>
              <a:t>print</a:t>
            </a:r>
            <a:r>
              <a:rPr lang="fr-CA" dirty="0"/>
              <a:t> and cursive all the </a:t>
            </a:r>
            <a:r>
              <a:rPr lang="fr-CA" dirty="0" err="1"/>
              <a:t>name</a:t>
            </a:r>
            <a:r>
              <a:rPr lang="fr-CA" dirty="0"/>
              <a:t> of the </a:t>
            </a:r>
            <a:r>
              <a:rPr lang="fr-CA" dirty="0" err="1"/>
              <a:t>lessons</a:t>
            </a:r>
            <a:r>
              <a:rPr lang="fr-CA" dirty="0"/>
              <a:t> :</a:t>
            </a:r>
          </a:p>
          <a:p>
            <a:r>
              <a:rPr lang="fr-CA" dirty="0" err="1"/>
              <a:t>Jesus</a:t>
            </a:r>
            <a:r>
              <a:rPr lang="fr-CA" dirty="0"/>
              <a:t>, John the Baptist, Time of the end, </a:t>
            </a:r>
            <a:r>
              <a:rPr lang="fr-CA" dirty="0" err="1"/>
              <a:t>Jerusalem</a:t>
            </a:r>
            <a:r>
              <a:rPr lang="fr-CA" dirty="0"/>
              <a:t>, Raphia, etc…</a:t>
            </a:r>
            <a:endParaRPr lang="en-CA" dirty="0"/>
          </a:p>
        </p:txBody>
      </p:sp>
    </p:spTree>
    <p:extLst>
      <p:ext uri="{BB962C8B-B14F-4D97-AF65-F5344CB8AC3E}">
        <p14:creationId xmlns:p14="http://schemas.microsoft.com/office/powerpoint/2010/main" val="810942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68A92-DD00-4CE3-876A-3E90D0D11405}"/>
              </a:ext>
            </a:extLst>
          </p:cNvPr>
          <p:cNvSpPr>
            <a:spLocks noGrp="1"/>
          </p:cNvSpPr>
          <p:nvPr>
            <p:ph type="title"/>
          </p:nvPr>
        </p:nvSpPr>
        <p:spPr/>
        <p:txBody>
          <a:bodyPr/>
          <a:lstStyle/>
          <a:p>
            <a:r>
              <a:rPr lang="fr-CA" dirty="0"/>
              <a:t>More </a:t>
            </a:r>
            <a:r>
              <a:rPr lang="fr-CA" dirty="0" err="1"/>
              <a:t>Homeschool</a:t>
            </a:r>
            <a:r>
              <a:rPr lang="fr-CA" dirty="0"/>
              <a:t> and Fun </a:t>
            </a:r>
            <a:r>
              <a:rPr lang="fr-CA" dirty="0" err="1"/>
              <a:t>activities</a:t>
            </a:r>
            <a:r>
              <a:rPr lang="fr-CA" dirty="0"/>
              <a:t> To Do </a:t>
            </a:r>
            <a:endParaRPr lang="en-CA" dirty="0"/>
          </a:p>
        </p:txBody>
      </p:sp>
      <p:sp>
        <p:nvSpPr>
          <p:cNvPr id="3" name="TextBox 2">
            <a:extLst>
              <a:ext uri="{FF2B5EF4-FFF2-40B4-BE49-F238E27FC236}">
                <a16:creationId xmlns:a16="http://schemas.microsoft.com/office/drawing/2014/main" id="{CEACFEF5-1DC9-4940-BF8E-3F0B4D5A107A}"/>
              </a:ext>
            </a:extLst>
          </p:cNvPr>
          <p:cNvSpPr txBox="1"/>
          <p:nvPr/>
        </p:nvSpPr>
        <p:spPr>
          <a:xfrm>
            <a:off x="1065212" y="1443841"/>
            <a:ext cx="9973576" cy="5078313"/>
          </a:xfrm>
          <a:prstGeom prst="rect">
            <a:avLst/>
          </a:prstGeom>
          <a:noFill/>
        </p:spPr>
        <p:txBody>
          <a:bodyPr wrap="square" rtlCol="0">
            <a:spAutoFit/>
          </a:bodyPr>
          <a:lstStyle/>
          <a:p>
            <a:r>
              <a:rPr lang="fr-CA" u="sng" dirty="0"/>
              <a:t>Math</a:t>
            </a:r>
            <a:r>
              <a:rPr lang="fr-CA" dirty="0"/>
              <a:t>						</a:t>
            </a:r>
          </a:p>
          <a:p>
            <a:pPr marL="285750" indent="-285750">
              <a:buFontTx/>
              <a:buChar char="-"/>
            </a:pPr>
            <a:r>
              <a:rPr lang="fr-CA" dirty="0" err="1"/>
              <a:t>Calulate</a:t>
            </a:r>
            <a:r>
              <a:rPr lang="fr-CA" dirty="0"/>
              <a:t> the time </a:t>
            </a:r>
            <a:r>
              <a:rPr lang="fr-CA" dirty="0" err="1"/>
              <a:t>between</a:t>
            </a:r>
            <a:r>
              <a:rPr lang="fr-CA" dirty="0"/>
              <a:t> 1989 and 2001; 2001 to 2019; 1989 to 2019</a:t>
            </a:r>
          </a:p>
          <a:p>
            <a:pPr marL="285750" indent="-285750">
              <a:buFontTx/>
              <a:buChar char="-"/>
            </a:pPr>
            <a:r>
              <a:rPr lang="fr-CA" dirty="0"/>
              <a:t>If </a:t>
            </a:r>
            <a:r>
              <a:rPr lang="fr-CA" dirty="0" err="1"/>
              <a:t>you</a:t>
            </a:r>
            <a:r>
              <a:rPr lang="fr-CA" dirty="0"/>
              <a:t> are </a:t>
            </a:r>
            <a:r>
              <a:rPr lang="fr-CA" dirty="0" err="1"/>
              <a:t>tiny</a:t>
            </a:r>
            <a:r>
              <a:rPr lang="fr-CA" dirty="0"/>
              <a:t>, count </a:t>
            </a:r>
            <a:r>
              <a:rPr lang="fr-CA" dirty="0" err="1"/>
              <a:t>unto</a:t>
            </a:r>
            <a:r>
              <a:rPr lang="fr-CA" dirty="0"/>
              <a:t> 30 </a:t>
            </a:r>
            <a:r>
              <a:rPr lang="fr-CA" dirty="0" err="1"/>
              <a:t>using</a:t>
            </a:r>
            <a:r>
              <a:rPr lang="fr-CA" dirty="0"/>
              <a:t> blocks, </a:t>
            </a:r>
            <a:r>
              <a:rPr lang="fr-CA" dirty="0" err="1"/>
              <a:t>beads</a:t>
            </a:r>
            <a:r>
              <a:rPr lang="fr-CA" dirty="0"/>
              <a:t>, </a:t>
            </a:r>
            <a:r>
              <a:rPr lang="fr-CA" dirty="0" err="1"/>
              <a:t>spoons</a:t>
            </a:r>
            <a:r>
              <a:rPr lang="fr-CA" dirty="0"/>
              <a:t>, etc…</a:t>
            </a:r>
          </a:p>
          <a:p>
            <a:pPr marL="285750" indent="-285750">
              <a:buFontTx/>
              <a:buChar char="-"/>
            </a:pPr>
            <a:r>
              <a:rPr lang="fr-CA" dirty="0" err="1"/>
              <a:t>Make</a:t>
            </a:r>
            <a:r>
              <a:rPr lang="fr-CA" dirty="0"/>
              <a:t> a timeline out thread, sticks and post-it.</a:t>
            </a:r>
          </a:p>
          <a:p>
            <a:pPr marL="285750" indent="-285750">
              <a:buFontTx/>
              <a:buChar char="-"/>
            </a:pPr>
            <a:r>
              <a:rPr lang="fr-CA" dirty="0" err="1"/>
              <a:t>Align</a:t>
            </a:r>
            <a:r>
              <a:rPr lang="fr-CA" dirty="0"/>
              <a:t> 1989 to 2019 </a:t>
            </a:r>
            <a:r>
              <a:rPr lang="fr-CA" dirty="0" err="1"/>
              <a:t>beans</a:t>
            </a:r>
            <a:r>
              <a:rPr lang="fr-CA" dirty="0"/>
              <a:t> in </a:t>
            </a:r>
            <a:r>
              <a:rPr lang="fr-CA" dirty="0" err="1"/>
              <a:t>your</a:t>
            </a:r>
            <a:r>
              <a:rPr lang="fr-CA" dirty="0"/>
              <a:t> all house and count by 10, 100 and 1000. </a:t>
            </a:r>
          </a:p>
          <a:p>
            <a:endParaRPr lang="fr-CA" dirty="0"/>
          </a:p>
          <a:p>
            <a:r>
              <a:rPr lang="fr-CA" u="sng" dirty="0"/>
              <a:t>Science/ </a:t>
            </a:r>
            <a:r>
              <a:rPr lang="fr-CA" u="sng" dirty="0" err="1"/>
              <a:t>craft</a:t>
            </a:r>
            <a:r>
              <a:rPr lang="fr-CA" u="sng" dirty="0"/>
              <a:t>/ </a:t>
            </a:r>
            <a:r>
              <a:rPr lang="fr-CA" u="sng" dirty="0" err="1"/>
              <a:t>games</a:t>
            </a:r>
            <a:endParaRPr lang="fr-CA" u="sng" dirty="0"/>
          </a:p>
          <a:p>
            <a:r>
              <a:rPr lang="fr-CA" dirty="0" err="1"/>
              <a:t>Make</a:t>
            </a:r>
            <a:r>
              <a:rPr lang="fr-CA" dirty="0"/>
              <a:t> the </a:t>
            </a:r>
            <a:r>
              <a:rPr lang="fr-CA" dirty="0" err="1"/>
              <a:t>twin</a:t>
            </a:r>
            <a:r>
              <a:rPr lang="fr-CA" dirty="0"/>
              <a:t> </a:t>
            </a:r>
            <a:r>
              <a:rPr lang="fr-CA" dirty="0" err="1"/>
              <a:t>towers</a:t>
            </a:r>
            <a:r>
              <a:rPr lang="fr-CA" dirty="0"/>
              <a:t> or </a:t>
            </a:r>
            <a:r>
              <a:rPr lang="fr-CA" dirty="0" err="1"/>
              <a:t>color</a:t>
            </a:r>
            <a:r>
              <a:rPr lang="fr-CA" dirty="0"/>
              <a:t> a </a:t>
            </a:r>
            <a:r>
              <a:rPr lang="fr-CA" dirty="0" err="1"/>
              <a:t>picture</a:t>
            </a:r>
            <a:endParaRPr lang="fr-CA" dirty="0"/>
          </a:p>
          <a:p>
            <a:r>
              <a:rPr lang="fr-CA" dirty="0" err="1"/>
              <a:t>Make</a:t>
            </a:r>
            <a:r>
              <a:rPr lang="fr-CA" dirty="0"/>
              <a:t> a berlin </a:t>
            </a:r>
            <a:r>
              <a:rPr lang="fr-CA" dirty="0" err="1"/>
              <a:t>wall</a:t>
            </a:r>
            <a:endParaRPr lang="fr-CA" dirty="0"/>
          </a:p>
          <a:p>
            <a:r>
              <a:rPr lang="fr-CA" dirty="0" err="1"/>
              <a:t>Pretend</a:t>
            </a:r>
            <a:r>
              <a:rPr lang="fr-CA" dirty="0"/>
              <a:t> </a:t>
            </a:r>
            <a:r>
              <a:rPr lang="fr-CA" dirty="0" err="1"/>
              <a:t>play</a:t>
            </a:r>
            <a:r>
              <a:rPr lang="fr-CA" dirty="0"/>
              <a:t> the battle of Raphia</a:t>
            </a:r>
          </a:p>
          <a:p>
            <a:r>
              <a:rPr lang="fr-CA" dirty="0" err="1"/>
              <a:t>Print</a:t>
            </a:r>
            <a:r>
              <a:rPr lang="fr-CA" dirty="0"/>
              <a:t> </a:t>
            </a:r>
            <a:r>
              <a:rPr lang="fr-CA" dirty="0" err="1"/>
              <a:t>some</a:t>
            </a:r>
            <a:r>
              <a:rPr lang="fr-CA" dirty="0"/>
              <a:t> </a:t>
            </a:r>
            <a:r>
              <a:rPr lang="fr-CA" dirty="0" err="1"/>
              <a:t>coloring</a:t>
            </a:r>
            <a:r>
              <a:rPr lang="fr-CA" dirty="0"/>
              <a:t> pages of the life of </a:t>
            </a:r>
            <a:r>
              <a:rPr lang="fr-CA" dirty="0" err="1"/>
              <a:t>Jesus</a:t>
            </a:r>
            <a:endParaRPr lang="fr-CA" dirty="0"/>
          </a:p>
          <a:p>
            <a:r>
              <a:rPr lang="fr-CA" dirty="0" err="1"/>
              <a:t>Make</a:t>
            </a:r>
            <a:r>
              <a:rPr lang="fr-CA" dirty="0"/>
              <a:t> a bag or a </a:t>
            </a:r>
            <a:r>
              <a:rPr lang="fr-CA" dirty="0" err="1"/>
              <a:t>cussion</a:t>
            </a:r>
            <a:r>
              <a:rPr lang="fr-CA" dirty="0"/>
              <a:t> </a:t>
            </a:r>
            <a:r>
              <a:rPr lang="fr-CA" dirty="0" err="1"/>
              <a:t>with</a:t>
            </a:r>
            <a:r>
              <a:rPr lang="fr-CA" dirty="0"/>
              <a:t>  the line of </a:t>
            </a:r>
            <a:r>
              <a:rPr lang="fr-CA" dirty="0" err="1"/>
              <a:t>Jesus</a:t>
            </a:r>
            <a:r>
              <a:rPr lang="fr-CA" dirty="0"/>
              <a:t> on one </a:t>
            </a:r>
            <a:r>
              <a:rPr lang="fr-CA" dirty="0" err="1"/>
              <a:t>side</a:t>
            </a:r>
            <a:r>
              <a:rPr lang="fr-CA" dirty="0"/>
              <a:t> and the line of the </a:t>
            </a:r>
            <a:r>
              <a:rPr lang="fr-CA" dirty="0" err="1"/>
              <a:t>priests</a:t>
            </a:r>
            <a:r>
              <a:rPr lang="fr-CA" dirty="0"/>
              <a:t> on the </a:t>
            </a:r>
            <a:r>
              <a:rPr lang="fr-CA" dirty="0" err="1"/>
              <a:t>other</a:t>
            </a:r>
            <a:r>
              <a:rPr lang="fr-CA" dirty="0"/>
              <a:t> </a:t>
            </a:r>
            <a:r>
              <a:rPr lang="fr-CA" dirty="0" err="1"/>
              <a:t>side</a:t>
            </a:r>
            <a:r>
              <a:rPr lang="fr-CA" dirty="0"/>
              <a:t>.</a:t>
            </a:r>
          </a:p>
          <a:p>
            <a:endParaRPr lang="fr-CA" dirty="0"/>
          </a:p>
          <a:p>
            <a:r>
              <a:rPr lang="fr-CA" u="sng" dirty="0"/>
              <a:t>Memory verse</a:t>
            </a:r>
          </a:p>
          <a:p>
            <a:r>
              <a:rPr lang="fr-CA" dirty="0" err="1"/>
              <a:t>Learn</a:t>
            </a:r>
            <a:r>
              <a:rPr lang="fr-CA" dirty="0"/>
              <a:t> Daniel 11:40-45. </a:t>
            </a:r>
            <a:r>
              <a:rPr lang="fr-CA" dirty="0" err="1"/>
              <a:t>sing</a:t>
            </a:r>
            <a:r>
              <a:rPr lang="fr-CA" dirty="0"/>
              <a:t> </a:t>
            </a:r>
            <a:r>
              <a:rPr lang="fr-CA" dirty="0" err="1"/>
              <a:t>it</a:t>
            </a:r>
            <a:r>
              <a:rPr lang="fr-CA" dirty="0"/>
              <a:t> or recite </a:t>
            </a:r>
            <a:r>
              <a:rPr lang="fr-CA" dirty="0" err="1"/>
              <a:t>it</a:t>
            </a:r>
            <a:r>
              <a:rPr lang="fr-CA" dirty="0"/>
              <a:t> to </a:t>
            </a:r>
            <a:r>
              <a:rPr lang="fr-CA" dirty="0" err="1"/>
              <a:t>your</a:t>
            </a:r>
            <a:r>
              <a:rPr lang="fr-CA" dirty="0"/>
              <a:t> parents</a:t>
            </a:r>
          </a:p>
          <a:p>
            <a:endParaRPr lang="fr-CA" dirty="0"/>
          </a:p>
          <a:p>
            <a:r>
              <a:rPr lang="fr-CA" dirty="0" err="1"/>
              <a:t>Finally</a:t>
            </a:r>
            <a:r>
              <a:rPr lang="fr-CA" dirty="0"/>
              <a:t>, </a:t>
            </a:r>
            <a:r>
              <a:rPr lang="fr-CA" dirty="0" err="1"/>
              <a:t>play</a:t>
            </a:r>
            <a:r>
              <a:rPr lang="fr-CA" dirty="0"/>
              <a:t> a lot </a:t>
            </a:r>
            <a:r>
              <a:rPr lang="fr-CA" dirty="0" err="1"/>
              <a:t>outdoor</a:t>
            </a:r>
            <a:r>
              <a:rPr lang="fr-CA" dirty="0"/>
              <a:t> </a:t>
            </a:r>
            <a:r>
              <a:rPr lang="fr-CA" dirty="0" err="1"/>
              <a:t>whenever</a:t>
            </a:r>
            <a:r>
              <a:rPr lang="fr-CA" dirty="0"/>
              <a:t> the </a:t>
            </a:r>
            <a:r>
              <a:rPr lang="fr-CA" dirty="0" err="1"/>
              <a:t>weather</a:t>
            </a:r>
            <a:r>
              <a:rPr lang="fr-CA" dirty="0"/>
              <a:t> </a:t>
            </a:r>
            <a:r>
              <a:rPr lang="fr-CA" dirty="0" err="1"/>
              <a:t>permits</a:t>
            </a:r>
            <a:endParaRPr lang="en-CA" dirty="0"/>
          </a:p>
        </p:txBody>
      </p:sp>
    </p:spTree>
    <p:extLst>
      <p:ext uri="{BB962C8B-B14F-4D97-AF65-F5344CB8AC3E}">
        <p14:creationId xmlns:p14="http://schemas.microsoft.com/office/powerpoint/2010/main" val="401938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fr-CA" dirty="0"/>
              <a:t>The Time of The End</a:t>
            </a:r>
            <a:endParaRPr dirty="0"/>
          </a:p>
        </p:txBody>
      </p:sp>
      <p:sp>
        <p:nvSpPr>
          <p:cNvPr id="14" name="Content Placeholder 13"/>
          <p:cNvSpPr>
            <a:spLocks noGrp="1"/>
          </p:cNvSpPr>
          <p:nvPr>
            <p:ph idx="1"/>
          </p:nvPr>
        </p:nvSpPr>
        <p:spPr>
          <a:xfrm>
            <a:off x="1065214" y="1752600"/>
            <a:ext cx="5030786" cy="4229100"/>
          </a:xfrm>
        </p:spPr>
        <p:txBody>
          <a:bodyPr>
            <a:normAutofit lnSpcReduction="10000"/>
          </a:bodyPr>
          <a:lstStyle/>
          <a:p>
            <a:r>
              <a:rPr lang="en-CA" dirty="0"/>
              <a:t>The time of the End is when Jesus was born in 4BC. </a:t>
            </a:r>
          </a:p>
          <a:p>
            <a:r>
              <a:rPr lang="en-CA" dirty="0"/>
              <a:t>John the Baptist is born also. He is the one who will do the work of the first angel.</a:t>
            </a:r>
          </a:p>
          <a:p>
            <a:r>
              <a:rPr lang="en-CA" dirty="0"/>
              <a:t>This means, John will tell the people to repent for the kingdom of God is at hand. The deliverer is about to come. And this is Jesus.</a:t>
            </a:r>
            <a:endParaRPr dirty="0"/>
          </a:p>
        </p:txBody>
      </p:sp>
      <p:sp>
        <p:nvSpPr>
          <p:cNvPr id="2" name="TextBox 1">
            <a:extLst>
              <a:ext uri="{FF2B5EF4-FFF2-40B4-BE49-F238E27FC236}">
                <a16:creationId xmlns:a16="http://schemas.microsoft.com/office/drawing/2014/main" id="{1C11D405-23BC-4203-8B5B-217363613F1C}"/>
              </a:ext>
            </a:extLst>
          </p:cNvPr>
          <p:cNvSpPr txBox="1"/>
          <p:nvPr/>
        </p:nvSpPr>
        <p:spPr>
          <a:xfrm>
            <a:off x="6447934" y="1626517"/>
            <a:ext cx="5081048" cy="4355183"/>
          </a:xfrm>
          <a:prstGeom prst="rect">
            <a:avLst/>
          </a:prstGeom>
          <a:noFill/>
        </p:spPr>
        <p:txBody>
          <a:bodyPr wrap="square" rtlCol="0">
            <a:spAutoFit/>
          </a:bodyPr>
          <a:lstStyle/>
          <a:p>
            <a:endParaRPr lang="en-CA" dirty="0"/>
          </a:p>
        </p:txBody>
      </p:sp>
      <p:pic>
        <p:nvPicPr>
          <p:cNvPr id="4" name="Picture 3">
            <a:extLst>
              <a:ext uri="{FF2B5EF4-FFF2-40B4-BE49-F238E27FC236}">
                <a16:creationId xmlns:a16="http://schemas.microsoft.com/office/drawing/2014/main" id="{ADA44134-8DEE-4EE6-AD64-F9EFE4B2E25D}"/>
              </a:ext>
            </a:extLst>
          </p:cNvPr>
          <p:cNvPicPr>
            <a:picLocks noChangeAspect="1"/>
          </p:cNvPicPr>
          <p:nvPr/>
        </p:nvPicPr>
        <p:blipFill>
          <a:blip r:embed="rId2"/>
          <a:stretch>
            <a:fillRect/>
          </a:stretch>
        </p:blipFill>
        <p:spPr>
          <a:xfrm>
            <a:off x="6220513" y="1251408"/>
            <a:ext cx="5971487" cy="4355183"/>
          </a:xfrm>
          <a:prstGeom prst="rect">
            <a:avLst/>
          </a:prstGeom>
        </p:spPr>
      </p:pic>
    </p:spTree>
    <p:extLst>
      <p:ext uri="{BB962C8B-B14F-4D97-AF65-F5344CB8AC3E}">
        <p14:creationId xmlns:p14="http://schemas.microsoft.com/office/powerpoint/2010/main" val="2262715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1101" y="1828800"/>
            <a:ext cx="7852514" cy="1828800"/>
          </a:xfrm>
        </p:spPr>
        <p:txBody>
          <a:bodyPr/>
          <a:lstStyle/>
          <a:p>
            <a:r>
              <a:rPr lang="en-US" dirty="0"/>
              <a:t>See you next time and God Bless !</a:t>
            </a:r>
          </a:p>
        </p:txBody>
      </p:sp>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1065212" y="304800"/>
            <a:ext cx="10058402" cy="1219200"/>
          </a:xfrm>
          <a:prstGeom prst="rect">
            <a:avLst/>
          </a:prstGeom>
        </p:spPr>
        <p:txBody>
          <a:bodyPr anchor="b">
            <a:normAutofit/>
          </a:bodyPr>
          <a:lstStyle/>
          <a:p>
            <a:r>
              <a:rPr lang="fr-CA" dirty="0" err="1"/>
              <a:t>Jesus</a:t>
            </a:r>
            <a:r>
              <a:rPr lang="fr-CA" dirty="0"/>
              <a:t> is 12-Year-Old</a:t>
            </a:r>
            <a:endParaRPr dirty="0"/>
          </a:p>
        </p:txBody>
      </p:sp>
      <p:sp>
        <p:nvSpPr>
          <p:cNvPr id="14" name="Content Placeholder 13"/>
          <p:cNvSpPr>
            <a:spLocks noGrp="1"/>
          </p:cNvSpPr>
          <p:nvPr>
            <p:ph sz="half" idx="1"/>
          </p:nvPr>
        </p:nvSpPr>
        <p:spPr>
          <a:xfrm>
            <a:off x="1065212" y="1825625"/>
            <a:ext cx="4954588" cy="4187952"/>
          </a:xfrm>
          <a:prstGeom prst="rect">
            <a:avLst/>
          </a:prstGeom>
        </p:spPr>
        <p:txBody>
          <a:bodyPr>
            <a:normAutofit/>
          </a:bodyPr>
          <a:lstStyle/>
          <a:p>
            <a:pPr>
              <a:lnSpc>
                <a:spcPct val="90000"/>
              </a:lnSpc>
            </a:pPr>
            <a:r>
              <a:rPr lang="en-CA" dirty="0"/>
              <a:t>When Jesus is twelve Year-old, He goes to the temple with his parents for the feast of Passover.</a:t>
            </a:r>
          </a:p>
          <a:p>
            <a:pPr>
              <a:lnSpc>
                <a:spcPct val="90000"/>
              </a:lnSpc>
            </a:pPr>
            <a:r>
              <a:rPr lang="en-CA" dirty="0"/>
              <a:t>When it was time to go home, he goes in the temple instead, and teaches the rabbis.</a:t>
            </a:r>
          </a:p>
          <a:p>
            <a:pPr>
              <a:lnSpc>
                <a:spcPct val="90000"/>
              </a:lnSpc>
            </a:pPr>
            <a:r>
              <a:rPr lang="en-CA" dirty="0"/>
              <a:t>This proves that boys and girls can teach at a young age</a:t>
            </a:r>
          </a:p>
        </p:txBody>
      </p:sp>
      <p:pic>
        <p:nvPicPr>
          <p:cNvPr id="1026" name="Picture 2" descr="Résultat d’images pour Jesus at the temple 12 year-old black and white">
            <a:extLst>
              <a:ext uri="{FF2B5EF4-FFF2-40B4-BE49-F238E27FC236}">
                <a16:creationId xmlns:a16="http://schemas.microsoft.com/office/drawing/2014/main" id="{571A8022-6A38-4694-9A58-C205A26105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65" r="9164" b="1"/>
          <a:stretch/>
        </p:blipFill>
        <p:spPr bwMode="auto">
          <a:xfrm>
            <a:off x="6447934" y="1155192"/>
            <a:ext cx="5744066" cy="4858385"/>
          </a:xfrm>
          <a:prstGeom prst="rect">
            <a:avLst/>
          </a:prstGeom>
          <a:solidFill>
            <a:srgbClr val="FFFFFF"/>
          </a:solidFill>
        </p:spPr>
      </p:pic>
      <p:sp>
        <p:nvSpPr>
          <p:cNvPr id="2" name="TextBox 1">
            <a:extLst>
              <a:ext uri="{FF2B5EF4-FFF2-40B4-BE49-F238E27FC236}">
                <a16:creationId xmlns:a16="http://schemas.microsoft.com/office/drawing/2014/main" id="{1C11D405-23BC-4203-8B5B-217363613F1C}"/>
              </a:ext>
            </a:extLst>
          </p:cNvPr>
          <p:cNvSpPr txBox="1"/>
          <p:nvPr/>
        </p:nvSpPr>
        <p:spPr>
          <a:xfrm>
            <a:off x="6447934" y="1626517"/>
            <a:ext cx="5081048" cy="4355183"/>
          </a:xfrm>
          <a:prstGeom prst="rect">
            <a:avLst/>
          </a:prstGeom>
          <a:noFill/>
        </p:spPr>
        <p:txBody>
          <a:bodyPr wrap="square" rtlCol="0">
            <a:spAutoFit/>
          </a:bodyPr>
          <a:lstStyle/>
          <a:p>
            <a:endParaRPr lang="en-CA" dirty="0"/>
          </a:p>
        </p:txBody>
      </p:sp>
    </p:spTree>
    <p:extLst>
      <p:ext uri="{BB962C8B-B14F-4D97-AF65-F5344CB8AC3E}">
        <p14:creationId xmlns:p14="http://schemas.microsoft.com/office/powerpoint/2010/main" val="328995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23026" y="304800"/>
            <a:ext cx="10200588" cy="1219200"/>
          </a:xfrm>
          <a:prstGeom prst="rect">
            <a:avLst/>
          </a:prstGeom>
        </p:spPr>
        <p:txBody>
          <a:bodyPr anchor="b">
            <a:normAutofit/>
          </a:bodyPr>
          <a:lstStyle/>
          <a:p>
            <a:r>
              <a:rPr lang="fr-CA" dirty="0" err="1"/>
              <a:t>Jesus</a:t>
            </a:r>
            <a:r>
              <a:rPr lang="fr-CA" dirty="0"/>
              <a:t> is 30-Year-Old</a:t>
            </a:r>
            <a:endParaRPr dirty="0"/>
          </a:p>
        </p:txBody>
      </p:sp>
      <p:sp>
        <p:nvSpPr>
          <p:cNvPr id="14" name="Content Placeholder 13"/>
          <p:cNvSpPr>
            <a:spLocks noGrp="1"/>
          </p:cNvSpPr>
          <p:nvPr>
            <p:ph sz="half" idx="1"/>
          </p:nvPr>
        </p:nvSpPr>
        <p:spPr>
          <a:xfrm>
            <a:off x="1065212" y="1825625"/>
            <a:ext cx="4954588" cy="4187952"/>
          </a:xfrm>
          <a:prstGeom prst="rect">
            <a:avLst/>
          </a:prstGeom>
        </p:spPr>
        <p:txBody>
          <a:bodyPr>
            <a:normAutofit lnSpcReduction="10000"/>
          </a:bodyPr>
          <a:lstStyle/>
          <a:p>
            <a:pPr>
              <a:lnSpc>
                <a:spcPct val="90000"/>
              </a:lnSpc>
            </a:pPr>
            <a:r>
              <a:rPr lang="en-CA" dirty="0"/>
              <a:t>When Jesus is 30-year-Old he got baptized by John the Baptist</a:t>
            </a:r>
          </a:p>
          <a:p>
            <a:pPr>
              <a:lnSpc>
                <a:spcPct val="90000"/>
              </a:lnSpc>
            </a:pPr>
            <a:r>
              <a:rPr lang="en-CA" dirty="0"/>
              <a:t>This is when He starts his public ministry.</a:t>
            </a:r>
          </a:p>
          <a:p>
            <a:pPr>
              <a:lnSpc>
                <a:spcPct val="90000"/>
              </a:lnSpc>
            </a:pPr>
            <a:r>
              <a:rPr lang="en-CA" dirty="0"/>
              <a:t>After going into the wilderness, turning water into wine at the marriage of Cana, and cleansing the temple He starts teaching, makes miracles and heals people.</a:t>
            </a:r>
          </a:p>
        </p:txBody>
      </p:sp>
      <p:pic>
        <p:nvPicPr>
          <p:cNvPr id="2050" name="Picture 2" descr="Résultat d’images pour baptism of Jesus black and white">
            <a:extLst>
              <a:ext uri="{FF2B5EF4-FFF2-40B4-BE49-F238E27FC236}">
                <a16:creationId xmlns:a16="http://schemas.microsoft.com/office/drawing/2014/main" id="{D4B3366B-FD61-470A-A4C6-6847426E44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090367"/>
            <a:ext cx="2352675" cy="29424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ésultat d’images pour Jesus in the wilderness black and white">
            <a:extLst>
              <a:ext uri="{FF2B5EF4-FFF2-40B4-BE49-F238E27FC236}">
                <a16:creationId xmlns:a16="http://schemas.microsoft.com/office/drawing/2014/main" id="{13C1301B-7F4F-4C7E-BAE5-567B2AF67E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2475" y="994330"/>
            <a:ext cx="3819525" cy="30384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ésultat d’images pour Jesus mariage of cana black and white">
            <a:extLst>
              <a:ext uri="{FF2B5EF4-FFF2-40B4-BE49-F238E27FC236}">
                <a16:creationId xmlns:a16="http://schemas.microsoft.com/office/drawing/2014/main" id="{8CC7F7C6-26BF-4F77-B345-E44334F5D5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2419" y="4032805"/>
            <a:ext cx="3326433" cy="238684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Résultat d’images pour Jesus heals people black and white">
            <a:extLst>
              <a:ext uri="{FF2B5EF4-FFF2-40B4-BE49-F238E27FC236}">
                <a16:creationId xmlns:a16="http://schemas.microsoft.com/office/drawing/2014/main" id="{8DBBBEC3-08BA-48D3-9E27-D91399EE64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55488" y="4032805"/>
            <a:ext cx="2809875" cy="2386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394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 a reform line, the line of Jesus looks </a:t>
            </a:r>
            <a:r>
              <a:rPr lang="en-US"/>
              <a:t>like this: </a:t>
            </a:r>
            <a:endParaRPr lang="en-US" dirty="0"/>
          </a:p>
        </p:txBody>
      </p:sp>
      <p:cxnSp>
        <p:nvCxnSpPr>
          <p:cNvPr id="4" name="Straight Connector 3">
            <a:extLst>
              <a:ext uri="{FF2B5EF4-FFF2-40B4-BE49-F238E27FC236}">
                <a16:creationId xmlns:a16="http://schemas.microsoft.com/office/drawing/2014/main" id="{EFA6A3BE-BC38-4944-9025-1E24C50A9D73}"/>
              </a:ext>
            </a:extLst>
          </p:cNvPr>
          <p:cNvCxnSpPr>
            <a:cxnSpLocks/>
          </p:cNvCxnSpPr>
          <p:nvPr/>
        </p:nvCxnSpPr>
        <p:spPr>
          <a:xfrm>
            <a:off x="1541266" y="3259317"/>
            <a:ext cx="9106294"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a16="http://schemas.microsoft.com/office/drawing/2014/main" id="{E7CCEDC2-6F99-429B-97FF-842A62DCC1BE}"/>
              </a:ext>
            </a:extLst>
          </p:cNvPr>
          <p:cNvCxnSpPr/>
          <p:nvPr/>
        </p:nvCxnSpPr>
        <p:spPr>
          <a:xfrm>
            <a:off x="1555423" y="2469823"/>
            <a:ext cx="0" cy="772998"/>
          </a:xfrm>
          <a:prstGeom prst="line">
            <a:avLst/>
          </a:prstGeom>
          <a:ln w="38100"/>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A378994F-CC87-48FE-B10B-D31B5E77F503}"/>
              </a:ext>
            </a:extLst>
          </p:cNvPr>
          <p:cNvCxnSpPr/>
          <p:nvPr/>
        </p:nvCxnSpPr>
        <p:spPr>
          <a:xfrm>
            <a:off x="5148607" y="2518529"/>
            <a:ext cx="0" cy="772998"/>
          </a:xfrm>
          <a:prstGeom prst="line">
            <a:avLst/>
          </a:prstGeom>
          <a:ln w="38100"/>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00D63940-933E-4ABA-8371-785D1C2E0367}"/>
              </a:ext>
            </a:extLst>
          </p:cNvPr>
          <p:cNvCxnSpPr/>
          <p:nvPr/>
        </p:nvCxnSpPr>
        <p:spPr>
          <a:xfrm>
            <a:off x="10647560" y="2486319"/>
            <a:ext cx="0" cy="772998"/>
          </a:xfrm>
          <a:prstGeom prst="line">
            <a:avLst/>
          </a:prstGeom>
          <a:ln w="38100"/>
        </p:spPr>
        <p:style>
          <a:lnRef idx="3">
            <a:schemeClr val="dk1"/>
          </a:lnRef>
          <a:fillRef idx="0">
            <a:schemeClr val="dk1"/>
          </a:fillRef>
          <a:effectRef idx="2">
            <a:schemeClr val="dk1"/>
          </a:effectRef>
          <a:fontRef idx="minor">
            <a:schemeClr val="tx1"/>
          </a:fontRef>
        </p:style>
      </p:cxnSp>
      <p:sp>
        <p:nvSpPr>
          <p:cNvPr id="10" name="TextBox 9">
            <a:extLst>
              <a:ext uri="{FF2B5EF4-FFF2-40B4-BE49-F238E27FC236}">
                <a16:creationId xmlns:a16="http://schemas.microsoft.com/office/drawing/2014/main" id="{15413D81-0AE6-4013-BC05-74A5DAC4FE87}"/>
              </a:ext>
            </a:extLst>
          </p:cNvPr>
          <p:cNvSpPr txBox="1"/>
          <p:nvPr/>
        </p:nvSpPr>
        <p:spPr>
          <a:xfrm>
            <a:off x="1065212" y="1745327"/>
            <a:ext cx="1178350" cy="923330"/>
          </a:xfrm>
          <a:prstGeom prst="rect">
            <a:avLst/>
          </a:prstGeom>
          <a:noFill/>
        </p:spPr>
        <p:txBody>
          <a:bodyPr wrap="square" rtlCol="0">
            <a:spAutoFit/>
          </a:bodyPr>
          <a:lstStyle/>
          <a:p>
            <a:pPr algn="ctr"/>
            <a:r>
              <a:rPr lang="fr-CA" dirty="0"/>
              <a:t>Birth of </a:t>
            </a:r>
            <a:r>
              <a:rPr lang="fr-CA" dirty="0" err="1"/>
              <a:t>Jesus</a:t>
            </a:r>
            <a:endParaRPr lang="fr-CA" dirty="0"/>
          </a:p>
          <a:p>
            <a:pPr algn="ctr"/>
            <a:r>
              <a:rPr lang="fr-CA" dirty="0"/>
              <a:t>4BC</a:t>
            </a:r>
            <a:endParaRPr lang="en-CA" dirty="0"/>
          </a:p>
        </p:txBody>
      </p:sp>
      <p:sp>
        <p:nvSpPr>
          <p:cNvPr id="11" name="TextBox 10">
            <a:extLst>
              <a:ext uri="{FF2B5EF4-FFF2-40B4-BE49-F238E27FC236}">
                <a16:creationId xmlns:a16="http://schemas.microsoft.com/office/drawing/2014/main" id="{5F3CD0A9-D9C7-441C-AC1A-AD4C56C509A1}"/>
              </a:ext>
            </a:extLst>
          </p:cNvPr>
          <p:cNvSpPr txBox="1"/>
          <p:nvPr/>
        </p:nvSpPr>
        <p:spPr>
          <a:xfrm>
            <a:off x="966248" y="3301928"/>
            <a:ext cx="1178350" cy="646331"/>
          </a:xfrm>
          <a:prstGeom prst="rect">
            <a:avLst/>
          </a:prstGeom>
          <a:noFill/>
        </p:spPr>
        <p:txBody>
          <a:bodyPr wrap="square" rtlCol="0">
            <a:spAutoFit/>
          </a:bodyPr>
          <a:lstStyle/>
          <a:p>
            <a:r>
              <a:rPr lang="fr-CA" dirty="0"/>
              <a:t>Time of the End</a:t>
            </a:r>
            <a:endParaRPr lang="en-CA" dirty="0"/>
          </a:p>
        </p:txBody>
      </p:sp>
      <p:sp>
        <p:nvSpPr>
          <p:cNvPr id="12" name="TextBox 11">
            <a:extLst>
              <a:ext uri="{FF2B5EF4-FFF2-40B4-BE49-F238E27FC236}">
                <a16:creationId xmlns:a16="http://schemas.microsoft.com/office/drawing/2014/main" id="{34A8EA51-6304-4E97-A8EC-DA5291CC7ED2}"/>
              </a:ext>
            </a:extLst>
          </p:cNvPr>
          <p:cNvSpPr txBox="1"/>
          <p:nvPr/>
        </p:nvSpPr>
        <p:spPr>
          <a:xfrm>
            <a:off x="4559432" y="1821679"/>
            <a:ext cx="1178350" cy="646331"/>
          </a:xfrm>
          <a:prstGeom prst="rect">
            <a:avLst/>
          </a:prstGeom>
          <a:noFill/>
        </p:spPr>
        <p:txBody>
          <a:bodyPr wrap="square" rtlCol="0">
            <a:spAutoFit/>
          </a:bodyPr>
          <a:lstStyle/>
          <a:p>
            <a:pPr algn="ctr"/>
            <a:r>
              <a:rPr lang="fr-CA" dirty="0" err="1"/>
              <a:t>Jesus</a:t>
            </a:r>
            <a:r>
              <a:rPr lang="fr-CA" dirty="0"/>
              <a:t> is 12</a:t>
            </a:r>
            <a:endParaRPr lang="en-CA" dirty="0"/>
          </a:p>
        </p:txBody>
      </p:sp>
      <p:sp>
        <p:nvSpPr>
          <p:cNvPr id="13" name="TextBox 12">
            <a:extLst>
              <a:ext uri="{FF2B5EF4-FFF2-40B4-BE49-F238E27FC236}">
                <a16:creationId xmlns:a16="http://schemas.microsoft.com/office/drawing/2014/main" id="{5FC91FBC-C540-4EBD-B06D-A3B45F6E6495}"/>
              </a:ext>
            </a:extLst>
          </p:cNvPr>
          <p:cNvSpPr txBox="1"/>
          <p:nvPr/>
        </p:nvSpPr>
        <p:spPr>
          <a:xfrm>
            <a:off x="10058385" y="1766632"/>
            <a:ext cx="1178350" cy="646331"/>
          </a:xfrm>
          <a:prstGeom prst="rect">
            <a:avLst/>
          </a:prstGeom>
          <a:noFill/>
        </p:spPr>
        <p:txBody>
          <a:bodyPr wrap="square" rtlCol="0">
            <a:spAutoFit/>
          </a:bodyPr>
          <a:lstStyle/>
          <a:p>
            <a:pPr algn="ctr"/>
            <a:r>
              <a:rPr lang="fr-CA" dirty="0" err="1"/>
              <a:t>Jesus</a:t>
            </a:r>
            <a:r>
              <a:rPr lang="fr-CA" dirty="0"/>
              <a:t> is 30</a:t>
            </a:r>
            <a:endParaRPr lang="en-CA" dirty="0"/>
          </a:p>
        </p:txBody>
      </p:sp>
    </p:spTree>
    <p:extLst>
      <p:ext uri="{BB962C8B-B14F-4D97-AF65-F5344CB8AC3E}">
        <p14:creationId xmlns:p14="http://schemas.microsoft.com/office/powerpoint/2010/main" val="342752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fr-CA" dirty="0"/>
              <a:t>The Time of The End</a:t>
            </a:r>
            <a:endParaRPr dirty="0"/>
          </a:p>
        </p:txBody>
      </p:sp>
      <p:sp>
        <p:nvSpPr>
          <p:cNvPr id="14" name="Content Placeholder 13"/>
          <p:cNvSpPr>
            <a:spLocks noGrp="1"/>
          </p:cNvSpPr>
          <p:nvPr>
            <p:ph idx="1"/>
          </p:nvPr>
        </p:nvSpPr>
        <p:spPr>
          <a:xfrm>
            <a:off x="1065214" y="1752600"/>
            <a:ext cx="5030786" cy="4229100"/>
          </a:xfrm>
        </p:spPr>
        <p:txBody>
          <a:bodyPr>
            <a:normAutofit fontScale="92500" lnSpcReduction="10000"/>
          </a:bodyPr>
          <a:lstStyle/>
          <a:p>
            <a:r>
              <a:rPr lang="en-CA" dirty="0"/>
              <a:t>Now, the time of the end in our time is 1989, for the priests. </a:t>
            </a:r>
          </a:p>
          <a:p>
            <a:r>
              <a:rPr lang="en-CA" dirty="0"/>
              <a:t>This is when the Berlin wall falls on November 9, 1989.</a:t>
            </a:r>
          </a:p>
          <a:p>
            <a:r>
              <a:rPr lang="en-CA" dirty="0"/>
              <a:t>This is also when Daniel 11:40-45 is unsealed. Which means that someone started to study it.</a:t>
            </a:r>
          </a:p>
          <a:p>
            <a:r>
              <a:rPr lang="fr-CA" dirty="0"/>
              <a:t>This is Elder Jeff Pippenger </a:t>
            </a:r>
            <a:r>
              <a:rPr lang="fr-CA" dirty="0" err="1"/>
              <a:t>who</a:t>
            </a:r>
            <a:r>
              <a:rPr lang="fr-CA" dirty="0"/>
              <a:t> </a:t>
            </a:r>
            <a:r>
              <a:rPr lang="fr-CA" dirty="0" err="1"/>
              <a:t>does</a:t>
            </a:r>
            <a:r>
              <a:rPr lang="fr-CA" dirty="0"/>
              <a:t> that study.</a:t>
            </a:r>
            <a:endParaRPr dirty="0"/>
          </a:p>
        </p:txBody>
      </p:sp>
      <p:sp>
        <p:nvSpPr>
          <p:cNvPr id="2" name="TextBox 1">
            <a:extLst>
              <a:ext uri="{FF2B5EF4-FFF2-40B4-BE49-F238E27FC236}">
                <a16:creationId xmlns:a16="http://schemas.microsoft.com/office/drawing/2014/main" id="{1C11D405-23BC-4203-8B5B-217363613F1C}"/>
              </a:ext>
            </a:extLst>
          </p:cNvPr>
          <p:cNvSpPr txBox="1"/>
          <p:nvPr/>
        </p:nvSpPr>
        <p:spPr>
          <a:xfrm>
            <a:off x="6447934" y="1626517"/>
            <a:ext cx="5081048" cy="4355183"/>
          </a:xfrm>
          <a:prstGeom prst="rect">
            <a:avLst/>
          </a:prstGeom>
          <a:noFill/>
        </p:spPr>
        <p:txBody>
          <a:bodyPr wrap="square" rtlCol="0">
            <a:spAutoFit/>
          </a:bodyPr>
          <a:lstStyle/>
          <a:p>
            <a:endParaRPr lang="en-CA" dirty="0"/>
          </a:p>
        </p:txBody>
      </p:sp>
      <p:pic>
        <p:nvPicPr>
          <p:cNvPr id="3074" name="Picture 2" descr="Résultat d’images pour fall of berlin wall">
            <a:extLst>
              <a:ext uri="{FF2B5EF4-FFF2-40B4-BE49-F238E27FC236}">
                <a16:creationId xmlns:a16="http://schemas.microsoft.com/office/drawing/2014/main" id="{8D1D895D-E48D-4C45-B502-B161959DE4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7934" y="876300"/>
            <a:ext cx="5744065" cy="5213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90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1065212" y="304800"/>
            <a:ext cx="10058402" cy="1219200"/>
          </a:xfrm>
          <a:prstGeom prst="rect">
            <a:avLst/>
          </a:prstGeom>
        </p:spPr>
        <p:txBody>
          <a:bodyPr anchor="b">
            <a:normAutofit/>
          </a:bodyPr>
          <a:lstStyle/>
          <a:p>
            <a:r>
              <a:rPr lang="fr-CA" dirty="0" err="1"/>
              <a:t>September</a:t>
            </a:r>
            <a:r>
              <a:rPr lang="fr-CA" dirty="0"/>
              <a:t> 11, 2001 or 9/11</a:t>
            </a:r>
            <a:endParaRPr dirty="0"/>
          </a:p>
        </p:txBody>
      </p:sp>
      <p:sp>
        <p:nvSpPr>
          <p:cNvPr id="14" name="Content Placeholder 13"/>
          <p:cNvSpPr>
            <a:spLocks noGrp="1"/>
          </p:cNvSpPr>
          <p:nvPr>
            <p:ph sz="half" idx="1"/>
          </p:nvPr>
        </p:nvSpPr>
        <p:spPr>
          <a:xfrm>
            <a:off x="1065212" y="1825625"/>
            <a:ext cx="4954588" cy="4187952"/>
          </a:xfrm>
          <a:prstGeom prst="rect">
            <a:avLst/>
          </a:prstGeom>
        </p:spPr>
        <p:txBody>
          <a:bodyPr>
            <a:normAutofit/>
          </a:bodyPr>
          <a:lstStyle/>
          <a:p>
            <a:r>
              <a:rPr lang="en-CA" sz="2200" dirty="0"/>
              <a:t>At 9/11, the twin towers fall down</a:t>
            </a:r>
          </a:p>
          <a:p>
            <a:r>
              <a:rPr lang="en-CA" sz="2200" dirty="0"/>
              <a:t>This was done by an Islamic group who doesn’t like America. Islam is another religion.</a:t>
            </a:r>
          </a:p>
          <a:p>
            <a:r>
              <a:rPr lang="en-CA" sz="2200" dirty="0"/>
              <a:t>The Bible talks about this religious group as the 3</a:t>
            </a:r>
            <a:r>
              <a:rPr lang="en-CA" sz="2200" baseline="30000" dirty="0"/>
              <a:t>rd</a:t>
            </a:r>
            <a:r>
              <a:rPr lang="en-CA" sz="2200" dirty="0"/>
              <a:t> woe.</a:t>
            </a:r>
          </a:p>
          <a:p>
            <a:r>
              <a:rPr lang="en-CA" sz="2200" dirty="0"/>
              <a:t>And it happened exactly 12 years after 1989.</a:t>
            </a:r>
          </a:p>
          <a:p>
            <a:endParaRPr lang="en-CA" sz="2200" dirty="0"/>
          </a:p>
        </p:txBody>
      </p:sp>
      <p:pic>
        <p:nvPicPr>
          <p:cNvPr id="4100" name="Picture 4" descr="Résultat d’images pour 9/11">
            <a:extLst>
              <a:ext uri="{FF2B5EF4-FFF2-40B4-BE49-F238E27FC236}">
                <a16:creationId xmlns:a16="http://schemas.microsoft.com/office/drawing/2014/main" id="{FEA99DD5-BAA6-4909-81C4-D9888F62B33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44360" y="1583753"/>
            <a:ext cx="5247640" cy="4429824"/>
          </a:xfrm>
          <a:prstGeom prst="rect">
            <a:avLst/>
          </a:prstGeom>
          <a:solidFill>
            <a:srgbClr val="FFFFFF"/>
          </a:solidFill>
        </p:spPr>
      </p:pic>
    </p:spTree>
    <p:extLst>
      <p:ext uri="{BB962C8B-B14F-4D97-AF65-F5344CB8AC3E}">
        <p14:creationId xmlns:p14="http://schemas.microsoft.com/office/powerpoint/2010/main" val="3289354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65212" y="304800"/>
            <a:ext cx="10058402" cy="1219200"/>
          </a:xfrm>
          <a:prstGeom prst="rect">
            <a:avLst/>
          </a:prstGeom>
        </p:spPr>
        <p:txBody>
          <a:bodyPr anchor="b">
            <a:normAutofit/>
          </a:bodyPr>
          <a:lstStyle/>
          <a:p>
            <a:r>
              <a:rPr lang="fr-CA" dirty="0" err="1"/>
              <a:t>November</a:t>
            </a:r>
            <a:r>
              <a:rPr lang="fr-CA" dirty="0"/>
              <a:t> 9, 2019</a:t>
            </a:r>
            <a:endParaRPr dirty="0"/>
          </a:p>
        </p:txBody>
      </p:sp>
      <p:sp>
        <p:nvSpPr>
          <p:cNvPr id="14" name="Content Placeholder 13"/>
          <p:cNvSpPr>
            <a:spLocks noGrp="1"/>
          </p:cNvSpPr>
          <p:nvPr>
            <p:ph sz="half" idx="1"/>
          </p:nvPr>
        </p:nvSpPr>
        <p:spPr>
          <a:xfrm>
            <a:off x="197963" y="1825625"/>
            <a:ext cx="5821837" cy="4187952"/>
          </a:xfrm>
          <a:prstGeom prst="rect">
            <a:avLst/>
          </a:prstGeom>
        </p:spPr>
        <p:txBody>
          <a:bodyPr>
            <a:normAutofit fontScale="62500" lnSpcReduction="20000"/>
          </a:bodyPr>
          <a:lstStyle/>
          <a:p>
            <a:r>
              <a:rPr lang="en-CA" sz="2200" dirty="0"/>
              <a:t>November 9, 2019 is 30 years from November 9, 1989</a:t>
            </a:r>
          </a:p>
          <a:p>
            <a:r>
              <a:rPr lang="en-CA" sz="2200" dirty="0"/>
              <a:t>Christ is also 30 year-old. So after 40 days spent in the  wilderness, the priests will go to work.</a:t>
            </a:r>
          </a:p>
          <a:p>
            <a:r>
              <a:rPr lang="en-CA" sz="2200" dirty="0"/>
              <a:t>This means that when the priests know and understand very well the message they will go to work and harvest the Levites which are seventh-day Adventists.</a:t>
            </a:r>
          </a:p>
          <a:p>
            <a:r>
              <a:rPr lang="en-CA" sz="2200" dirty="0"/>
              <a:t>This is also the Battle of Raphia which marks the close of probation for the priests.</a:t>
            </a:r>
          </a:p>
          <a:p>
            <a:r>
              <a:rPr lang="en-CA" sz="2200" dirty="0"/>
              <a:t>This means that all who studied the message were tested and they passed or failed the test.</a:t>
            </a:r>
          </a:p>
          <a:p>
            <a:r>
              <a:rPr lang="en-CA" sz="2200" dirty="0"/>
              <a:t>The battle of Raphia is a battle where the king of the south won against the king of the North. In our time, it happened when the president of Russia, Vladimir Putin, gained more territories or spheres of influence and the president of the USA, Donald Trump, lost some spheres of influence</a:t>
            </a:r>
          </a:p>
        </p:txBody>
      </p:sp>
      <p:pic>
        <p:nvPicPr>
          <p:cNvPr id="5" name="Google Shape;165;p27">
            <a:extLst>
              <a:ext uri="{FF2B5EF4-FFF2-40B4-BE49-F238E27FC236}">
                <a16:creationId xmlns:a16="http://schemas.microsoft.com/office/drawing/2014/main" id="{5B9AD3CC-0210-4281-89EA-24CDE053BE25}"/>
              </a:ext>
            </a:extLst>
          </p:cNvPr>
          <p:cNvPicPr preferRelativeResize="0"/>
          <p:nvPr/>
        </p:nvPicPr>
        <p:blipFill>
          <a:blip r:embed="rId2">
            <a:alphaModFix/>
          </a:blip>
          <a:stretch>
            <a:fillRect/>
          </a:stretch>
        </p:blipFill>
        <p:spPr>
          <a:xfrm>
            <a:off x="6096000" y="999241"/>
            <a:ext cx="6096000" cy="5014336"/>
          </a:xfrm>
          <a:prstGeom prst="rect">
            <a:avLst/>
          </a:prstGeom>
          <a:noFill/>
          <a:ln>
            <a:noFill/>
          </a:ln>
        </p:spPr>
      </p:pic>
    </p:spTree>
    <p:extLst>
      <p:ext uri="{BB962C8B-B14F-4D97-AF65-F5344CB8AC3E}">
        <p14:creationId xmlns:p14="http://schemas.microsoft.com/office/powerpoint/2010/main" val="2228285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 a reform line, the line of Priests looks like this: </a:t>
            </a:r>
          </a:p>
        </p:txBody>
      </p:sp>
      <p:cxnSp>
        <p:nvCxnSpPr>
          <p:cNvPr id="4" name="Straight Connector 3">
            <a:extLst>
              <a:ext uri="{FF2B5EF4-FFF2-40B4-BE49-F238E27FC236}">
                <a16:creationId xmlns:a16="http://schemas.microsoft.com/office/drawing/2014/main" id="{EFA6A3BE-BC38-4944-9025-1E24C50A9D73}"/>
              </a:ext>
            </a:extLst>
          </p:cNvPr>
          <p:cNvCxnSpPr>
            <a:cxnSpLocks/>
          </p:cNvCxnSpPr>
          <p:nvPr/>
        </p:nvCxnSpPr>
        <p:spPr>
          <a:xfrm>
            <a:off x="1541266" y="3259317"/>
            <a:ext cx="9106294"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a16="http://schemas.microsoft.com/office/drawing/2014/main" id="{E7CCEDC2-6F99-429B-97FF-842A62DCC1BE}"/>
              </a:ext>
            </a:extLst>
          </p:cNvPr>
          <p:cNvCxnSpPr/>
          <p:nvPr/>
        </p:nvCxnSpPr>
        <p:spPr>
          <a:xfrm>
            <a:off x="1555423" y="2469823"/>
            <a:ext cx="0" cy="772998"/>
          </a:xfrm>
          <a:prstGeom prst="line">
            <a:avLst/>
          </a:prstGeom>
          <a:ln w="38100"/>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A378994F-CC87-48FE-B10B-D31B5E77F503}"/>
              </a:ext>
            </a:extLst>
          </p:cNvPr>
          <p:cNvCxnSpPr/>
          <p:nvPr/>
        </p:nvCxnSpPr>
        <p:spPr>
          <a:xfrm>
            <a:off x="5148607" y="2518529"/>
            <a:ext cx="0" cy="772998"/>
          </a:xfrm>
          <a:prstGeom prst="line">
            <a:avLst/>
          </a:prstGeom>
          <a:ln w="38100"/>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00D63940-933E-4ABA-8371-785D1C2E0367}"/>
              </a:ext>
            </a:extLst>
          </p:cNvPr>
          <p:cNvCxnSpPr/>
          <p:nvPr/>
        </p:nvCxnSpPr>
        <p:spPr>
          <a:xfrm>
            <a:off x="10647560" y="2486319"/>
            <a:ext cx="0" cy="772998"/>
          </a:xfrm>
          <a:prstGeom prst="line">
            <a:avLst/>
          </a:prstGeom>
          <a:ln w="38100"/>
        </p:spPr>
        <p:style>
          <a:lnRef idx="3">
            <a:schemeClr val="dk1"/>
          </a:lnRef>
          <a:fillRef idx="0">
            <a:schemeClr val="dk1"/>
          </a:fillRef>
          <a:effectRef idx="2">
            <a:schemeClr val="dk1"/>
          </a:effectRef>
          <a:fontRef idx="minor">
            <a:schemeClr val="tx1"/>
          </a:fontRef>
        </p:style>
      </p:cxnSp>
      <p:sp>
        <p:nvSpPr>
          <p:cNvPr id="10" name="TextBox 9">
            <a:extLst>
              <a:ext uri="{FF2B5EF4-FFF2-40B4-BE49-F238E27FC236}">
                <a16:creationId xmlns:a16="http://schemas.microsoft.com/office/drawing/2014/main" id="{15413D81-0AE6-4013-BC05-74A5DAC4FE87}"/>
              </a:ext>
            </a:extLst>
          </p:cNvPr>
          <p:cNvSpPr txBox="1"/>
          <p:nvPr/>
        </p:nvSpPr>
        <p:spPr>
          <a:xfrm>
            <a:off x="1150071" y="1865616"/>
            <a:ext cx="1178350" cy="646331"/>
          </a:xfrm>
          <a:prstGeom prst="rect">
            <a:avLst/>
          </a:prstGeom>
          <a:noFill/>
        </p:spPr>
        <p:txBody>
          <a:bodyPr wrap="square" rtlCol="0">
            <a:spAutoFit/>
          </a:bodyPr>
          <a:lstStyle/>
          <a:p>
            <a:r>
              <a:rPr lang="fr-CA" dirty="0"/>
              <a:t>Birth of </a:t>
            </a:r>
            <a:r>
              <a:rPr lang="fr-CA" dirty="0" err="1"/>
              <a:t>Jesus</a:t>
            </a:r>
            <a:endParaRPr lang="en-CA" dirty="0"/>
          </a:p>
        </p:txBody>
      </p:sp>
      <p:sp>
        <p:nvSpPr>
          <p:cNvPr id="11" name="TextBox 10">
            <a:extLst>
              <a:ext uri="{FF2B5EF4-FFF2-40B4-BE49-F238E27FC236}">
                <a16:creationId xmlns:a16="http://schemas.microsoft.com/office/drawing/2014/main" id="{5F3CD0A9-D9C7-441C-AC1A-AD4C56C509A1}"/>
              </a:ext>
            </a:extLst>
          </p:cNvPr>
          <p:cNvSpPr txBox="1"/>
          <p:nvPr/>
        </p:nvSpPr>
        <p:spPr>
          <a:xfrm>
            <a:off x="966248" y="3306762"/>
            <a:ext cx="1178350" cy="646331"/>
          </a:xfrm>
          <a:prstGeom prst="rect">
            <a:avLst/>
          </a:prstGeom>
          <a:noFill/>
        </p:spPr>
        <p:txBody>
          <a:bodyPr wrap="square" rtlCol="0">
            <a:spAutoFit/>
          </a:bodyPr>
          <a:lstStyle/>
          <a:p>
            <a:r>
              <a:rPr lang="fr-CA" dirty="0"/>
              <a:t>Time of the End</a:t>
            </a:r>
            <a:endParaRPr lang="en-CA" dirty="0"/>
          </a:p>
        </p:txBody>
      </p:sp>
      <p:sp>
        <p:nvSpPr>
          <p:cNvPr id="12" name="TextBox 11">
            <a:extLst>
              <a:ext uri="{FF2B5EF4-FFF2-40B4-BE49-F238E27FC236}">
                <a16:creationId xmlns:a16="http://schemas.microsoft.com/office/drawing/2014/main" id="{34A8EA51-6304-4E97-A8EC-DA5291CC7ED2}"/>
              </a:ext>
            </a:extLst>
          </p:cNvPr>
          <p:cNvSpPr txBox="1"/>
          <p:nvPr/>
        </p:nvSpPr>
        <p:spPr>
          <a:xfrm>
            <a:off x="4559432" y="1821679"/>
            <a:ext cx="1178350" cy="646331"/>
          </a:xfrm>
          <a:prstGeom prst="rect">
            <a:avLst/>
          </a:prstGeom>
          <a:noFill/>
        </p:spPr>
        <p:txBody>
          <a:bodyPr wrap="square" rtlCol="0">
            <a:spAutoFit/>
          </a:bodyPr>
          <a:lstStyle/>
          <a:p>
            <a:pPr algn="ctr"/>
            <a:r>
              <a:rPr lang="fr-CA" dirty="0" err="1"/>
              <a:t>Jesus</a:t>
            </a:r>
            <a:r>
              <a:rPr lang="fr-CA" dirty="0"/>
              <a:t> is 12</a:t>
            </a:r>
            <a:endParaRPr lang="en-CA" dirty="0"/>
          </a:p>
        </p:txBody>
      </p:sp>
      <p:sp>
        <p:nvSpPr>
          <p:cNvPr id="13" name="TextBox 12">
            <a:extLst>
              <a:ext uri="{FF2B5EF4-FFF2-40B4-BE49-F238E27FC236}">
                <a16:creationId xmlns:a16="http://schemas.microsoft.com/office/drawing/2014/main" id="{5FC91FBC-C540-4EBD-B06D-A3B45F6E6495}"/>
              </a:ext>
            </a:extLst>
          </p:cNvPr>
          <p:cNvSpPr txBox="1"/>
          <p:nvPr/>
        </p:nvSpPr>
        <p:spPr>
          <a:xfrm>
            <a:off x="10058385" y="1766632"/>
            <a:ext cx="1178350" cy="646331"/>
          </a:xfrm>
          <a:prstGeom prst="rect">
            <a:avLst/>
          </a:prstGeom>
          <a:noFill/>
        </p:spPr>
        <p:txBody>
          <a:bodyPr wrap="square" rtlCol="0">
            <a:spAutoFit/>
          </a:bodyPr>
          <a:lstStyle/>
          <a:p>
            <a:pPr algn="ctr"/>
            <a:r>
              <a:rPr lang="fr-CA" dirty="0" err="1"/>
              <a:t>Jesus</a:t>
            </a:r>
            <a:r>
              <a:rPr lang="fr-CA" dirty="0"/>
              <a:t> is 30</a:t>
            </a:r>
            <a:endParaRPr lang="en-CA" dirty="0"/>
          </a:p>
        </p:txBody>
      </p:sp>
      <p:cxnSp>
        <p:nvCxnSpPr>
          <p:cNvPr id="14" name="Straight Connector 13">
            <a:extLst>
              <a:ext uri="{FF2B5EF4-FFF2-40B4-BE49-F238E27FC236}">
                <a16:creationId xmlns:a16="http://schemas.microsoft.com/office/drawing/2014/main" id="{3A2D9181-8B21-4FBA-91DB-8F173FD7A971}"/>
              </a:ext>
            </a:extLst>
          </p:cNvPr>
          <p:cNvCxnSpPr>
            <a:cxnSpLocks/>
          </p:cNvCxnSpPr>
          <p:nvPr/>
        </p:nvCxnSpPr>
        <p:spPr>
          <a:xfrm>
            <a:off x="1555423" y="5832717"/>
            <a:ext cx="9106294"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33F6CEF1-B7D4-4B73-9765-4ABCCC6C67C8}"/>
              </a:ext>
            </a:extLst>
          </p:cNvPr>
          <p:cNvCxnSpPr/>
          <p:nvPr/>
        </p:nvCxnSpPr>
        <p:spPr>
          <a:xfrm>
            <a:off x="1555423" y="5059719"/>
            <a:ext cx="0" cy="772998"/>
          </a:xfrm>
          <a:prstGeom prst="line">
            <a:avLst/>
          </a:prstGeom>
          <a:ln w="38100"/>
        </p:spPr>
        <p:style>
          <a:lnRef idx="3">
            <a:schemeClr val="dk1"/>
          </a:lnRef>
          <a:fillRef idx="0">
            <a:schemeClr val="dk1"/>
          </a:fillRef>
          <a:effectRef idx="2">
            <a:schemeClr val="dk1"/>
          </a:effectRef>
          <a:fontRef idx="minor">
            <a:schemeClr val="tx1"/>
          </a:fontRef>
        </p:style>
      </p:cxnSp>
      <p:cxnSp>
        <p:nvCxnSpPr>
          <p:cNvPr id="16" name="Straight Connector 15">
            <a:extLst>
              <a:ext uri="{FF2B5EF4-FFF2-40B4-BE49-F238E27FC236}">
                <a16:creationId xmlns:a16="http://schemas.microsoft.com/office/drawing/2014/main" id="{90ADBB7F-0A03-44BF-B38E-AFE1DB221D0B}"/>
              </a:ext>
            </a:extLst>
          </p:cNvPr>
          <p:cNvCxnSpPr/>
          <p:nvPr/>
        </p:nvCxnSpPr>
        <p:spPr>
          <a:xfrm>
            <a:off x="10647560" y="5059719"/>
            <a:ext cx="0" cy="772998"/>
          </a:xfrm>
          <a:prstGeom prst="line">
            <a:avLst/>
          </a:prstGeom>
          <a:ln w="38100"/>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187D1BFE-C7E3-489C-B451-B96C926F7A34}"/>
              </a:ext>
            </a:extLst>
          </p:cNvPr>
          <p:cNvCxnSpPr/>
          <p:nvPr/>
        </p:nvCxnSpPr>
        <p:spPr>
          <a:xfrm>
            <a:off x="5148607" y="5059719"/>
            <a:ext cx="0" cy="772998"/>
          </a:xfrm>
          <a:prstGeom prst="line">
            <a:avLst/>
          </a:prstGeom>
          <a:ln w="38100"/>
        </p:spPr>
        <p:style>
          <a:lnRef idx="3">
            <a:schemeClr val="dk1"/>
          </a:lnRef>
          <a:fillRef idx="0">
            <a:schemeClr val="dk1"/>
          </a:fillRef>
          <a:effectRef idx="2">
            <a:schemeClr val="dk1"/>
          </a:effectRef>
          <a:fontRef idx="minor">
            <a:schemeClr val="tx1"/>
          </a:fontRef>
        </p:style>
      </p:cxnSp>
      <p:sp>
        <p:nvSpPr>
          <p:cNvPr id="18" name="TextBox 17">
            <a:extLst>
              <a:ext uri="{FF2B5EF4-FFF2-40B4-BE49-F238E27FC236}">
                <a16:creationId xmlns:a16="http://schemas.microsoft.com/office/drawing/2014/main" id="{B92BCAE1-7783-4CC4-AFD9-79F40866AD18}"/>
              </a:ext>
            </a:extLst>
          </p:cNvPr>
          <p:cNvSpPr txBox="1"/>
          <p:nvPr/>
        </p:nvSpPr>
        <p:spPr>
          <a:xfrm>
            <a:off x="1150071" y="5852357"/>
            <a:ext cx="1178350" cy="646331"/>
          </a:xfrm>
          <a:prstGeom prst="rect">
            <a:avLst/>
          </a:prstGeom>
          <a:noFill/>
        </p:spPr>
        <p:txBody>
          <a:bodyPr wrap="square" rtlCol="0">
            <a:spAutoFit/>
          </a:bodyPr>
          <a:lstStyle/>
          <a:p>
            <a:r>
              <a:rPr lang="fr-CA" dirty="0"/>
              <a:t>Time of the End</a:t>
            </a:r>
            <a:endParaRPr lang="en-CA" dirty="0"/>
          </a:p>
        </p:txBody>
      </p:sp>
      <p:sp>
        <p:nvSpPr>
          <p:cNvPr id="19" name="TextBox 18">
            <a:extLst>
              <a:ext uri="{FF2B5EF4-FFF2-40B4-BE49-F238E27FC236}">
                <a16:creationId xmlns:a16="http://schemas.microsoft.com/office/drawing/2014/main" id="{F00BFC3B-7293-4D30-972D-01B6D10B62D2}"/>
              </a:ext>
            </a:extLst>
          </p:cNvPr>
          <p:cNvSpPr txBox="1"/>
          <p:nvPr/>
        </p:nvSpPr>
        <p:spPr>
          <a:xfrm>
            <a:off x="716420" y="4755231"/>
            <a:ext cx="1857093" cy="369332"/>
          </a:xfrm>
          <a:prstGeom prst="rect">
            <a:avLst/>
          </a:prstGeom>
          <a:noFill/>
        </p:spPr>
        <p:txBody>
          <a:bodyPr wrap="square" rtlCol="0">
            <a:spAutoFit/>
          </a:bodyPr>
          <a:lstStyle/>
          <a:p>
            <a:pPr algn="ctr"/>
            <a:r>
              <a:rPr lang="fr-CA" dirty="0"/>
              <a:t>Nov.9, 1989</a:t>
            </a:r>
            <a:endParaRPr lang="en-CA" dirty="0"/>
          </a:p>
        </p:txBody>
      </p:sp>
      <p:sp>
        <p:nvSpPr>
          <p:cNvPr id="20" name="TextBox 19">
            <a:extLst>
              <a:ext uri="{FF2B5EF4-FFF2-40B4-BE49-F238E27FC236}">
                <a16:creationId xmlns:a16="http://schemas.microsoft.com/office/drawing/2014/main" id="{23DFF9EF-47AE-42C5-AAA9-6F599CA3C5FA}"/>
              </a:ext>
            </a:extLst>
          </p:cNvPr>
          <p:cNvSpPr txBox="1"/>
          <p:nvPr/>
        </p:nvSpPr>
        <p:spPr>
          <a:xfrm>
            <a:off x="4678053" y="4625456"/>
            <a:ext cx="941108" cy="646331"/>
          </a:xfrm>
          <a:prstGeom prst="rect">
            <a:avLst/>
          </a:prstGeom>
          <a:noFill/>
        </p:spPr>
        <p:txBody>
          <a:bodyPr wrap="square" rtlCol="0">
            <a:spAutoFit/>
          </a:bodyPr>
          <a:lstStyle/>
          <a:p>
            <a:r>
              <a:rPr lang="fr-CA" dirty="0"/>
              <a:t>9/11	</a:t>
            </a:r>
            <a:endParaRPr lang="en-CA" dirty="0"/>
          </a:p>
        </p:txBody>
      </p:sp>
      <p:sp>
        <p:nvSpPr>
          <p:cNvPr id="21" name="TextBox 20">
            <a:extLst>
              <a:ext uri="{FF2B5EF4-FFF2-40B4-BE49-F238E27FC236}">
                <a16:creationId xmlns:a16="http://schemas.microsoft.com/office/drawing/2014/main" id="{31C12B5B-FDD7-4C97-A715-F5A2294C2E2A}"/>
              </a:ext>
            </a:extLst>
          </p:cNvPr>
          <p:cNvSpPr txBox="1"/>
          <p:nvPr/>
        </p:nvSpPr>
        <p:spPr>
          <a:xfrm>
            <a:off x="9860441" y="4742544"/>
            <a:ext cx="1745527" cy="369332"/>
          </a:xfrm>
          <a:prstGeom prst="rect">
            <a:avLst/>
          </a:prstGeom>
          <a:noFill/>
        </p:spPr>
        <p:txBody>
          <a:bodyPr wrap="square" rtlCol="0">
            <a:spAutoFit/>
          </a:bodyPr>
          <a:lstStyle/>
          <a:p>
            <a:r>
              <a:rPr lang="fr-CA" dirty="0"/>
              <a:t>Nov.9, 2019</a:t>
            </a:r>
            <a:endParaRPr lang="en-CA" dirty="0"/>
          </a:p>
        </p:txBody>
      </p:sp>
      <p:sp>
        <p:nvSpPr>
          <p:cNvPr id="3" name="TextBox 2">
            <a:extLst>
              <a:ext uri="{FF2B5EF4-FFF2-40B4-BE49-F238E27FC236}">
                <a16:creationId xmlns:a16="http://schemas.microsoft.com/office/drawing/2014/main" id="{0D63D227-5D67-4E4E-ACEC-6BEBD1E4CD8F}"/>
              </a:ext>
            </a:extLst>
          </p:cNvPr>
          <p:cNvSpPr txBox="1"/>
          <p:nvPr/>
        </p:nvSpPr>
        <p:spPr>
          <a:xfrm>
            <a:off x="2898738" y="5394746"/>
            <a:ext cx="1036948" cy="307777"/>
          </a:xfrm>
          <a:prstGeom prst="rect">
            <a:avLst/>
          </a:prstGeom>
          <a:noFill/>
        </p:spPr>
        <p:txBody>
          <a:bodyPr wrap="square" rtlCol="0">
            <a:spAutoFit/>
          </a:bodyPr>
          <a:lstStyle/>
          <a:p>
            <a:r>
              <a:rPr lang="fr-CA" sz="1400" dirty="0"/>
              <a:t>12 </a:t>
            </a:r>
            <a:r>
              <a:rPr lang="fr-CA" sz="1400" dirty="0" err="1"/>
              <a:t>years</a:t>
            </a:r>
            <a:endParaRPr lang="en-CA" sz="1400" dirty="0"/>
          </a:p>
        </p:txBody>
      </p:sp>
      <p:sp>
        <p:nvSpPr>
          <p:cNvPr id="5" name="Arrow: Curved Down 4">
            <a:extLst>
              <a:ext uri="{FF2B5EF4-FFF2-40B4-BE49-F238E27FC236}">
                <a16:creationId xmlns:a16="http://schemas.microsoft.com/office/drawing/2014/main" id="{A2A62F07-7F55-4CCC-9C8C-B00F804A2E49}"/>
              </a:ext>
            </a:extLst>
          </p:cNvPr>
          <p:cNvSpPr/>
          <p:nvPr/>
        </p:nvSpPr>
        <p:spPr>
          <a:xfrm>
            <a:off x="1644966" y="4289875"/>
            <a:ext cx="9016749" cy="465356"/>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solidFill>
                <a:schemeClr val="tx1"/>
              </a:solidFill>
            </a:endParaRPr>
          </a:p>
        </p:txBody>
      </p:sp>
      <p:sp>
        <p:nvSpPr>
          <p:cNvPr id="22" name="TextBox 21">
            <a:extLst>
              <a:ext uri="{FF2B5EF4-FFF2-40B4-BE49-F238E27FC236}">
                <a16:creationId xmlns:a16="http://schemas.microsoft.com/office/drawing/2014/main" id="{29C70B6E-D370-4DAA-AA55-FA8C1DC61810}"/>
              </a:ext>
            </a:extLst>
          </p:cNvPr>
          <p:cNvSpPr txBox="1"/>
          <p:nvPr/>
        </p:nvSpPr>
        <p:spPr>
          <a:xfrm>
            <a:off x="5922382" y="4050625"/>
            <a:ext cx="1062879" cy="307777"/>
          </a:xfrm>
          <a:prstGeom prst="rect">
            <a:avLst/>
          </a:prstGeom>
          <a:noFill/>
        </p:spPr>
        <p:txBody>
          <a:bodyPr wrap="square" rtlCol="0">
            <a:spAutoFit/>
          </a:bodyPr>
          <a:lstStyle/>
          <a:p>
            <a:r>
              <a:rPr lang="fr-CA" sz="1400" dirty="0"/>
              <a:t>30 </a:t>
            </a:r>
            <a:r>
              <a:rPr lang="fr-CA" sz="1400" dirty="0" err="1"/>
              <a:t>years</a:t>
            </a:r>
            <a:endParaRPr lang="en-CA" sz="1400" dirty="0"/>
          </a:p>
        </p:txBody>
      </p:sp>
      <p:cxnSp>
        <p:nvCxnSpPr>
          <p:cNvPr id="23" name="Straight Arrow Connector 22">
            <a:extLst>
              <a:ext uri="{FF2B5EF4-FFF2-40B4-BE49-F238E27FC236}">
                <a16:creationId xmlns:a16="http://schemas.microsoft.com/office/drawing/2014/main" id="{E0C4BDF0-CBF2-4025-AAEF-C228E24C57E4}"/>
              </a:ext>
            </a:extLst>
          </p:cNvPr>
          <p:cNvCxnSpPr/>
          <p:nvPr/>
        </p:nvCxnSpPr>
        <p:spPr>
          <a:xfrm>
            <a:off x="1644966" y="5688649"/>
            <a:ext cx="3462799" cy="0"/>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2F1BA9F1-FD92-445D-9232-2848F556EFC2}"/>
              </a:ext>
            </a:extLst>
          </p:cNvPr>
          <p:cNvSpPr txBox="1"/>
          <p:nvPr/>
        </p:nvSpPr>
        <p:spPr>
          <a:xfrm rot="17813005">
            <a:off x="83912" y="2753072"/>
            <a:ext cx="914335" cy="369332"/>
          </a:xfrm>
          <a:prstGeom prst="rect">
            <a:avLst/>
          </a:prstGeom>
          <a:noFill/>
        </p:spPr>
        <p:txBody>
          <a:bodyPr wrap="square" rtlCol="0">
            <a:spAutoFit/>
          </a:bodyPr>
          <a:lstStyle/>
          <a:p>
            <a:r>
              <a:rPr lang="fr-CA" dirty="0" err="1">
                <a:solidFill>
                  <a:schemeClr val="accent3"/>
                </a:solidFill>
              </a:rPr>
              <a:t>Jesus</a:t>
            </a:r>
            <a:endParaRPr lang="en-CA" dirty="0">
              <a:solidFill>
                <a:schemeClr val="accent3"/>
              </a:solidFill>
            </a:endParaRPr>
          </a:p>
        </p:txBody>
      </p:sp>
      <p:sp>
        <p:nvSpPr>
          <p:cNvPr id="25" name="TextBox 24">
            <a:extLst>
              <a:ext uri="{FF2B5EF4-FFF2-40B4-BE49-F238E27FC236}">
                <a16:creationId xmlns:a16="http://schemas.microsoft.com/office/drawing/2014/main" id="{48B45FFD-433C-4629-9A24-B677C11EE278}"/>
              </a:ext>
            </a:extLst>
          </p:cNvPr>
          <p:cNvSpPr txBox="1"/>
          <p:nvPr/>
        </p:nvSpPr>
        <p:spPr>
          <a:xfrm rot="18163729">
            <a:off x="169650" y="5394746"/>
            <a:ext cx="1084111" cy="369332"/>
          </a:xfrm>
          <a:prstGeom prst="rect">
            <a:avLst/>
          </a:prstGeom>
          <a:noFill/>
        </p:spPr>
        <p:txBody>
          <a:bodyPr wrap="square" rtlCol="0">
            <a:spAutoFit/>
          </a:bodyPr>
          <a:lstStyle/>
          <a:p>
            <a:r>
              <a:rPr lang="fr-CA" dirty="0" err="1">
                <a:solidFill>
                  <a:schemeClr val="accent3"/>
                </a:solidFill>
              </a:rPr>
              <a:t>Priests</a:t>
            </a:r>
            <a:endParaRPr lang="en-CA" dirty="0">
              <a:solidFill>
                <a:schemeClr val="accent3"/>
              </a:solidFill>
            </a:endParaRPr>
          </a:p>
        </p:txBody>
      </p:sp>
    </p:spTree>
    <p:extLst>
      <p:ext uri="{BB962C8B-B14F-4D97-AF65-F5344CB8AC3E}">
        <p14:creationId xmlns:p14="http://schemas.microsoft.com/office/powerpoint/2010/main" val="315830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398</TotalTime>
  <Words>1204</Words>
  <Application>Microsoft Office PowerPoint</Application>
  <PresentationFormat>Widescreen</PresentationFormat>
  <Paragraphs>154</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Segoe Print</vt:lpstr>
      <vt:lpstr>Nature Illustration 16x9</vt:lpstr>
      <vt:lpstr>Kids’ Prophecy Corner</vt:lpstr>
      <vt:lpstr>The Time of The End</vt:lpstr>
      <vt:lpstr>Jesus is 12-Year-Old</vt:lpstr>
      <vt:lpstr>Jesus is 30-Year-Old</vt:lpstr>
      <vt:lpstr>On a reform line, the line of Jesus looks like this: </vt:lpstr>
      <vt:lpstr>The Time of The End</vt:lpstr>
      <vt:lpstr>September 11, 2001 or 9/11</vt:lpstr>
      <vt:lpstr>November 9, 2019</vt:lpstr>
      <vt:lpstr>On a reform line, the line of Priests looks like this: </vt:lpstr>
      <vt:lpstr>Thank You for Coming!</vt:lpstr>
      <vt:lpstr>Now, here are some questions for you :</vt:lpstr>
      <vt:lpstr>More questions : </vt:lpstr>
      <vt:lpstr>More questions : </vt:lpstr>
      <vt:lpstr>More questions : </vt:lpstr>
      <vt:lpstr>Tell Me Which Event Happened In The Picture And When.</vt:lpstr>
      <vt:lpstr>Can You Tell Me Who Is On The Picture?</vt:lpstr>
      <vt:lpstr>Definitions</vt:lpstr>
      <vt:lpstr>More Homeschool And Fun activities To Do </vt:lpstr>
      <vt:lpstr>More Homeschool and Fun activities To Do </vt:lpstr>
      <vt:lpstr>See you next time and God Bless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Kids’ Prophecy Corner</dc:title>
  <dc:creator>Katia Marion</dc:creator>
  <cp:lastModifiedBy>Katia Marion</cp:lastModifiedBy>
  <cp:revision>34</cp:revision>
  <cp:lastPrinted>2020-02-03T03:09:18Z</cp:lastPrinted>
  <dcterms:created xsi:type="dcterms:W3CDTF">2020-02-02T23:43:28Z</dcterms:created>
  <dcterms:modified xsi:type="dcterms:W3CDTF">2020-04-21T01:07:31Z</dcterms:modified>
</cp:coreProperties>
</file>