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71" r:id="rId3"/>
    <p:sldId id="272" r:id="rId4"/>
    <p:sldId id="273" r:id="rId5"/>
    <p:sldId id="274" r:id="rId6"/>
    <p:sldId id="267" r:id="rId7"/>
    <p:sldId id="275" r:id="rId8"/>
    <p:sldId id="276" r:id="rId9"/>
    <p:sldId id="277" r:id="rId10"/>
    <p:sldId id="279" r:id="rId11"/>
    <p:sldId id="278" r:id="rId12"/>
    <p:sldId id="280" r:id="rId13"/>
    <p:sldId id="281" r:id="rId14"/>
    <p:sldId id="282" r:id="rId15"/>
    <p:sldId id="283" r:id="rId16"/>
    <p:sldId id="284" r:id="rId17"/>
    <p:sldId id="285" r:id="rId18"/>
    <p:sldId id="286" r:id="rId19"/>
    <p:sldId id="262" r:id="rId20"/>
    <p:sldId id="287" r:id="rId21"/>
    <p:sldId id="268" r:id="rId22"/>
    <p:sldId id="261" r:id="rId23"/>
    <p:sldId id="288" r:id="rId24"/>
    <p:sldId id="289" r:id="rId25"/>
    <p:sldId id="292" r:id="rId26"/>
    <p:sldId id="290" r:id="rId27"/>
    <p:sldId id="258" r:id="rId28"/>
    <p:sldId id="291"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95130-109A-4B58-8030-4D89491FFB90}" v="379" dt="2020-04-21T02:04:33.40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a Marion" userId="4e7f78b85d528d89" providerId="LiveId" clId="{2D595130-109A-4B58-8030-4D89491FFB90}"/>
    <pc:docChg chg="undo custSel mod addSld delSld modSld sldOrd">
      <pc:chgData name="Katia Marion" userId="4e7f78b85d528d89" providerId="LiveId" clId="{2D595130-109A-4B58-8030-4D89491FFB90}" dt="2020-04-21T02:16:54.783" v="8661" actId="20577"/>
      <pc:docMkLst>
        <pc:docMk/>
      </pc:docMkLst>
      <pc:sldChg chg="modSp">
        <pc:chgData name="Katia Marion" userId="4e7f78b85d528d89" providerId="LiveId" clId="{2D595130-109A-4B58-8030-4D89491FFB90}" dt="2020-04-21T02:16:54.783" v="8661" actId="20577"/>
        <pc:sldMkLst>
          <pc:docMk/>
          <pc:sldMk cId="769675095" sldId="257"/>
        </pc:sldMkLst>
        <pc:spChg chg="mod">
          <ac:chgData name="Katia Marion" userId="4e7f78b85d528d89" providerId="LiveId" clId="{2D595130-109A-4B58-8030-4D89491FFB90}" dt="2020-04-21T02:16:54.783" v="8661" actId="20577"/>
          <ac:spMkLst>
            <pc:docMk/>
            <pc:sldMk cId="769675095" sldId="257"/>
            <ac:spMk id="3" creationId="{00000000-0000-0000-0000-000000000000}"/>
          </ac:spMkLst>
        </pc:spChg>
      </pc:sldChg>
      <pc:sldChg chg="modSp">
        <pc:chgData name="Katia Marion" userId="4e7f78b85d528d89" providerId="LiveId" clId="{2D595130-109A-4B58-8030-4D89491FFB90}" dt="2020-04-20T15:39:56.483" v="8038" actId="20577"/>
        <pc:sldMkLst>
          <pc:docMk/>
          <pc:sldMk cId="3081074109" sldId="258"/>
        </pc:sldMkLst>
        <pc:spChg chg="mod">
          <ac:chgData name="Katia Marion" userId="4e7f78b85d528d89" providerId="LiveId" clId="{2D595130-109A-4B58-8030-4D89491FFB90}" dt="2020-04-19T03:39:06.866" v="7180" actId="20577"/>
          <ac:spMkLst>
            <pc:docMk/>
            <pc:sldMk cId="3081074109" sldId="258"/>
            <ac:spMk id="13" creationId="{00000000-0000-0000-0000-000000000000}"/>
          </ac:spMkLst>
        </pc:spChg>
        <pc:spChg chg="mod">
          <ac:chgData name="Katia Marion" userId="4e7f78b85d528d89" providerId="LiveId" clId="{2D595130-109A-4B58-8030-4D89491FFB90}" dt="2020-04-20T15:39:56.483" v="8038" actId="20577"/>
          <ac:spMkLst>
            <pc:docMk/>
            <pc:sldMk cId="3081074109" sldId="258"/>
            <ac:spMk id="14" creationId="{00000000-0000-0000-0000-000000000000}"/>
          </ac:spMkLst>
        </pc:spChg>
      </pc:sldChg>
      <pc:sldChg chg="del">
        <pc:chgData name="Katia Marion" userId="4e7f78b85d528d89" providerId="LiveId" clId="{2D595130-109A-4B58-8030-4D89491FFB90}" dt="2020-04-19T02:44:44.711" v="6163" actId="47"/>
        <pc:sldMkLst>
          <pc:docMk/>
          <pc:sldMk cId="92330003" sldId="260"/>
        </pc:sldMkLst>
      </pc:sldChg>
      <pc:sldChg chg="modSp ord">
        <pc:chgData name="Katia Marion" userId="4e7f78b85d528d89" providerId="LiveId" clId="{2D595130-109A-4B58-8030-4D89491FFB90}" dt="2020-04-21T02:14:35.226" v="8657" actId="20577"/>
        <pc:sldMkLst>
          <pc:docMk/>
          <pc:sldMk cId="2024694414" sldId="261"/>
        </pc:sldMkLst>
        <pc:spChg chg="mod">
          <ac:chgData name="Katia Marion" userId="4e7f78b85d528d89" providerId="LiveId" clId="{2D595130-109A-4B58-8030-4D89491FFB90}" dt="2020-04-19T02:32:27.237" v="5522" actId="20577"/>
          <ac:spMkLst>
            <pc:docMk/>
            <pc:sldMk cId="2024694414" sldId="261"/>
            <ac:spMk id="2" creationId="{00000000-0000-0000-0000-000000000000}"/>
          </ac:spMkLst>
        </pc:spChg>
        <pc:spChg chg="mod">
          <ac:chgData name="Katia Marion" userId="4e7f78b85d528d89" providerId="LiveId" clId="{2D595130-109A-4B58-8030-4D89491FFB90}" dt="2020-04-21T02:14:35.226" v="8657" actId="20577"/>
          <ac:spMkLst>
            <pc:docMk/>
            <pc:sldMk cId="2024694414" sldId="261"/>
            <ac:spMk id="4" creationId="{00000000-0000-0000-0000-000000000000}"/>
          </ac:spMkLst>
        </pc:spChg>
        <pc:graphicFrameChg chg="mod">
          <ac:chgData name="Katia Marion" userId="4e7f78b85d528d89" providerId="LiveId" clId="{2D595130-109A-4B58-8030-4D89491FFB90}" dt="2020-04-20T15:26:55.973" v="7957"/>
          <ac:graphicFrameMkLst>
            <pc:docMk/>
            <pc:sldMk cId="2024694414" sldId="261"/>
            <ac:graphicFrameMk id="9" creationId="{00000000-0000-0000-0000-000000000000}"/>
          </ac:graphicFrameMkLst>
        </pc:graphicFrameChg>
      </pc:sldChg>
      <pc:sldChg chg="delSp modSp ord">
        <pc:chgData name="Katia Marion" userId="4e7f78b85d528d89" providerId="LiveId" clId="{2D595130-109A-4B58-8030-4D89491FFB90}" dt="2020-04-20T14:43:10.214" v="7523" actId="20577"/>
        <pc:sldMkLst>
          <pc:docMk/>
          <pc:sldMk cId="219715311" sldId="262"/>
        </pc:sldMkLst>
        <pc:spChg chg="mod">
          <ac:chgData name="Katia Marion" userId="4e7f78b85d528d89" providerId="LiveId" clId="{2D595130-109A-4B58-8030-4D89491FFB90}" dt="2020-04-20T14:43:10.214" v="7523" actId="20577"/>
          <ac:spMkLst>
            <pc:docMk/>
            <pc:sldMk cId="219715311" sldId="262"/>
            <ac:spMk id="2" creationId="{00000000-0000-0000-0000-000000000000}"/>
          </ac:spMkLst>
        </pc:spChg>
        <pc:spChg chg="del mod">
          <ac:chgData name="Katia Marion" userId="4e7f78b85d528d89" providerId="LiveId" clId="{2D595130-109A-4B58-8030-4D89491FFB90}" dt="2020-04-19T00:55:35.407" v="3674" actId="478"/>
          <ac:spMkLst>
            <pc:docMk/>
            <pc:sldMk cId="219715311" sldId="262"/>
            <ac:spMk id="4" creationId="{00000000-0000-0000-0000-000000000000}"/>
          </ac:spMkLst>
        </pc:spChg>
      </pc:sldChg>
      <pc:sldChg chg="delSp modSp ord">
        <pc:chgData name="Katia Marion" userId="4e7f78b85d528d89" providerId="LiveId" clId="{2D595130-109A-4B58-8030-4D89491FFB90}" dt="2020-04-19T03:53:50.061" v="7407" actId="14100"/>
        <pc:sldMkLst>
          <pc:docMk/>
          <pc:sldMk cId="1805748268" sldId="263"/>
        </pc:sldMkLst>
        <pc:spChg chg="mod">
          <ac:chgData name="Katia Marion" userId="4e7f78b85d528d89" providerId="LiveId" clId="{2D595130-109A-4B58-8030-4D89491FFB90}" dt="2020-04-19T03:53:50.061" v="7407" actId="14100"/>
          <ac:spMkLst>
            <pc:docMk/>
            <pc:sldMk cId="1805748268" sldId="263"/>
            <ac:spMk id="2" creationId="{00000000-0000-0000-0000-000000000000}"/>
          </ac:spMkLst>
        </pc:spChg>
        <pc:spChg chg="del">
          <ac:chgData name="Katia Marion" userId="4e7f78b85d528d89" providerId="LiveId" clId="{2D595130-109A-4B58-8030-4D89491FFB90}" dt="2020-04-19T00:57:56.172" v="3743" actId="478"/>
          <ac:spMkLst>
            <pc:docMk/>
            <pc:sldMk cId="1805748268" sldId="263"/>
            <ac:spMk id="3" creationId="{00000000-0000-0000-0000-000000000000}"/>
          </ac:spMkLst>
        </pc:spChg>
      </pc:sldChg>
      <pc:sldChg chg="del">
        <pc:chgData name="Katia Marion" userId="4e7f78b85d528d89" providerId="LiveId" clId="{2D595130-109A-4B58-8030-4D89491FFB90}" dt="2020-04-19T02:44:42.347" v="6161" actId="47"/>
        <pc:sldMkLst>
          <pc:docMk/>
          <pc:sldMk cId="4017403958" sldId="264"/>
        </pc:sldMkLst>
      </pc:sldChg>
      <pc:sldChg chg="del">
        <pc:chgData name="Katia Marion" userId="4e7f78b85d528d89" providerId="LiveId" clId="{2D595130-109A-4B58-8030-4D89491FFB90}" dt="2020-04-19T02:44:40.258" v="6160" actId="47"/>
        <pc:sldMkLst>
          <pc:docMk/>
          <pc:sldMk cId="3427522533" sldId="265"/>
        </pc:sldMkLst>
      </pc:sldChg>
      <pc:sldChg chg="del">
        <pc:chgData name="Katia Marion" userId="4e7f78b85d528d89" providerId="LiveId" clId="{2D595130-109A-4B58-8030-4D89491FFB90}" dt="2020-04-19T02:44:39.142" v="6159" actId="47"/>
        <pc:sldMkLst>
          <pc:docMk/>
          <pc:sldMk cId="612749129" sldId="266"/>
        </pc:sldMkLst>
      </pc:sldChg>
      <pc:sldChg chg="addSp delSp modSp ord">
        <pc:chgData name="Katia Marion" userId="4e7f78b85d528d89" providerId="LiveId" clId="{2D595130-109A-4B58-8030-4D89491FFB90}" dt="2020-04-20T15:36:43.744" v="8008" actId="20577"/>
        <pc:sldMkLst>
          <pc:docMk/>
          <pc:sldMk cId="2161633769" sldId="267"/>
        </pc:sldMkLst>
        <pc:spChg chg="mod">
          <ac:chgData name="Katia Marion" userId="4e7f78b85d528d89" providerId="LiveId" clId="{2D595130-109A-4B58-8030-4D89491FFB90}" dt="2020-04-20T15:36:43.744" v="8008" actId="20577"/>
          <ac:spMkLst>
            <pc:docMk/>
            <pc:sldMk cId="2161633769" sldId="267"/>
            <ac:spMk id="6" creationId="{00000000-0000-0000-0000-000000000000}"/>
          </ac:spMkLst>
        </pc:spChg>
        <pc:spChg chg="del">
          <ac:chgData name="Katia Marion" userId="4e7f78b85d528d89" providerId="LiveId" clId="{2D595130-109A-4B58-8030-4D89491FFB90}" dt="2020-04-16T18:12:33.499" v="77" actId="26606"/>
          <ac:spMkLst>
            <pc:docMk/>
            <pc:sldMk cId="2161633769" sldId="267"/>
            <ac:spMk id="7" creationId="{00000000-0000-0000-0000-000000000000}"/>
          </ac:spMkLst>
        </pc:spChg>
        <pc:spChg chg="del">
          <ac:chgData name="Katia Marion" userId="4e7f78b85d528d89" providerId="LiveId" clId="{2D595130-109A-4B58-8030-4D89491FFB90}" dt="2020-04-16T18:11:29.235" v="73" actId="931"/>
          <ac:spMkLst>
            <pc:docMk/>
            <pc:sldMk cId="2161633769" sldId="267"/>
            <ac:spMk id="8" creationId="{00000000-0000-0000-0000-000000000000}"/>
          </ac:spMkLst>
        </pc:spChg>
        <pc:spChg chg="del">
          <ac:chgData name="Katia Marion" userId="4e7f78b85d528d89" providerId="LiveId" clId="{2D595130-109A-4B58-8030-4D89491FFB90}" dt="2020-04-16T18:11:51.461" v="76" actId="931"/>
          <ac:spMkLst>
            <pc:docMk/>
            <pc:sldMk cId="2161633769" sldId="267"/>
            <ac:spMk id="9" creationId="{00000000-0000-0000-0000-000000000000}"/>
          </ac:spMkLst>
        </pc:spChg>
        <pc:spChg chg="del">
          <ac:chgData name="Katia Marion" userId="4e7f78b85d528d89" providerId="LiveId" clId="{2D595130-109A-4B58-8030-4D89491FFB90}" dt="2020-04-16T18:12:33.499" v="77" actId="26606"/>
          <ac:spMkLst>
            <pc:docMk/>
            <pc:sldMk cId="2161633769" sldId="267"/>
            <ac:spMk id="10" creationId="{00000000-0000-0000-0000-000000000000}"/>
          </ac:spMkLst>
        </pc:spChg>
        <pc:spChg chg="add mod">
          <ac:chgData name="Katia Marion" userId="4e7f78b85d528d89" providerId="LiveId" clId="{2D595130-109A-4B58-8030-4D89491FFB90}" dt="2020-04-19T01:05:19.075" v="3808" actId="20577"/>
          <ac:spMkLst>
            <pc:docMk/>
            <pc:sldMk cId="2161633769" sldId="267"/>
            <ac:spMk id="15" creationId="{37C66634-25DD-4481-99BE-C167C40BFBB6}"/>
          </ac:spMkLst>
        </pc:spChg>
        <pc:spChg chg="add mod">
          <ac:chgData name="Katia Marion" userId="4e7f78b85d528d89" providerId="LiveId" clId="{2D595130-109A-4B58-8030-4D89491FFB90}" dt="2020-04-19T01:05:59.600" v="3824" actId="20577"/>
          <ac:spMkLst>
            <pc:docMk/>
            <pc:sldMk cId="2161633769" sldId="267"/>
            <ac:spMk id="17" creationId="{132EC050-A12C-48D7-9D4F-61E01B668183}"/>
          </ac:spMkLst>
        </pc:spChg>
        <pc:picChg chg="add mod">
          <ac:chgData name="Katia Marion" userId="4e7f78b85d528d89" providerId="LiveId" clId="{2D595130-109A-4B58-8030-4D89491FFB90}" dt="2020-04-16T18:12:33.499" v="77" actId="26606"/>
          <ac:picMkLst>
            <pc:docMk/>
            <pc:sldMk cId="2161633769" sldId="267"/>
            <ac:picMk id="3" creationId="{1A2700BD-A63F-4425-BB51-F5A4B312C9AC}"/>
          </ac:picMkLst>
        </pc:picChg>
        <pc:picChg chg="add mod">
          <ac:chgData name="Katia Marion" userId="4e7f78b85d528d89" providerId="LiveId" clId="{2D595130-109A-4B58-8030-4D89491FFB90}" dt="2020-04-16T18:12:33.499" v="77" actId="26606"/>
          <ac:picMkLst>
            <pc:docMk/>
            <pc:sldMk cId="2161633769" sldId="267"/>
            <ac:picMk id="5" creationId="{B4433B04-91BD-4F5E-942F-375B8DD52DEF}"/>
          </ac:picMkLst>
        </pc:picChg>
      </pc:sldChg>
      <pc:sldChg chg="addSp delSp modSp ord">
        <pc:chgData name="Katia Marion" userId="4e7f78b85d528d89" providerId="LiveId" clId="{2D595130-109A-4B58-8030-4D89491FFB90}" dt="2020-04-21T02:10:59.779" v="8653" actId="20577"/>
        <pc:sldMkLst>
          <pc:docMk/>
          <pc:sldMk cId="3242303163" sldId="268"/>
        </pc:sldMkLst>
        <pc:spChg chg="add del mod">
          <ac:chgData name="Katia Marion" userId="4e7f78b85d528d89" providerId="LiveId" clId="{2D595130-109A-4B58-8030-4D89491FFB90}" dt="2020-04-19T01:57:45.672" v="4545" actId="931"/>
          <ac:spMkLst>
            <pc:docMk/>
            <pc:sldMk cId="3242303163" sldId="268"/>
            <ac:spMk id="2" creationId="{B166818A-2679-4F6A-83FE-4EA26D8E220A}"/>
          </ac:spMkLst>
        </pc:spChg>
        <pc:spChg chg="mod">
          <ac:chgData name="Katia Marion" userId="4e7f78b85d528d89" providerId="LiveId" clId="{2D595130-109A-4B58-8030-4D89491FFB90}" dt="2020-04-20T15:31:23.303" v="7999" actId="20577"/>
          <ac:spMkLst>
            <pc:docMk/>
            <pc:sldMk cId="3242303163" sldId="268"/>
            <ac:spMk id="8" creationId="{00000000-0000-0000-0000-000000000000}"/>
          </ac:spMkLst>
        </pc:spChg>
        <pc:spChg chg="mod">
          <ac:chgData name="Katia Marion" userId="4e7f78b85d528d89" providerId="LiveId" clId="{2D595130-109A-4B58-8030-4D89491FFB90}" dt="2020-04-19T04:47:30.513" v="7408" actId="20577"/>
          <ac:spMkLst>
            <pc:docMk/>
            <pc:sldMk cId="3242303163" sldId="268"/>
            <ac:spMk id="9" creationId="{00000000-0000-0000-0000-000000000000}"/>
          </ac:spMkLst>
        </pc:spChg>
        <pc:spChg chg="del">
          <ac:chgData name="Katia Marion" userId="4e7f78b85d528d89" providerId="LiveId" clId="{2D595130-109A-4B58-8030-4D89491FFB90}" dt="2020-04-19T01:42:30.306" v="4390"/>
          <ac:spMkLst>
            <pc:docMk/>
            <pc:sldMk cId="3242303163" sldId="268"/>
            <ac:spMk id="10" creationId="{00000000-0000-0000-0000-000000000000}"/>
          </ac:spMkLst>
        </pc:spChg>
        <pc:spChg chg="del mod">
          <ac:chgData name="Katia Marion" userId="4e7f78b85d528d89" providerId="LiveId" clId="{2D595130-109A-4B58-8030-4D89491FFB90}" dt="2020-04-19T01:58:07.413" v="4546" actId="931"/>
          <ac:spMkLst>
            <pc:docMk/>
            <pc:sldMk cId="3242303163" sldId="268"/>
            <ac:spMk id="12" creationId="{00000000-0000-0000-0000-000000000000}"/>
          </ac:spMkLst>
        </pc:spChg>
        <pc:spChg chg="mod">
          <ac:chgData name="Katia Marion" userId="4e7f78b85d528d89" providerId="LiveId" clId="{2D595130-109A-4B58-8030-4D89491FFB90}" dt="2020-04-19T03:42:45.156" v="7317" actId="20577"/>
          <ac:spMkLst>
            <pc:docMk/>
            <pc:sldMk cId="3242303163" sldId="268"/>
            <ac:spMk id="13" creationId="{00000000-0000-0000-0000-000000000000}"/>
          </ac:spMkLst>
        </pc:spChg>
        <pc:spChg chg="mod">
          <ac:chgData name="Katia Marion" userId="4e7f78b85d528d89" providerId="LiveId" clId="{2D595130-109A-4B58-8030-4D89491FFB90}" dt="2020-04-21T02:10:59.779" v="8653" actId="20577"/>
          <ac:spMkLst>
            <pc:docMk/>
            <pc:sldMk cId="3242303163" sldId="268"/>
            <ac:spMk id="14" creationId="{00000000-0000-0000-0000-000000000000}"/>
          </ac:spMkLst>
        </pc:spChg>
        <pc:picChg chg="add mod">
          <ac:chgData name="Katia Marion" userId="4e7f78b85d528d89" providerId="LiveId" clId="{2D595130-109A-4B58-8030-4D89491FFB90}" dt="2020-04-19T01:57:45.672" v="4545" actId="931"/>
          <ac:picMkLst>
            <pc:docMk/>
            <pc:sldMk cId="3242303163" sldId="268"/>
            <ac:picMk id="4" creationId="{4EC9ADD7-7689-4B52-8576-1F7467CBB08E}"/>
          </ac:picMkLst>
        </pc:picChg>
        <pc:picChg chg="add mod">
          <ac:chgData name="Katia Marion" userId="4e7f78b85d528d89" providerId="LiveId" clId="{2D595130-109A-4B58-8030-4D89491FFB90}" dt="2020-04-19T01:58:07.413" v="4546" actId="931"/>
          <ac:picMkLst>
            <pc:docMk/>
            <pc:sldMk cId="3242303163" sldId="268"/>
            <ac:picMk id="6" creationId="{1B4CE056-D41B-4649-9331-35A6CB166AD6}"/>
          </ac:picMkLst>
        </pc:picChg>
        <pc:picChg chg="add del mod">
          <ac:chgData name="Katia Marion" userId="4e7f78b85d528d89" providerId="LiveId" clId="{2D595130-109A-4B58-8030-4D89491FFB90}" dt="2020-04-19T01:33:19.059" v="4117"/>
          <ac:picMkLst>
            <pc:docMk/>
            <pc:sldMk cId="3242303163" sldId="268"/>
            <ac:picMk id="5122" creationId="{BB074628-15E0-49AD-8547-1B93DA96D4C4}"/>
          </ac:picMkLst>
        </pc:picChg>
        <pc:picChg chg="add mod">
          <ac:chgData name="Katia Marion" userId="4e7f78b85d528d89" providerId="LiveId" clId="{2D595130-109A-4B58-8030-4D89491FFB90}" dt="2020-04-19T01:34:09.681" v="4124" actId="14100"/>
          <ac:picMkLst>
            <pc:docMk/>
            <pc:sldMk cId="3242303163" sldId="268"/>
            <ac:picMk id="5124" creationId="{7114160B-FBA0-452F-93BC-C508D44BA742}"/>
          </ac:picMkLst>
        </pc:picChg>
        <pc:picChg chg="add del mod">
          <ac:chgData name="Katia Marion" userId="4e7f78b85d528d89" providerId="LiveId" clId="{2D595130-109A-4B58-8030-4D89491FFB90}" dt="2020-04-19T01:41:15.615" v="4369"/>
          <ac:picMkLst>
            <pc:docMk/>
            <pc:sldMk cId="3242303163" sldId="268"/>
            <ac:picMk id="5126" creationId="{69F8B864-6B04-4281-8C5B-D73924ED4BE4}"/>
          </ac:picMkLst>
        </pc:picChg>
        <pc:picChg chg="add del mod">
          <ac:chgData name="Katia Marion" userId="4e7f78b85d528d89" providerId="LiveId" clId="{2D595130-109A-4B58-8030-4D89491FFB90}" dt="2020-04-19T01:41:28.042" v="4373"/>
          <ac:picMkLst>
            <pc:docMk/>
            <pc:sldMk cId="3242303163" sldId="268"/>
            <ac:picMk id="5128" creationId="{AE3EC8BA-7510-47C6-BD5C-D4C689C6ACA8}"/>
          </ac:picMkLst>
        </pc:picChg>
        <pc:picChg chg="add del mod">
          <ac:chgData name="Katia Marion" userId="4e7f78b85d528d89" providerId="LiveId" clId="{2D595130-109A-4B58-8030-4D89491FFB90}" dt="2020-04-19T01:41:40.171" v="4378"/>
          <ac:picMkLst>
            <pc:docMk/>
            <pc:sldMk cId="3242303163" sldId="268"/>
            <ac:picMk id="5130" creationId="{081779A8-1043-4F9F-96F3-967E4E7F9E35}"/>
          </ac:picMkLst>
        </pc:picChg>
        <pc:picChg chg="add del mod">
          <ac:chgData name="Katia Marion" userId="4e7f78b85d528d89" providerId="LiveId" clId="{2D595130-109A-4B58-8030-4D89491FFB90}" dt="2020-04-19T01:42:00.508" v="4383"/>
          <ac:picMkLst>
            <pc:docMk/>
            <pc:sldMk cId="3242303163" sldId="268"/>
            <ac:picMk id="5132" creationId="{2B73D12A-BAF3-4A9B-BFB3-6BF30A96DE59}"/>
          </ac:picMkLst>
        </pc:picChg>
        <pc:picChg chg="add del">
          <ac:chgData name="Katia Marion" userId="4e7f78b85d528d89" providerId="LiveId" clId="{2D595130-109A-4B58-8030-4D89491FFB90}" dt="2020-04-19T01:57:21.257" v="4544" actId="478"/>
          <ac:picMkLst>
            <pc:docMk/>
            <pc:sldMk cId="3242303163" sldId="268"/>
            <ac:picMk id="5134" creationId="{0C4CBBAA-92B9-4AC7-89D9-4DED6D527314}"/>
          </ac:picMkLst>
        </pc:picChg>
      </pc:sldChg>
      <pc:sldChg chg="del">
        <pc:chgData name="Katia Marion" userId="4e7f78b85d528d89" providerId="LiveId" clId="{2D595130-109A-4B58-8030-4D89491FFB90}" dt="2020-04-19T02:44:43.366" v="6162" actId="47"/>
        <pc:sldMkLst>
          <pc:docMk/>
          <pc:sldMk cId="3460419028" sldId="269"/>
        </pc:sldMkLst>
      </pc:sldChg>
      <pc:sldChg chg="del">
        <pc:chgData name="Katia Marion" userId="4e7f78b85d528d89" providerId="LiveId" clId="{2D595130-109A-4B58-8030-4D89491FFB90}" dt="2020-04-19T02:44:37.784" v="6158" actId="47"/>
        <pc:sldMkLst>
          <pc:docMk/>
          <pc:sldMk cId="4005728823" sldId="270"/>
        </pc:sldMkLst>
      </pc:sldChg>
      <pc:sldChg chg="addSp delSp modSp mod modClrScheme chgLayout">
        <pc:chgData name="Katia Marion" userId="4e7f78b85d528d89" providerId="LiveId" clId="{2D595130-109A-4B58-8030-4D89491FFB90}" dt="2020-04-21T01:18:59.932" v="8045" actId="14100"/>
        <pc:sldMkLst>
          <pc:docMk/>
          <pc:sldMk cId="3937526032" sldId="271"/>
        </pc:sldMkLst>
        <pc:spChg chg="mod">
          <ac:chgData name="Katia Marion" userId="4e7f78b85d528d89" providerId="LiveId" clId="{2D595130-109A-4B58-8030-4D89491FFB90}" dt="2020-04-21T01:18:59.932" v="8045" actId="14100"/>
          <ac:spMkLst>
            <pc:docMk/>
            <pc:sldMk cId="3937526032" sldId="271"/>
            <ac:spMk id="2" creationId="{BCE2423D-9C06-455E-A824-6F01C57CB508}"/>
          </ac:spMkLst>
        </pc:spChg>
        <pc:spChg chg="del">
          <ac:chgData name="Katia Marion" userId="4e7f78b85d528d89" providerId="LiveId" clId="{2D595130-109A-4B58-8030-4D89491FFB90}" dt="2020-04-16T18:03:27.986" v="5"/>
          <ac:spMkLst>
            <pc:docMk/>
            <pc:sldMk cId="3937526032" sldId="271"/>
            <ac:spMk id="3" creationId="{83AFC95F-5A84-4715-BE8B-A5A9789CB633}"/>
          </ac:spMkLst>
        </pc:spChg>
        <pc:spChg chg="add mod">
          <ac:chgData name="Katia Marion" userId="4e7f78b85d528d89" providerId="LiveId" clId="{2D595130-109A-4B58-8030-4D89491FFB90}" dt="2020-04-19T00:59:24.561" v="3751" actId="113"/>
          <ac:spMkLst>
            <pc:docMk/>
            <pc:sldMk cId="3937526032" sldId="271"/>
            <ac:spMk id="3" creationId="{CB621321-1D59-4090-B51B-CF8111CD7AA8}"/>
          </ac:spMkLst>
        </pc:spChg>
        <pc:spChg chg="add del mod">
          <ac:chgData name="Katia Marion" userId="4e7f78b85d528d89" providerId="LiveId" clId="{2D595130-109A-4B58-8030-4D89491FFB90}" dt="2020-04-16T18:03:00.794" v="3"/>
          <ac:spMkLst>
            <pc:docMk/>
            <pc:sldMk cId="3937526032" sldId="271"/>
            <ac:spMk id="4" creationId="{395C9AFA-9936-45DB-8669-749A9781C527}"/>
          </ac:spMkLst>
        </pc:spChg>
        <pc:spChg chg="add del mod">
          <ac:chgData name="Katia Marion" userId="4e7f78b85d528d89" providerId="LiveId" clId="{2D595130-109A-4B58-8030-4D89491FFB90}" dt="2020-04-18T22:20:51.007" v="720" actId="26606"/>
          <ac:spMkLst>
            <pc:docMk/>
            <pc:sldMk cId="3937526032" sldId="271"/>
            <ac:spMk id="73" creationId="{FC3FE024-3DD0-4080-B296-919D9931A930}"/>
          </ac:spMkLst>
        </pc:spChg>
        <pc:spChg chg="add del mod">
          <ac:chgData name="Katia Marion" userId="4e7f78b85d528d89" providerId="LiveId" clId="{2D595130-109A-4B58-8030-4D89491FFB90}" dt="2020-04-18T22:20:58.807" v="726" actId="26606"/>
          <ac:spMkLst>
            <pc:docMk/>
            <pc:sldMk cId="3937526032" sldId="271"/>
            <ac:spMk id="75" creationId="{0B0ADD2C-2B53-4B06-BB43-CA7D4FFB23F9}"/>
          </ac:spMkLst>
        </pc:spChg>
        <pc:spChg chg="add del mod">
          <ac:chgData name="Katia Marion" userId="4e7f78b85d528d89" providerId="LiveId" clId="{2D595130-109A-4B58-8030-4D89491FFB90}" dt="2020-04-18T22:20:58.807" v="726" actId="26606"/>
          <ac:spMkLst>
            <pc:docMk/>
            <pc:sldMk cId="3937526032" sldId="271"/>
            <ac:spMk id="77" creationId="{4EFFEDC4-BBDD-4902-85E0-F51C6CFB66F9}"/>
          </ac:spMkLst>
        </pc:spChg>
        <pc:spChg chg="add del mod">
          <ac:chgData name="Katia Marion" userId="4e7f78b85d528d89" providerId="LiveId" clId="{2D595130-109A-4B58-8030-4D89491FFB90}" dt="2020-04-18T22:20:57.594" v="723" actId="26606"/>
          <ac:spMkLst>
            <pc:docMk/>
            <pc:sldMk cId="3937526032" sldId="271"/>
            <ac:spMk id="1030" creationId="{CDF35FB6-E20E-48A3-BC1A-03F806C9479D}"/>
          </ac:spMkLst>
        </pc:spChg>
        <pc:spChg chg="add del mod">
          <ac:chgData name="Katia Marion" userId="4e7f78b85d528d89" providerId="LiveId" clId="{2D595130-109A-4B58-8030-4D89491FFB90}" dt="2020-04-18T22:20:58.807" v="726" actId="26606"/>
          <ac:spMkLst>
            <pc:docMk/>
            <pc:sldMk cId="3937526032" sldId="271"/>
            <ac:spMk id="1032" creationId="{8ACB3272-D6E7-4EDA-BE3A-C12547AEDFF5}"/>
          </ac:spMkLst>
        </pc:spChg>
        <pc:spChg chg="add del mod">
          <ac:chgData name="Katia Marion" userId="4e7f78b85d528d89" providerId="LiveId" clId="{2D595130-109A-4B58-8030-4D89491FFB90}" dt="2020-04-18T22:21:03.855" v="728" actId="26606"/>
          <ac:spMkLst>
            <pc:docMk/>
            <pc:sldMk cId="3937526032" sldId="271"/>
            <ac:spMk id="1034" creationId="{FC3FE024-3DD0-4080-B296-919D9931A930}"/>
          </ac:spMkLst>
        </pc:spChg>
        <pc:picChg chg="add mod ord">
          <ac:chgData name="Katia Marion" userId="4e7f78b85d528d89" providerId="LiveId" clId="{2D595130-109A-4B58-8030-4D89491FFB90}" dt="2020-04-19T00:32:06.284" v="3409" actId="14100"/>
          <ac:picMkLst>
            <pc:docMk/>
            <pc:sldMk cId="3937526032" sldId="271"/>
            <ac:picMk id="5" creationId="{4730D9B5-237B-4897-A4D8-FBF0C0E5732B}"/>
          </ac:picMkLst>
        </pc:picChg>
        <pc:picChg chg="del">
          <ac:chgData name="Katia Marion" userId="4e7f78b85d528d89" providerId="LiveId" clId="{2D595130-109A-4B58-8030-4D89491FFB90}" dt="2020-04-16T18:02:31.955" v="0" actId="478"/>
          <ac:picMkLst>
            <pc:docMk/>
            <pc:sldMk cId="3937526032" sldId="271"/>
            <ac:picMk id="1026" creationId="{F05A4E44-A78E-46D3-BA4D-5C0C5296ADEE}"/>
          </ac:picMkLst>
        </pc:picChg>
        <pc:picChg chg="add mod">
          <ac:chgData name="Katia Marion" userId="4e7f78b85d528d89" providerId="LiveId" clId="{2D595130-109A-4B58-8030-4D89491FFB90}" dt="2020-04-18T22:21:03.855" v="728" actId="26606"/>
          <ac:picMkLst>
            <pc:docMk/>
            <pc:sldMk cId="3937526032" sldId="271"/>
            <ac:picMk id="1028" creationId="{E40C044A-BAE0-424D-95BE-EF9830AA2A88}"/>
          </ac:picMkLst>
        </pc:picChg>
      </pc:sldChg>
      <pc:sldChg chg="addSp delSp modSp add">
        <pc:chgData name="Katia Marion" userId="4e7f78b85d528d89" providerId="LiveId" clId="{2D595130-109A-4B58-8030-4D89491FFB90}" dt="2020-04-19T01:01:50.677" v="3783" actId="20577"/>
        <pc:sldMkLst>
          <pc:docMk/>
          <pc:sldMk cId="2933322673" sldId="272"/>
        </pc:sldMkLst>
        <pc:spChg chg="del mod">
          <ac:chgData name="Katia Marion" userId="4e7f78b85d528d89" providerId="LiveId" clId="{2D595130-109A-4B58-8030-4D89491FFB90}" dt="2020-04-16T18:04:44.661" v="20" actId="478"/>
          <ac:spMkLst>
            <pc:docMk/>
            <pc:sldMk cId="2933322673" sldId="272"/>
            <ac:spMk id="2" creationId="{D4D5039B-8186-4C91-AA2F-631FC82CAB07}"/>
          </ac:spMkLst>
        </pc:spChg>
        <pc:spChg chg="del mod">
          <ac:chgData name="Katia Marion" userId="4e7f78b85d528d89" providerId="LiveId" clId="{2D595130-109A-4B58-8030-4D89491FFB90}" dt="2020-04-16T18:05:58.417" v="27"/>
          <ac:spMkLst>
            <pc:docMk/>
            <pc:sldMk cId="2933322673" sldId="272"/>
            <ac:spMk id="3" creationId="{C019A470-8189-4D44-9E60-69582A26CE82}"/>
          </ac:spMkLst>
        </pc:spChg>
        <pc:spChg chg="del mod">
          <ac:chgData name="Katia Marion" userId="4e7f78b85d528d89" providerId="LiveId" clId="{2D595130-109A-4B58-8030-4D89491FFB90}" dt="2020-04-16T18:05:20.079" v="23"/>
          <ac:spMkLst>
            <pc:docMk/>
            <pc:sldMk cId="2933322673" sldId="272"/>
            <ac:spMk id="4" creationId="{D324DB13-D7FE-4AD9-9729-0954F389DE62}"/>
          </ac:spMkLst>
        </pc:spChg>
        <pc:spChg chg="add mod">
          <ac:chgData name="Katia Marion" userId="4e7f78b85d528d89" providerId="LiveId" clId="{2D595130-109A-4B58-8030-4D89491FFB90}" dt="2020-04-19T01:01:50.677" v="3783" actId="20577"/>
          <ac:spMkLst>
            <pc:docMk/>
            <pc:sldMk cId="2933322673" sldId="272"/>
            <ac:spMk id="5" creationId="{0A0CECF8-DFE3-4B3F-B493-2012145C5993}"/>
          </ac:spMkLst>
        </pc:spChg>
        <pc:picChg chg="add mod">
          <ac:chgData name="Katia Marion" userId="4e7f78b85d528d89" providerId="LiveId" clId="{2D595130-109A-4B58-8030-4D89491FFB90}" dt="2020-04-18T22:18:49.145" v="716" actId="1076"/>
          <ac:picMkLst>
            <pc:docMk/>
            <pc:sldMk cId="2933322673" sldId="272"/>
            <ac:picMk id="2050" creationId="{0B3B1B1E-28D6-45A3-AA12-D7A734382C6E}"/>
          </ac:picMkLst>
        </pc:picChg>
        <pc:picChg chg="add mod">
          <ac:chgData name="Katia Marion" userId="4e7f78b85d528d89" providerId="LiveId" clId="{2D595130-109A-4B58-8030-4D89491FFB90}" dt="2020-04-18T21:00:00.002" v="256" actId="14100"/>
          <ac:picMkLst>
            <pc:docMk/>
            <pc:sldMk cId="2933322673" sldId="272"/>
            <ac:picMk id="2052" creationId="{52BBCFBB-BCFA-4B2B-94DD-F7CE79121C6A}"/>
          </ac:picMkLst>
        </pc:picChg>
      </pc:sldChg>
      <pc:sldChg chg="addSp delSp modSp add">
        <pc:chgData name="Katia Marion" userId="4e7f78b85d528d89" providerId="LiveId" clId="{2D595130-109A-4B58-8030-4D89491FFB90}" dt="2020-04-18T22:21:21.003" v="729" actId="26606"/>
        <pc:sldMkLst>
          <pc:docMk/>
          <pc:sldMk cId="1806290328" sldId="273"/>
        </pc:sldMkLst>
        <pc:spChg chg="add mod">
          <ac:chgData name="Katia Marion" userId="4e7f78b85d528d89" providerId="LiveId" clId="{2D595130-109A-4B58-8030-4D89491FFB90}" dt="2020-04-18T22:21:21.003" v="729" actId="26606"/>
          <ac:spMkLst>
            <pc:docMk/>
            <pc:sldMk cId="1806290328" sldId="273"/>
            <ac:spMk id="2" creationId="{1A056A43-8338-441F-B7E2-9A58AA3C413C}"/>
          </ac:spMkLst>
        </pc:spChg>
        <pc:spChg chg="del mod">
          <ac:chgData name="Katia Marion" userId="4e7f78b85d528d89" providerId="LiveId" clId="{2D595130-109A-4B58-8030-4D89491FFB90}" dt="2020-04-16T18:07:19.957" v="41" actId="478"/>
          <ac:spMkLst>
            <pc:docMk/>
            <pc:sldMk cId="1806290328" sldId="273"/>
            <ac:spMk id="2" creationId="{8824D1C9-3684-48FE-B3FF-DC07AFED6F7B}"/>
          </ac:spMkLst>
        </pc:spChg>
        <pc:spChg chg="del mod">
          <ac:chgData name="Katia Marion" userId="4e7f78b85d528d89" providerId="LiveId" clId="{2D595130-109A-4B58-8030-4D89491FFB90}" dt="2020-04-16T18:08:36.075" v="52"/>
          <ac:spMkLst>
            <pc:docMk/>
            <pc:sldMk cId="1806290328" sldId="273"/>
            <ac:spMk id="3" creationId="{46124223-A287-4581-9F54-954D802D8740}"/>
          </ac:spMkLst>
        </pc:spChg>
        <pc:spChg chg="del mod">
          <ac:chgData name="Katia Marion" userId="4e7f78b85d528d89" providerId="LiveId" clId="{2D595130-109A-4B58-8030-4D89491FFB90}" dt="2020-04-16T18:08:07.552" v="47"/>
          <ac:spMkLst>
            <pc:docMk/>
            <pc:sldMk cId="1806290328" sldId="273"/>
            <ac:spMk id="4" creationId="{A56A1642-D0D5-4BE7-8B0F-09AC02019CB2}"/>
          </ac:spMkLst>
        </pc:spChg>
        <pc:picChg chg="add mod ord">
          <ac:chgData name="Katia Marion" userId="4e7f78b85d528d89" providerId="LiveId" clId="{2D595130-109A-4B58-8030-4D89491FFB90}" dt="2020-04-18T22:21:21.003" v="729" actId="26606"/>
          <ac:picMkLst>
            <pc:docMk/>
            <pc:sldMk cId="1806290328" sldId="273"/>
            <ac:picMk id="3074" creationId="{67CCA23C-5E00-4936-91A1-96C1C66ED9C7}"/>
          </ac:picMkLst>
        </pc:picChg>
        <pc:picChg chg="add mod ord">
          <ac:chgData name="Katia Marion" userId="4e7f78b85d528d89" providerId="LiveId" clId="{2D595130-109A-4B58-8030-4D89491FFB90}" dt="2020-04-18T22:21:21.003" v="729" actId="26606"/>
          <ac:picMkLst>
            <pc:docMk/>
            <pc:sldMk cId="1806290328" sldId="273"/>
            <ac:picMk id="3076" creationId="{92AEEC6B-5F74-4388-A7C6-5DAF85F26383}"/>
          </ac:picMkLst>
        </pc:picChg>
      </pc:sldChg>
      <pc:sldChg chg="addSp delSp modSp add">
        <pc:chgData name="Katia Marion" userId="4e7f78b85d528d89" providerId="LiveId" clId="{2D595130-109A-4B58-8030-4D89491FFB90}" dt="2020-04-19T03:46:35.938" v="7365" actId="20577"/>
        <pc:sldMkLst>
          <pc:docMk/>
          <pc:sldMk cId="2346664446" sldId="274"/>
        </pc:sldMkLst>
        <pc:spChg chg="add mod">
          <ac:chgData name="Katia Marion" userId="4e7f78b85d528d89" providerId="LiveId" clId="{2D595130-109A-4B58-8030-4D89491FFB90}" dt="2020-04-19T03:46:35.938" v="7365" actId="20577"/>
          <ac:spMkLst>
            <pc:docMk/>
            <pc:sldMk cId="2346664446" sldId="274"/>
            <ac:spMk id="2" creationId="{3BBAAE8B-6601-46B7-9B33-77DD78BFF31F}"/>
          </ac:spMkLst>
        </pc:spChg>
        <pc:spChg chg="del">
          <ac:chgData name="Katia Marion" userId="4e7f78b85d528d89" providerId="LiveId" clId="{2D595130-109A-4B58-8030-4D89491FFB90}" dt="2020-04-16T18:09:23.747" v="60" actId="478"/>
          <ac:spMkLst>
            <pc:docMk/>
            <pc:sldMk cId="2346664446" sldId="274"/>
            <ac:spMk id="2" creationId="{4DB2A53A-9932-411E-B3AA-275EB71E333A}"/>
          </ac:spMkLst>
        </pc:spChg>
        <pc:spChg chg="del mod">
          <ac:chgData name="Katia Marion" userId="4e7f78b85d528d89" providerId="LiveId" clId="{2D595130-109A-4B58-8030-4D89491FFB90}" dt="2020-04-16T18:10:19.517" v="64"/>
          <ac:spMkLst>
            <pc:docMk/>
            <pc:sldMk cId="2346664446" sldId="274"/>
            <ac:spMk id="3" creationId="{6310509B-AA73-471A-A70C-73DD3C0ADC9D}"/>
          </ac:spMkLst>
        </pc:spChg>
        <pc:spChg chg="del mod">
          <ac:chgData name="Katia Marion" userId="4e7f78b85d528d89" providerId="LiveId" clId="{2D595130-109A-4B58-8030-4D89491FFB90}" dt="2020-04-16T18:10:08.636" v="63"/>
          <ac:spMkLst>
            <pc:docMk/>
            <pc:sldMk cId="2346664446" sldId="274"/>
            <ac:spMk id="4" creationId="{A030D197-CF0B-4355-9F25-17A68BBC6BB6}"/>
          </ac:spMkLst>
        </pc:spChg>
        <pc:picChg chg="add mod">
          <ac:chgData name="Katia Marion" userId="4e7f78b85d528d89" providerId="LiveId" clId="{2D595130-109A-4B58-8030-4D89491FFB90}" dt="2020-04-18T22:18:28.553" v="714" actId="1076"/>
          <ac:picMkLst>
            <pc:docMk/>
            <pc:sldMk cId="2346664446" sldId="274"/>
            <ac:picMk id="4098" creationId="{1D977D11-4EB8-43DD-9F05-14B2B5D5ED1C}"/>
          </ac:picMkLst>
        </pc:picChg>
        <pc:picChg chg="add mod">
          <ac:chgData name="Katia Marion" userId="4e7f78b85d528d89" providerId="LiveId" clId="{2D595130-109A-4B58-8030-4D89491FFB90}" dt="2020-04-18T22:18:26.545" v="713" actId="14100"/>
          <ac:picMkLst>
            <pc:docMk/>
            <pc:sldMk cId="2346664446" sldId="274"/>
            <ac:picMk id="4100" creationId="{ADC73AD4-A14D-409D-B3B0-B5E7FC0DDF8A}"/>
          </ac:picMkLst>
        </pc:picChg>
      </pc:sldChg>
      <pc:sldChg chg="addSp delSp modSp add mod modClrScheme chgLayout">
        <pc:chgData name="Katia Marion" userId="4e7f78b85d528d89" providerId="LiveId" clId="{2D595130-109A-4B58-8030-4D89491FFB90}" dt="2020-04-19T01:06:36.573" v="3827" actId="27636"/>
        <pc:sldMkLst>
          <pc:docMk/>
          <pc:sldMk cId="1618461268" sldId="275"/>
        </pc:sldMkLst>
        <pc:spChg chg="add del mod">
          <ac:chgData name="Katia Marion" userId="4e7f78b85d528d89" providerId="LiveId" clId="{2D595130-109A-4B58-8030-4D89491FFB90}" dt="2020-04-18T22:09:29.956" v="667" actId="478"/>
          <ac:spMkLst>
            <pc:docMk/>
            <pc:sldMk cId="1618461268" sldId="275"/>
            <ac:spMk id="2" creationId="{248D17D0-A21B-42A7-87F1-D644548B4B1D}"/>
          </ac:spMkLst>
        </pc:spChg>
        <pc:spChg chg="del mod">
          <ac:chgData name="Katia Marion" userId="4e7f78b85d528d89" providerId="LiveId" clId="{2D595130-109A-4B58-8030-4D89491FFB90}" dt="2020-04-16T18:13:14.482" v="80" actId="478"/>
          <ac:spMkLst>
            <pc:docMk/>
            <pc:sldMk cId="1618461268" sldId="275"/>
            <ac:spMk id="2" creationId="{D70D4867-28E9-4296-B2C9-CC0486D32DC4}"/>
          </ac:spMkLst>
        </pc:spChg>
        <pc:spChg chg="del mod">
          <ac:chgData name="Katia Marion" userId="4e7f78b85d528d89" providerId="LiveId" clId="{2D595130-109A-4B58-8030-4D89491FFB90}" dt="2020-04-16T18:14:00.184" v="84"/>
          <ac:spMkLst>
            <pc:docMk/>
            <pc:sldMk cId="1618461268" sldId="275"/>
            <ac:spMk id="3" creationId="{76F6A8D0-A54E-4B9C-870E-4DEB1DBCFA45}"/>
          </ac:spMkLst>
        </pc:spChg>
        <pc:spChg chg="add del mod">
          <ac:chgData name="Katia Marion" userId="4e7f78b85d528d89" providerId="LiveId" clId="{2D595130-109A-4B58-8030-4D89491FFB90}" dt="2020-04-18T22:10:11.799" v="671"/>
          <ac:spMkLst>
            <pc:docMk/>
            <pc:sldMk cId="1618461268" sldId="275"/>
            <ac:spMk id="3" creationId="{C5725864-C3E0-4BF3-AC36-76C7B8835332}"/>
          </ac:spMkLst>
        </pc:spChg>
        <pc:spChg chg="del mod">
          <ac:chgData name="Katia Marion" userId="4e7f78b85d528d89" providerId="LiveId" clId="{2D595130-109A-4B58-8030-4D89491FFB90}" dt="2020-04-16T18:13:49.811" v="83"/>
          <ac:spMkLst>
            <pc:docMk/>
            <pc:sldMk cId="1618461268" sldId="275"/>
            <ac:spMk id="4" creationId="{85EFE493-F202-44AD-AFFF-227C19E555D3}"/>
          </ac:spMkLst>
        </pc:spChg>
        <pc:spChg chg="add mod">
          <ac:chgData name="Katia Marion" userId="4e7f78b85d528d89" providerId="LiveId" clId="{2D595130-109A-4B58-8030-4D89491FFB90}" dt="2020-04-19T01:06:36.573" v="3827" actId="27636"/>
          <ac:spMkLst>
            <pc:docMk/>
            <pc:sldMk cId="1618461268" sldId="275"/>
            <ac:spMk id="4" creationId="{EFB54123-22A1-4495-B331-1483965651B0}"/>
          </ac:spMkLst>
        </pc:spChg>
        <pc:spChg chg="add del mod">
          <ac:chgData name="Katia Marion" userId="4e7f78b85d528d89" providerId="LiveId" clId="{2D595130-109A-4B58-8030-4D89491FFB90}" dt="2020-04-18T22:10:34.813" v="672"/>
          <ac:spMkLst>
            <pc:docMk/>
            <pc:sldMk cId="1618461268" sldId="275"/>
            <ac:spMk id="5" creationId="{90E8B3B7-A92F-43B3-9C6B-E8089BC1A044}"/>
          </ac:spMkLst>
        </pc:spChg>
        <pc:picChg chg="add mod">
          <ac:chgData name="Katia Marion" userId="4e7f78b85d528d89" providerId="LiveId" clId="{2D595130-109A-4B58-8030-4D89491FFB90}" dt="2020-04-18T22:22:23.293" v="731" actId="26606"/>
          <ac:picMkLst>
            <pc:docMk/>
            <pc:sldMk cId="1618461268" sldId="275"/>
            <ac:picMk id="1028" creationId="{A79C206B-DFBA-44A8-8AD3-E94470622D71}"/>
          </ac:picMkLst>
        </pc:picChg>
        <pc:picChg chg="add del mod">
          <ac:chgData name="Katia Marion" userId="4e7f78b85d528d89" providerId="LiveId" clId="{2D595130-109A-4B58-8030-4D89491FFB90}" dt="2020-04-18T22:08:56.489" v="661" actId="478"/>
          <ac:picMkLst>
            <pc:docMk/>
            <pc:sldMk cId="1618461268" sldId="275"/>
            <ac:picMk id="5122" creationId="{F379B5C9-66B5-439F-8869-F72A696508C5}"/>
          </ac:picMkLst>
        </pc:picChg>
        <pc:picChg chg="add del mod">
          <ac:chgData name="Katia Marion" userId="4e7f78b85d528d89" providerId="LiveId" clId="{2D595130-109A-4B58-8030-4D89491FFB90}" dt="2020-04-18T22:09:13.229" v="665" actId="478"/>
          <ac:picMkLst>
            <pc:docMk/>
            <pc:sldMk cId="1618461268" sldId="275"/>
            <ac:picMk id="5124" creationId="{AACE9C4A-A5E6-400E-A348-CE6C605A235E}"/>
          </ac:picMkLst>
        </pc:picChg>
      </pc:sldChg>
      <pc:sldChg chg="addSp delSp modSp add">
        <pc:chgData name="Katia Marion" userId="4e7f78b85d528d89" providerId="LiveId" clId="{2D595130-109A-4B58-8030-4D89491FFB90}" dt="2020-04-19T01:07:48.116" v="3832" actId="20577"/>
        <pc:sldMkLst>
          <pc:docMk/>
          <pc:sldMk cId="1172167127" sldId="276"/>
        </pc:sldMkLst>
        <pc:spChg chg="del">
          <ac:chgData name="Katia Marion" userId="4e7f78b85d528d89" providerId="LiveId" clId="{2D595130-109A-4B58-8030-4D89491FFB90}" dt="2020-04-16T18:15:19.118" v="99" actId="478"/>
          <ac:spMkLst>
            <pc:docMk/>
            <pc:sldMk cId="1172167127" sldId="276"/>
            <ac:spMk id="2" creationId="{81FE4327-A6B8-4A5D-9AF9-68CDFB910D22}"/>
          </ac:spMkLst>
        </pc:spChg>
        <pc:spChg chg="mod">
          <ac:chgData name="Katia Marion" userId="4e7f78b85d528d89" providerId="LiveId" clId="{2D595130-109A-4B58-8030-4D89491FFB90}" dt="2020-04-19T01:07:48.116" v="3832" actId="20577"/>
          <ac:spMkLst>
            <pc:docMk/>
            <pc:sldMk cId="1172167127" sldId="276"/>
            <ac:spMk id="3" creationId="{A0D6F0FC-C914-45FB-8054-603273776083}"/>
          </ac:spMkLst>
        </pc:spChg>
        <pc:spChg chg="del mod">
          <ac:chgData name="Katia Marion" userId="4e7f78b85d528d89" providerId="LiveId" clId="{2D595130-109A-4B58-8030-4D89491FFB90}" dt="2020-04-16T18:16:32.159" v="103"/>
          <ac:spMkLst>
            <pc:docMk/>
            <pc:sldMk cId="1172167127" sldId="276"/>
            <ac:spMk id="4" creationId="{EED64C11-7143-4959-9D8A-21F953642D23}"/>
          </ac:spMkLst>
        </pc:spChg>
        <pc:picChg chg="add mod">
          <ac:chgData name="Katia Marion" userId="4e7f78b85d528d89" providerId="LiveId" clId="{2D595130-109A-4B58-8030-4D89491FFB90}" dt="2020-04-18T22:17:50.452" v="707" actId="14100"/>
          <ac:picMkLst>
            <pc:docMk/>
            <pc:sldMk cId="1172167127" sldId="276"/>
            <ac:picMk id="6146" creationId="{BC8FA0B2-07D6-4536-B1A4-BA5F4AFCFEF6}"/>
          </ac:picMkLst>
        </pc:picChg>
        <pc:picChg chg="add mod">
          <ac:chgData name="Katia Marion" userId="4e7f78b85d528d89" providerId="LiveId" clId="{2D595130-109A-4B58-8030-4D89491FFB90}" dt="2020-04-18T22:14:52.697" v="689" actId="14100"/>
          <ac:picMkLst>
            <pc:docMk/>
            <pc:sldMk cId="1172167127" sldId="276"/>
            <ac:picMk id="6148" creationId="{89693E49-5C15-4D9C-B168-EC332ACA4FCA}"/>
          </ac:picMkLst>
        </pc:picChg>
      </pc:sldChg>
      <pc:sldChg chg="addSp delSp modSp add">
        <pc:chgData name="Katia Marion" userId="4e7f78b85d528d89" providerId="LiveId" clId="{2D595130-109A-4B58-8030-4D89491FFB90}" dt="2020-04-18T22:17:31.372" v="706" actId="14100"/>
        <pc:sldMkLst>
          <pc:docMk/>
          <pc:sldMk cId="2447852565" sldId="277"/>
        </pc:sldMkLst>
        <pc:spChg chg="del mod">
          <ac:chgData name="Katia Marion" userId="4e7f78b85d528d89" providerId="LiveId" clId="{2D595130-109A-4B58-8030-4D89491FFB90}" dt="2020-04-16T18:17:52.085" v="120" actId="478"/>
          <ac:spMkLst>
            <pc:docMk/>
            <pc:sldMk cId="2447852565" sldId="277"/>
            <ac:spMk id="2" creationId="{27B83D9E-E767-45C6-B403-D1FC06550922}"/>
          </ac:spMkLst>
        </pc:spChg>
        <pc:spChg chg="add del mod">
          <ac:chgData name="Katia Marion" userId="4e7f78b85d528d89" providerId="LiveId" clId="{2D595130-109A-4B58-8030-4D89491FFB90}" dt="2020-04-18T22:17:08.411" v="701" actId="1076"/>
          <ac:spMkLst>
            <pc:docMk/>
            <pc:sldMk cId="2447852565" sldId="277"/>
            <ac:spMk id="3" creationId="{427A9A58-BF58-42E7-8490-EA169505EB3E}"/>
          </ac:spMkLst>
        </pc:spChg>
        <pc:spChg chg="del mod">
          <ac:chgData name="Katia Marion" userId="4e7f78b85d528d89" providerId="LiveId" clId="{2D595130-109A-4B58-8030-4D89491FFB90}" dt="2020-04-16T18:18:32.217" v="124"/>
          <ac:spMkLst>
            <pc:docMk/>
            <pc:sldMk cId="2447852565" sldId="277"/>
            <ac:spMk id="4" creationId="{4D6133EA-BCBD-45E4-8F53-59A8D3698121}"/>
          </ac:spMkLst>
        </pc:spChg>
        <pc:spChg chg="add del">
          <ac:chgData name="Katia Marion" userId="4e7f78b85d528d89" providerId="LiveId" clId="{2D595130-109A-4B58-8030-4D89491FFB90}" dt="2020-04-16T18:18:47.812" v="127" actId="26606"/>
          <ac:spMkLst>
            <pc:docMk/>
            <pc:sldMk cId="2447852565" sldId="277"/>
            <ac:spMk id="71" creationId="{39DA814D-9795-4E59-B0A3-EAAE5D2163BA}"/>
          </ac:spMkLst>
        </pc:spChg>
        <pc:spChg chg="add del">
          <ac:chgData name="Katia Marion" userId="4e7f78b85d528d89" providerId="LiveId" clId="{2D595130-109A-4B58-8030-4D89491FFB90}" dt="2020-04-16T18:18:47.812" v="127" actId="26606"/>
          <ac:spMkLst>
            <pc:docMk/>
            <pc:sldMk cId="2447852565" sldId="277"/>
            <ac:spMk id="73" creationId="{A1BB74FF-9D02-456A-A001-63FB846A6740}"/>
          </ac:spMkLst>
        </pc:spChg>
        <pc:picChg chg="add mod">
          <ac:chgData name="Katia Marion" userId="4e7f78b85d528d89" providerId="LiveId" clId="{2D595130-109A-4B58-8030-4D89491FFB90}" dt="2020-04-18T22:17:18.639" v="703" actId="14100"/>
          <ac:picMkLst>
            <pc:docMk/>
            <pc:sldMk cId="2447852565" sldId="277"/>
            <ac:picMk id="7170" creationId="{C43755F0-0226-4B23-80FB-376DE42653A6}"/>
          </ac:picMkLst>
        </pc:picChg>
        <pc:picChg chg="add del mod">
          <ac:chgData name="Katia Marion" userId="4e7f78b85d528d89" providerId="LiveId" clId="{2D595130-109A-4B58-8030-4D89491FFB90}" dt="2020-04-16T18:18:57.946" v="131"/>
          <ac:picMkLst>
            <pc:docMk/>
            <pc:sldMk cId="2447852565" sldId="277"/>
            <ac:picMk id="7172" creationId="{C352914F-8E4D-413D-A5D4-EFE8781B9246}"/>
          </ac:picMkLst>
        </pc:picChg>
        <pc:picChg chg="add mod">
          <ac:chgData name="Katia Marion" userId="4e7f78b85d528d89" providerId="LiveId" clId="{2D595130-109A-4B58-8030-4D89491FFB90}" dt="2020-04-18T22:17:31.372" v="706" actId="14100"/>
          <ac:picMkLst>
            <pc:docMk/>
            <pc:sldMk cId="2447852565" sldId="277"/>
            <ac:picMk id="7174" creationId="{1081B7C5-947F-4CAE-AED1-00C7386F5C22}"/>
          </ac:picMkLst>
        </pc:picChg>
      </pc:sldChg>
      <pc:sldChg chg="addSp delSp modSp add mod modClrScheme chgLayout">
        <pc:chgData name="Katia Marion" userId="4e7f78b85d528d89" providerId="LiveId" clId="{2D595130-109A-4B58-8030-4D89491FFB90}" dt="2020-04-20T14:33:32.234" v="7430" actId="20577"/>
        <pc:sldMkLst>
          <pc:docMk/>
          <pc:sldMk cId="612791989" sldId="278"/>
        </pc:sldMkLst>
        <pc:spChg chg="del mod">
          <ac:chgData name="Katia Marion" userId="4e7f78b85d528d89" providerId="LiveId" clId="{2D595130-109A-4B58-8030-4D89491FFB90}" dt="2020-04-16T18:21:58.589" v="148" actId="478"/>
          <ac:spMkLst>
            <pc:docMk/>
            <pc:sldMk cId="612791989" sldId="278"/>
            <ac:spMk id="2" creationId="{2CDAA6EB-8B34-4C52-A0C0-7069AA62BEA9}"/>
          </ac:spMkLst>
        </pc:spChg>
        <pc:spChg chg="del mod">
          <ac:chgData name="Katia Marion" userId="4e7f78b85d528d89" providerId="LiveId" clId="{2D595130-109A-4B58-8030-4D89491FFB90}" dt="2020-04-18T22:28:30.088" v="990" actId="26606"/>
          <ac:spMkLst>
            <pc:docMk/>
            <pc:sldMk cId="612791989" sldId="278"/>
            <ac:spMk id="3" creationId="{4984E52D-847A-4E97-97AC-55A7890E6B47}"/>
          </ac:spMkLst>
        </pc:spChg>
        <pc:spChg chg="del mod">
          <ac:chgData name="Katia Marion" userId="4e7f78b85d528d89" providerId="LiveId" clId="{2D595130-109A-4B58-8030-4D89491FFB90}" dt="2020-04-16T18:22:27.991" v="151"/>
          <ac:spMkLst>
            <pc:docMk/>
            <pc:sldMk cId="612791989" sldId="278"/>
            <ac:spMk id="4" creationId="{170E7F82-2815-41FC-983A-FC125654091C}"/>
          </ac:spMkLst>
        </pc:spChg>
        <pc:spChg chg="add del mod">
          <ac:chgData name="Katia Marion" userId="4e7f78b85d528d89" providerId="LiveId" clId="{2D595130-109A-4B58-8030-4D89491FFB90}" dt="2020-04-18T22:28:30.088" v="990" actId="26606"/>
          <ac:spMkLst>
            <pc:docMk/>
            <pc:sldMk cId="612791989" sldId="278"/>
            <ac:spMk id="5" creationId="{A3887218-7861-4286-9644-87DC4AEB319C}"/>
          </ac:spMkLst>
        </pc:spChg>
        <pc:spChg chg="add mod">
          <ac:chgData name="Katia Marion" userId="4e7f78b85d528d89" providerId="LiveId" clId="{2D595130-109A-4B58-8030-4D89491FFB90}" dt="2020-04-20T14:33:32.234" v="7430" actId="20577"/>
          <ac:spMkLst>
            <pc:docMk/>
            <pc:sldMk cId="612791989" sldId="278"/>
            <ac:spMk id="10" creationId="{71F77F84-8974-46D2-8C0D-DB71669C27F9}"/>
          </ac:spMkLst>
        </pc:spChg>
        <pc:spChg chg="add del mod">
          <ac:chgData name="Katia Marion" userId="4e7f78b85d528d89" providerId="LiveId" clId="{2D595130-109A-4B58-8030-4D89491FFB90}" dt="2020-04-18T22:29:24.565" v="1023" actId="26606"/>
          <ac:spMkLst>
            <pc:docMk/>
            <pc:sldMk cId="612791989" sldId="278"/>
            <ac:spMk id="12" creationId="{6EBFF5ED-07F8-4BE6-A11F-254EE6A52E6D}"/>
          </ac:spMkLst>
        </pc:spChg>
        <pc:spChg chg="add del mod">
          <ac:chgData name="Katia Marion" userId="4e7f78b85d528d89" providerId="LiveId" clId="{2D595130-109A-4B58-8030-4D89491FFB90}" dt="2020-04-18T22:29:24.559" v="1022" actId="26606"/>
          <ac:spMkLst>
            <pc:docMk/>
            <pc:sldMk cId="612791989" sldId="278"/>
            <ac:spMk id="17" creationId="{5F2FA362-ECEB-4093-8D84-F4586D3B2583}"/>
          </ac:spMkLst>
        </pc:spChg>
        <pc:spChg chg="add del mod">
          <ac:chgData name="Katia Marion" userId="4e7f78b85d528d89" providerId="LiveId" clId="{2D595130-109A-4B58-8030-4D89491FFB90}" dt="2020-04-18T22:29:24.559" v="1022" actId="26606"/>
          <ac:spMkLst>
            <pc:docMk/>
            <pc:sldMk cId="612791989" sldId="278"/>
            <ac:spMk id="19" creationId="{083148F3-0381-48A6-BB4F-CCDC2563C20B}"/>
          </ac:spMkLst>
        </pc:spChg>
        <pc:spChg chg="add del mod">
          <ac:chgData name="Katia Marion" userId="4e7f78b85d528d89" providerId="LiveId" clId="{2D595130-109A-4B58-8030-4D89491FFB90}" dt="2020-04-18T22:29:53.809" v="1024" actId="931"/>
          <ac:spMkLst>
            <pc:docMk/>
            <pc:sldMk cId="612791989" sldId="278"/>
            <ac:spMk id="21" creationId="{D01F5531-D8D4-48BA-850C-9489EE5D195D}"/>
          </ac:spMkLst>
        </pc:spChg>
        <pc:spChg chg="add del mod">
          <ac:chgData name="Katia Marion" userId="4e7f78b85d528d89" providerId="LiveId" clId="{2D595130-109A-4B58-8030-4D89491FFB90}" dt="2020-04-18T22:30:07.538" v="1027" actId="26606"/>
          <ac:spMkLst>
            <pc:docMk/>
            <pc:sldMk cId="612791989" sldId="278"/>
            <ac:spMk id="22" creationId="{67F24B7E-4D67-41E2-93FD-210968D53433}"/>
          </ac:spMkLst>
        </pc:spChg>
        <pc:spChg chg="add mod">
          <ac:chgData name="Katia Marion" userId="4e7f78b85d528d89" providerId="LiveId" clId="{2D595130-109A-4B58-8030-4D89491FFB90}" dt="2020-04-18T22:32:56.626" v="1249" actId="26606"/>
          <ac:spMkLst>
            <pc:docMk/>
            <pc:sldMk cId="612791989" sldId="278"/>
            <ac:spMk id="27" creationId="{0B3F66ED-69A9-44E8-9C3B-5E6A2E4DDDA8}"/>
          </ac:spMkLst>
        </pc:spChg>
        <pc:picChg chg="add mod ord">
          <ac:chgData name="Katia Marion" userId="4e7f78b85d528d89" providerId="LiveId" clId="{2D595130-109A-4B58-8030-4D89491FFB90}" dt="2020-04-18T22:32:56.626" v="1249" actId="26606"/>
          <ac:picMkLst>
            <pc:docMk/>
            <pc:sldMk cId="612791989" sldId="278"/>
            <ac:picMk id="4" creationId="{C1A0E1AA-5022-4B72-958C-C11BB1E78258}"/>
          </ac:picMkLst>
        </pc:picChg>
        <pc:picChg chg="add del mod">
          <ac:chgData name="Katia Marion" userId="4e7f78b85d528d89" providerId="LiveId" clId="{2D595130-109A-4B58-8030-4D89491FFB90}" dt="2020-04-16T18:22:48.308" v="155" actId="478"/>
          <ac:picMkLst>
            <pc:docMk/>
            <pc:sldMk cId="612791989" sldId="278"/>
            <ac:picMk id="8194" creationId="{13330993-2122-46DA-BEB0-A44F746B34A3}"/>
          </ac:picMkLst>
        </pc:picChg>
      </pc:sldChg>
      <pc:sldChg chg="addSp delSp modSp add">
        <pc:chgData name="Katia Marion" userId="4e7f78b85d528d89" providerId="LiveId" clId="{2D595130-109A-4B58-8030-4D89491FFB90}" dt="2020-04-21T01:55:19.022" v="8123" actId="20577"/>
        <pc:sldMkLst>
          <pc:docMk/>
          <pc:sldMk cId="3276635220" sldId="279"/>
        </pc:sldMkLst>
        <pc:spChg chg="mod">
          <ac:chgData name="Katia Marion" userId="4e7f78b85d528d89" providerId="LiveId" clId="{2D595130-109A-4B58-8030-4D89491FFB90}" dt="2020-04-19T04:48:47.384" v="7424" actId="20577"/>
          <ac:spMkLst>
            <pc:docMk/>
            <pc:sldMk cId="3276635220" sldId="279"/>
            <ac:spMk id="2" creationId="{2EC26626-4FC5-4A35-9720-07885D553E22}"/>
          </ac:spMkLst>
        </pc:spChg>
        <pc:spChg chg="del">
          <ac:chgData name="Katia Marion" userId="4e7f78b85d528d89" providerId="LiveId" clId="{2D595130-109A-4B58-8030-4D89491FFB90}" dt="2020-04-16T18:26:42.159" v="157" actId="931"/>
          <ac:spMkLst>
            <pc:docMk/>
            <pc:sldMk cId="3276635220" sldId="279"/>
            <ac:spMk id="3" creationId="{C806E34F-B759-4D4A-9F72-E62332749933}"/>
          </ac:spMkLst>
        </pc:spChg>
        <pc:spChg chg="mod">
          <ac:chgData name="Katia Marion" userId="4e7f78b85d528d89" providerId="LiveId" clId="{2D595130-109A-4B58-8030-4D89491FFB90}" dt="2020-04-18T22:26:53.202" v="971" actId="20577"/>
          <ac:spMkLst>
            <pc:docMk/>
            <pc:sldMk cId="3276635220" sldId="279"/>
            <ac:spMk id="4" creationId="{4959EBDF-5307-42D9-BF07-CE170D175F81}"/>
          </ac:spMkLst>
        </pc:spChg>
        <pc:spChg chg="del mod">
          <ac:chgData name="Katia Marion" userId="4e7f78b85d528d89" providerId="LiveId" clId="{2D595130-109A-4B58-8030-4D89491FFB90}" dt="2020-04-16T18:26:59.919" v="160" actId="931"/>
          <ac:spMkLst>
            <pc:docMk/>
            <pc:sldMk cId="3276635220" sldId="279"/>
            <ac:spMk id="5" creationId="{CADFB4D7-212D-43BF-8932-002AEBDBA2C0}"/>
          </ac:spMkLst>
        </pc:spChg>
        <pc:spChg chg="mod">
          <ac:chgData name="Katia Marion" userId="4e7f78b85d528d89" providerId="LiveId" clId="{2D595130-109A-4B58-8030-4D89491FFB90}" dt="2020-04-21T01:55:19.022" v="8123" actId="20577"/>
          <ac:spMkLst>
            <pc:docMk/>
            <pc:sldMk cId="3276635220" sldId="279"/>
            <ac:spMk id="6" creationId="{781C434D-A698-4508-93BE-EE0D98B5885D}"/>
          </ac:spMkLst>
        </pc:spChg>
        <pc:spChg chg="add del mod">
          <ac:chgData name="Katia Marion" userId="4e7f78b85d528d89" providerId="LiveId" clId="{2D595130-109A-4B58-8030-4D89491FFB90}" dt="2020-04-16T18:29:19.546" v="164" actId="931"/>
          <ac:spMkLst>
            <pc:docMk/>
            <pc:sldMk cId="3276635220" sldId="279"/>
            <ac:spMk id="12" creationId="{ECF6A385-2FB4-48A6-9F4A-8C4AC4D60F2C}"/>
          </ac:spMkLst>
        </pc:spChg>
        <pc:picChg chg="add mod">
          <ac:chgData name="Katia Marion" userId="4e7f78b85d528d89" providerId="LiveId" clId="{2D595130-109A-4B58-8030-4D89491FFB90}" dt="2020-04-16T18:26:45.059" v="158" actId="27614"/>
          <ac:picMkLst>
            <pc:docMk/>
            <pc:sldMk cId="3276635220" sldId="279"/>
            <ac:picMk id="8" creationId="{F894E5F3-385B-4D6F-BED0-B2A49D60C0B2}"/>
          </ac:picMkLst>
        </pc:picChg>
        <pc:picChg chg="add del mod">
          <ac:chgData name="Katia Marion" userId="4e7f78b85d528d89" providerId="LiveId" clId="{2D595130-109A-4B58-8030-4D89491FFB90}" dt="2020-04-16T18:28:59.191" v="163" actId="478"/>
          <ac:picMkLst>
            <pc:docMk/>
            <pc:sldMk cId="3276635220" sldId="279"/>
            <ac:picMk id="10" creationId="{4FC4A500-BD79-43B5-88AD-645DC3BDDFF8}"/>
          </ac:picMkLst>
        </pc:picChg>
        <pc:picChg chg="add mod">
          <ac:chgData name="Katia Marion" userId="4e7f78b85d528d89" providerId="LiveId" clId="{2D595130-109A-4B58-8030-4D89491FFB90}" dt="2020-04-16T18:29:26.434" v="166" actId="962"/>
          <ac:picMkLst>
            <pc:docMk/>
            <pc:sldMk cId="3276635220" sldId="279"/>
            <ac:picMk id="14" creationId="{15E4FEFF-911F-40F6-ABDB-07446072083E}"/>
          </ac:picMkLst>
        </pc:picChg>
      </pc:sldChg>
      <pc:sldChg chg="addSp delSp modSp add">
        <pc:chgData name="Katia Marion" userId="4e7f78b85d528d89" providerId="LiveId" clId="{2D595130-109A-4B58-8030-4D89491FFB90}" dt="2020-04-21T01:54:09.860" v="8122" actId="5793"/>
        <pc:sldMkLst>
          <pc:docMk/>
          <pc:sldMk cId="2542356174" sldId="280"/>
        </pc:sldMkLst>
        <pc:spChg chg="mod">
          <ac:chgData name="Katia Marion" userId="4e7f78b85d528d89" providerId="LiveId" clId="{2D595130-109A-4B58-8030-4D89491FFB90}" dt="2020-04-18T22:40:04.234" v="1380" actId="26606"/>
          <ac:spMkLst>
            <pc:docMk/>
            <pc:sldMk cId="2542356174" sldId="280"/>
            <ac:spMk id="2" creationId="{25AEACE6-412D-4285-A446-1A38A75597B2}"/>
          </ac:spMkLst>
        </pc:spChg>
        <pc:spChg chg="add del mod">
          <ac:chgData name="Katia Marion" userId="4e7f78b85d528d89" providerId="LiveId" clId="{2D595130-109A-4B58-8030-4D89491FFB90}" dt="2020-04-21T01:54:09.860" v="8122" actId="5793"/>
          <ac:spMkLst>
            <pc:docMk/>
            <pc:sldMk cId="2542356174" sldId="280"/>
            <ac:spMk id="3" creationId="{825662C8-C8D3-411D-A66F-566EE1252129}"/>
          </ac:spMkLst>
        </pc:spChg>
        <pc:spChg chg="del">
          <ac:chgData name="Katia Marion" userId="4e7f78b85d528d89" providerId="LiveId" clId="{2D595130-109A-4B58-8030-4D89491FFB90}" dt="2020-04-18T22:37:45.134" v="1374"/>
          <ac:spMkLst>
            <pc:docMk/>
            <pc:sldMk cId="2542356174" sldId="280"/>
            <ac:spMk id="4" creationId="{56D358F1-59D6-4837-AB85-3E0C0D19EC86}"/>
          </ac:spMkLst>
        </pc:spChg>
        <pc:spChg chg="add del mod">
          <ac:chgData name="Katia Marion" userId="4e7f78b85d528d89" providerId="LiveId" clId="{2D595130-109A-4B58-8030-4D89491FFB90}" dt="2020-04-18T22:39:36.804" v="1376" actId="931"/>
          <ac:spMkLst>
            <pc:docMk/>
            <pc:sldMk cId="2542356174" sldId="280"/>
            <ac:spMk id="6" creationId="{566AB5F9-D2D2-4F7E-B46C-F203C0970612}"/>
          </ac:spMkLst>
        </pc:spChg>
        <pc:spChg chg="add del">
          <ac:chgData name="Katia Marion" userId="4e7f78b85d528d89" providerId="LiveId" clId="{2D595130-109A-4B58-8030-4D89491FFB90}" dt="2020-04-18T22:40:04.234" v="1380" actId="26606"/>
          <ac:spMkLst>
            <pc:docMk/>
            <pc:sldMk cId="2542356174" sldId="280"/>
            <ac:spMk id="13" creationId="{57BB664C-B7FA-428E-B3EA-CAC99B87D3C9}"/>
          </ac:spMkLst>
        </pc:spChg>
        <pc:picChg chg="add del">
          <ac:chgData name="Katia Marion" userId="4e7f78b85d528d89" providerId="LiveId" clId="{2D595130-109A-4B58-8030-4D89491FFB90}" dt="2020-04-18T22:39:25.640" v="1375" actId="478"/>
          <ac:picMkLst>
            <pc:docMk/>
            <pc:sldMk cId="2542356174" sldId="280"/>
            <ac:picMk id="5" creationId="{3D33D0ED-019B-4C4D-B9D2-5D3B422A78F8}"/>
          </ac:picMkLst>
        </pc:picChg>
        <pc:picChg chg="add mod">
          <ac:chgData name="Katia Marion" userId="4e7f78b85d528d89" providerId="LiveId" clId="{2D595130-109A-4B58-8030-4D89491FFB90}" dt="2020-04-18T22:40:14.535" v="1383" actId="14100"/>
          <ac:picMkLst>
            <pc:docMk/>
            <pc:sldMk cId="2542356174" sldId="280"/>
            <ac:picMk id="8" creationId="{EF51AD08-D71E-4B4E-8D8A-EFCDC95671D8}"/>
          </ac:picMkLst>
        </pc:picChg>
      </pc:sldChg>
      <pc:sldChg chg="addSp delSp modSp add">
        <pc:chgData name="Katia Marion" userId="4e7f78b85d528d89" providerId="LiveId" clId="{2D595130-109A-4B58-8030-4D89491FFB90}" dt="2020-04-20T14:34:42.263" v="7446" actId="20577"/>
        <pc:sldMkLst>
          <pc:docMk/>
          <pc:sldMk cId="2962160191" sldId="281"/>
        </pc:sldMkLst>
        <pc:spChg chg="mod">
          <ac:chgData name="Katia Marion" userId="4e7f78b85d528d89" providerId="LiveId" clId="{2D595130-109A-4B58-8030-4D89491FFB90}" dt="2020-04-20T14:34:31.626" v="7440" actId="20577"/>
          <ac:spMkLst>
            <pc:docMk/>
            <pc:sldMk cId="2962160191" sldId="281"/>
            <ac:spMk id="2" creationId="{75F022B3-804C-4B3E-924F-21BF5CB82611}"/>
          </ac:spMkLst>
        </pc:spChg>
        <pc:spChg chg="add del mod">
          <ac:chgData name="Katia Marion" userId="4e7f78b85d528d89" providerId="LiveId" clId="{2D595130-109A-4B58-8030-4D89491FFB90}" dt="2020-04-20T14:34:42.263" v="7446" actId="20577"/>
          <ac:spMkLst>
            <pc:docMk/>
            <pc:sldMk cId="2962160191" sldId="281"/>
            <ac:spMk id="3" creationId="{3F916DA8-FEC1-4E07-96A1-B2BAF68D9D84}"/>
          </ac:spMkLst>
        </pc:spChg>
        <pc:spChg chg="del">
          <ac:chgData name="Katia Marion" userId="4e7f78b85d528d89" providerId="LiveId" clId="{2D595130-109A-4B58-8030-4D89491FFB90}" dt="2020-04-18T22:51:16.071" v="1500"/>
          <ac:spMkLst>
            <pc:docMk/>
            <pc:sldMk cId="2962160191" sldId="281"/>
            <ac:spMk id="4" creationId="{B76C9EFD-C8C3-4507-981F-98DBC80034CA}"/>
          </ac:spMkLst>
        </pc:spChg>
        <pc:spChg chg="add del">
          <ac:chgData name="Katia Marion" userId="4e7f78b85d528d89" providerId="LiveId" clId="{2D595130-109A-4B58-8030-4D89491FFB90}" dt="2020-04-18T22:51:43.193" v="1502" actId="26606"/>
          <ac:spMkLst>
            <pc:docMk/>
            <pc:sldMk cId="2962160191" sldId="281"/>
            <ac:spMk id="71" creationId="{024C9188-1394-4077-AB67-CD89ACC1CA66}"/>
          </ac:spMkLst>
        </pc:spChg>
        <pc:picChg chg="add mod">
          <ac:chgData name="Katia Marion" userId="4e7f78b85d528d89" providerId="LiveId" clId="{2D595130-109A-4B58-8030-4D89491FFB90}" dt="2020-04-18T23:01:51.880" v="1766" actId="14100"/>
          <ac:picMkLst>
            <pc:docMk/>
            <pc:sldMk cId="2962160191" sldId="281"/>
            <ac:picMk id="2050" creationId="{34A10C18-DAF6-4F8A-AC7E-13E94364A2D0}"/>
          </ac:picMkLst>
        </pc:picChg>
        <pc:picChg chg="add del mod">
          <ac:chgData name="Katia Marion" userId="4e7f78b85d528d89" providerId="LiveId" clId="{2D595130-109A-4B58-8030-4D89491FFB90}" dt="2020-04-18T23:01:22.972" v="1757"/>
          <ac:picMkLst>
            <pc:docMk/>
            <pc:sldMk cId="2962160191" sldId="281"/>
            <ac:picMk id="2052" creationId="{9A3D018D-43D2-40CD-8FB7-23FAF3C95109}"/>
          </ac:picMkLst>
        </pc:picChg>
        <pc:picChg chg="add mod">
          <ac:chgData name="Katia Marion" userId="4e7f78b85d528d89" providerId="LiveId" clId="{2D595130-109A-4B58-8030-4D89491FFB90}" dt="2020-04-18T23:01:45.455" v="1764" actId="14100"/>
          <ac:picMkLst>
            <pc:docMk/>
            <pc:sldMk cId="2962160191" sldId="281"/>
            <ac:picMk id="2054" creationId="{1055C313-5780-4667-AEB4-4C48CA6E7816}"/>
          </ac:picMkLst>
        </pc:picChg>
        <pc:picChg chg="add mod">
          <ac:chgData name="Katia Marion" userId="4e7f78b85d528d89" providerId="LiveId" clId="{2D595130-109A-4B58-8030-4D89491FFB90}" dt="2020-04-18T23:08:10.098" v="1772" actId="1076"/>
          <ac:picMkLst>
            <pc:docMk/>
            <pc:sldMk cId="2962160191" sldId="281"/>
            <ac:picMk id="2056" creationId="{77202695-AD2F-4031-B4FA-920DB386668D}"/>
          </ac:picMkLst>
        </pc:picChg>
      </pc:sldChg>
      <pc:sldChg chg="addSp delSp modSp add">
        <pc:chgData name="Katia Marion" userId="4e7f78b85d528d89" providerId="LiveId" clId="{2D595130-109A-4B58-8030-4D89491FFB90}" dt="2020-04-21T01:56:18.353" v="8127" actId="20577"/>
        <pc:sldMkLst>
          <pc:docMk/>
          <pc:sldMk cId="3429969012" sldId="282"/>
        </pc:sldMkLst>
        <pc:spChg chg="mod">
          <ac:chgData name="Katia Marion" userId="4e7f78b85d528d89" providerId="LiveId" clId="{2D595130-109A-4B58-8030-4D89491FFB90}" dt="2020-04-20T14:36:49.588" v="7491" actId="14100"/>
          <ac:spMkLst>
            <pc:docMk/>
            <pc:sldMk cId="3429969012" sldId="282"/>
            <ac:spMk id="2" creationId="{5043CDD4-2892-461A-A172-1E5B42C39EE5}"/>
          </ac:spMkLst>
        </pc:spChg>
        <pc:spChg chg="mod">
          <ac:chgData name="Katia Marion" userId="4e7f78b85d528d89" providerId="LiveId" clId="{2D595130-109A-4B58-8030-4D89491FFB90}" dt="2020-04-21T01:56:18.353" v="8127" actId="20577"/>
          <ac:spMkLst>
            <pc:docMk/>
            <pc:sldMk cId="3429969012" sldId="282"/>
            <ac:spMk id="3" creationId="{FF00792E-66DF-4045-A7F8-DA68F6CF8229}"/>
          </ac:spMkLst>
        </pc:spChg>
        <pc:spChg chg="del mod">
          <ac:chgData name="Katia Marion" userId="4e7f78b85d528d89" providerId="LiveId" clId="{2D595130-109A-4B58-8030-4D89491FFB90}" dt="2020-04-18T23:14:12.435" v="1911"/>
          <ac:spMkLst>
            <pc:docMk/>
            <pc:sldMk cId="3429969012" sldId="282"/>
            <ac:spMk id="4" creationId="{466E6419-BD5E-4C36-8B7D-BB49200B5764}"/>
          </ac:spMkLst>
        </pc:spChg>
        <pc:picChg chg="add mod">
          <ac:chgData name="Katia Marion" userId="4e7f78b85d528d89" providerId="LiveId" clId="{2D595130-109A-4B58-8030-4D89491FFB90}" dt="2020-04-18T23:14:27.931" v="1912" actId="26606"/>
          <ac:picMkLst>
            <pc:docMk/>
            <pc:sldMk cId="3429969012" sldId="282"/>
            <ac:picMk id="5" creationId="{1CB9E367-4283-4B49-B852-A02CC2C41E5D}"/>
          </ac:picMkLst>
        </pc:picChg>
      </pc:sldChg>
      <pc:sldChg chg="addSp delSp modSp add">
        <pc:chgData name="Katia Marion" userId="4e7f78b85d528d89" providerId="LiveId" clId="{2D595130-109A-4B58-8030-4D89491FFB90}" dt="2020-04-19T01:16:57.686" v="3882" actId="20577"/>
        <pc:sldMkLst>
          <pc:docMk/>
          <pc:sldMk cId="1978807548" sldId="283"/>
        </pc:sldMkLst>
        <pc:spChg chg="del mod">
          <ac:chgData name="Katia Marion" userId="4e7f78b85d528d89" providerId="LiveId" clId="{2D595130-109A-4B58-8030-4D89491FFB90}" dt="2020-04-18T23:17:00.431" v="1915" actId="478"/>
          <ac:spMkLst>
            <pc:docMk/>
            <pc:sldMk cId="1978807548" sldId="283"/>
            <ac:spMk id="2" creationId="{C84B9990-7A3B-41F4-938E-7DFB0103EAE5}"/>
          </ac:spMkLst>
        </pc:spChg>
        <pc:spChg chg="add del mod">
          <ac:chgData name="Katia Marion" userId="4e7f78b85d528d89" providerId="LiveId" clId="{2D595130-109A-4B58-8030-4D89491FFB90}" dt="2020-04-19T01:16:57.686" v="3882" actId="20577"/>
          <ac:spMkLst>
            <pc:docMk/>
            <pc:sldMk cId="1978807548" sldId="283"/>
            <ac:spMk id="3" creationId="{D19B0103-1101-4F0B-AFE9-C7A093304A49}"/>
          </ac:spMkLst>
        </pc:spChg>
        <pc:spChg chg="del">
          <ac:chgData name="Katia Marion" userId="4e7f78b85d528d89" providerId="LiveId" clId="{2D595130-109A-4B58-8030-4D89491FFB90}" dt="2020-04-18T23:17:23.129" v="1916"/>
          <ac:spMkLst>
            <pc:docMk/>
            <pc:sldMk cId="1978807548" sldId="283"/>
            <ac:spMk id="4" creationId="{15A8D95D-7695-479B-B3D7-8CEF2D3B095A}"/>
          </ac:spMkLst>
        </pc:spChg>
        <pc:spChg chg="add del">
          <ac:chgData name="Katia Marion" userId="4e7f78b85d528d89" providerId="LiveId" clId="{2D595130-109A-4B58-8030-4D89491FFB90}" dt="2020-04-18T23:17:40.303" v="1918" actId="26606"/>
          <ac:spMkLst>
            <pc:docMk/>
            <pc:sldMk cId="1978807548" sldId="283"/>
            <ac:spMk id="10" creationId="{28FC7079-5E49-420D-B565-8B2A6EBA88A1}"/>
          </ac:spMkLst>
        </pc:spChg>
        <pc:spChg chg="add del">
          <ac:chgData name="Katia Marion" userId="4e7f78b85d528d89" providerId="LiveId" clId="{2D595130-109A-4B58-8030-4D89491FFB90}" dt="2020-04-18T23:17:40.303" v="1918" actId="26606"/>
          <ac:spMkLst>
            <pc:docMk/>
            <pc:sldMk cId="1978807548" sldId="283"/>
            <ac:spMk id="12" creationId="{A6E5D0EC-A2D5-4FDB-825C-278D6419E167}"/>
          </ac:spMkLst>
        </pc:spChg>
        <pc:picChg chg="add mod">
          <ac:chgData name="Katia Marion" userId="4e7f78b85d528d89" providerId="LiveId" clId="{2D595130-109A-4B58-8030-4D89491FFB90}" dt="2020-04-18T23:24:07.722" v="2151" actId="14100"/>
          <ac:picMkLst>
            <pc:docMk/>
            <pc:sldMk cId="1978807548" sldId="283"/>
            <ac:picMk id="5" creationId="{00BDC524-7E4B-4344-B5F9-4A9B5606E993}"/>
          </ac:picMkLst>
        </pc:picChg>
      </pc:sldChg>
      <pc:sldChg chg="addSp delSp modSp add">
        <pc:chgData name="Katia Marion" userId="4e7f78b85d528d89" providerId="LiveId" clId="{2D595130-109A-4B58-8030-4D89491FFB90}" dt="2020-04-20T14:39:33.922" v="7503" actId="20577"/>
        <pc:sldMkLst>
          <pc:docMk/>
          <pc:sldMk cId="3363232877" sldId="284"/>
        </pc:sldMkLst>
        <pc:spChg chg="mod">
          <ac:chgData name="Katia Marion" userId="4e7f78b85d528d89" providerId="LiveId" clId="{2D595130-109A-4B58-8030-4D89491FFB90}" dt="2020-04-20T14:39:17.088" v="7500" actId="14100"/>
          <ac:spMkLst>
            <pc:docMk/>
            <pc:sldMk cId="3363232877" sldId="284"/>
            <ac:spMk id="2" creationId="{EC3B8933-0CE8-42E2-809D-1065BFC1C4D4}"/>
          </ac:spMkLst>
        </pc:spChg>
        <pc:spChg chg="add del">
          <ac:chgData name="Katia Marion" userId="4e7f78b85d528d89" providerId="LiveId" clId="{2D595130-109A-4B58-8030-4D89491FFB90}" dt="2020-04-18T23:28:36.107" v="2319"/>
          <ac:spMkLst>
            <pc:docMk/>
            <pc:sldMk cId="3363232877" sldId="284"/>
            <ac:spMk id="3" creationId="{9D2946C9-D88A-43DA-93EA-624549D868A3}"/>
          </ac:spMkLst>
        </pc:spChg>
        <pc:spChg chg="mod">
          <ac:chgData name="Katia Marion" userId="4e7f78b85d528d89" providerId="LiveId" clId="{2D595130-109A-4B58-8030-4D89491FFB90}" dt="2020-04-20T14:39:24.743" v="7502" actId="20577"/>
          <ac:spMkLst>
            <pc:docMk/>
            <pc:sldMk cId="3363232877" sldId="284"/>
            <ac:spMk id="4" creationId="{4DC3877B-7F2E-4FB9-B746-D54C40E1D599}"/>
          </ac:spMkLst>
        </pc:spChg>
        <pc:spChg chg="del">
          <ac:chgData name="Katia Marion" userId="4e7f78b85d528d89" providerId="LiveId" clId="{2D595130-109A-4B58-8030-4D89491FFB90}" dt="2020-04-18T23:27:29.331" v="2315"/>
          <ac:spMkLst>
            <pc:docMk/>
            <pc:sldMk cId="3363232877" sldId="284"/>
            <ac:spMk id="5" creationId="{7FB2BA38-8F39-4779-8E96-A7030B8B82FF}"/>
          </ac:spMkLst>
        </pc:spChg>
        <pc:spChg chg="mod">
          <ac:chgData name="Katia Marion" userId="4e7f78b85d528d89" providerId="LiveId" clId="{2D595130-109A-4B58-8030-4D89491FFB90}" dt="2020-04-20T14:39:33.922" v="7503" actId="20577"/>
          <ac:spMkLst>
            <pc:docMk/>
            <pc:sldMk cId="3363232877" sldId="284"/>
            <ac:spMk id="6" creationId="{BF4CB561-2FD8-4646-9277-0166428115D1}"/>
          </ac:spMkLst>
        </pc:spChg>
        <pc:spChg chg="del">
          <ac:chgData name="Katia Marion" userId="4e7f78b85d528d89" providerId="LiveId" clId="{2D595130-109A-4B58-8030-4D89491FFB90}" dt="2020-04-18T23:27:46.281" v="2316"/>
          <ac:spMkLst>
            <pc:docMk/>
            <pc:sldMk cId="3363232877" sldId="284"/>
            <ac:spMk id="7" creationId="{1B4BBC1B-61AC-4A5B-BBD6-5376E9740DD9}"/>
          </ac:spMkLst>
        </pc:spChg>
        <pc:spChg chg="mod">
          <ac:chgData name="Katia Marion" userId="4e7f78b85d528d89" providerId="LiveId" clId="{2D595130-109A-4B58-8030-4D89491FFB90}" dt="2020-04-18T23:30:24.919" v="2332" actId="20577"/>
          <ac:spMkLst>
            <pc:docMk/>
            <pc:sldMk cId="3363232877" sldId="284"/>
            <ac:spMk id="8" creationId="{6821B186-9759-4DE2-9414-1C8E1181811A}"/>
          </ac:spMkLst>
        </pc:spChg>
        <pc:spChg chg="add del mod">
          <ac:chgData name="Katia Marion" userId="4e7f78b85d528d89" providerId="LiveId" clId="{2D595130-109A-4B58-8030-4D89491FFB90}" dt="2020-04-18T23:30:04.914" v="2330" actId="931"/>
          <ac:spMkLst>
            <pc:docMk/>
            <pc:sldMk cId="3363232877" sldId="284"/>
            <ac:spMk id="14" creationId="{D8D15287-2CC2-4A85-BABE-09496F5901B2}"/>
          </ac:spMkLst>
        </pc:spChg>
        <pc:picChg chg="add">
          <ac:chgData name="Katia Marion" userId="4e7f78b85d528d89" providerId="LiveId" clId="{2D595130-109A-4B58-8030-4D89491FFB90}" dt="2020-04-18T23:27:29.331" v="2315"/>
          <ac:picMkLst>
            <pc:docMk/>
            <pc:sldMk cId="3363232877" sldId="284"/>
            <ac:picMk id="9" creationId="{C3C528BF-982B-4120-9816-7B132C767A16}"/>
          </ac:picMkLst>
        </pc:picChg>
        <pc:picChg chg="add">
          <ac:chgData name="Katia Marion" userId="4e7f78b85d528d89" providerId="LiveId" clId="{2D595130-109A-4B58-8030-4D89491FFB90}" dt="2020-04-18T23:27:46.281" v="2316"/>
          <ac:picMkLst>
            <pc:docMk/>
            <pc:sldMk cId="3363232877" sldId="284"/>
            <ac:picMk id="10" creationId="{659ECC0D-C76F-43D2-B054-BA373369991B}"/>
          </ac:picMkLst>
        </pc:picChg>
        <pc:picChg chg="add del">
          <ac:chgData name="Katia Marion" userId="4e7f78b85d528d89" providerId="LiveId" clId="{2D595130-109A-4B58-8030-4D89491FFB90}" dt="2020-04-18T23:28:16.192" v="2318"/>
          <ac:picMkLst>
            <pc:docMk/>
            <pc:sldMk cId="3363232877" sldId="284"/>
            <ac:picMk id="11" creationId="{E1E420EF-B920-4F13-8C4F-7BE07C053DD9}"/>
          </ac:picMkLst>
        </pc:picChg>
        <pc:picChg chg="add del">
          <ac:chgData name="Katia Marion" userId="4e7f78b85d528d89" providerId="LiveId" clId="{2D595130-109A-4B58-8030-4D89491FFB90}" dt="2020-04-18T23:28:48.570" v="2320" actId="478"/>
          <ac:picMkLst>
            <pc:docMk/>
            <pc:sldMk cId="3363232877" sldId="284"/>
            <ac:picMk id="12" creationId="{C7FBCC9F-F974-4DD0-8DB4-A27BBFB2D795}"/>
          </ac:picMkLst>
        </pc:picChg>
        <pc:picChg chg="add del mod">
          <ac:chgData name="Katia Marion" userId="4e7f78b85d528d89" providerId="LiveId" clId="{2D595130-109A-4B58-8030-4D89491FFB90}" dt="2020-04-18T23:29:40.223" v="2329" actId="931"/>
          <ac:picMkLst>
            <pc:docMk/>
            <pc:sldMk cId="3363232877" sldId="284"/>
            <ac:picMk id="16" creationId="{AFB31F37-BEC4-4C37-888B-2ABCA45AD91D}"/>
          </ac:picMkLst>
        </pc:picChg>
        <pc:picChg chg="add mod">
          <ac:chgData name="Katia Marion" userId="4e7f78b85d528d89" providerId="LiveId" clId="{2D595130-109A-4B58-8030-4D89491FFB90}" dt="2020-04-18T23:30:13.104" v="2331" actId="27614"/>
          <ac:picMkLst>
            <pc:docMk/>
            <pc:sldMk cId="3363232877" sldId="284"/>
            <ac:picMk id="18" creationId="{871F9AC4-9917-45F3-B9A5-01D8EE2F948D}"/>
          </ac:picMkLst>
        </pc:picChg>
      </pc:sldChg>
      <pc:sldChg chg="addSp delSp modSp add mod modClrScheme chgLayout">
        <pc:chgData name="Katia Marion" userId="4e7f78b85d528d89" providerId="LiveId" clId="{2D595130-109A-4B58-8030-4D89491FFB90}" dt="2020-04-21T02:07:25.126" v="8627" actId="113"/>
        <pc:sldMkLst>
          <pc:docMk/>
          <pc:sldMk cId="3698865340" sldId="285"/>
        </pc:sldMkLst>
        <pc:spChg chg="mod">
          <ac:chgData name="Katia Marion" userId="4e7f78b85d528d89" providerId="LiveId" clId="{2D595130-109A-4B58-8030-4D89491FFB90}" dt="2020-04-20T14:39:58.638" v="7511" actId="20577"/>
          <ac:spMkLst>
            <pc:docMk/>
            <pc:sldMk cId="3698865340" sldId="285"/>
            <ac:spMk id="2" creationId="{8C31C3B9-10CA-43D8-B5D4-FF6AE6304BD8}"/>
          </ac:spMkLst>
        </pc:spChg>
        <pc:spChg chg="mod">
          <ac:chgData name="Katia Marion" userId="4e7f78b85d528d89" providerId="LiveId" clId="{2D595130-109A-4B58-8030-4D89491FFB90}" dt="2020-04-21T02:07:25.126" v="8627" actId="113"/>
          <ac:spMkLst>
            <pc:docMk/>
            <pc:sldMk cId="3698865340" sldId="285"/>
            <ac:spMk id="3" creationId="{4CBAE51A-F5B3-46B1-AC38-4EAEDC121526}"/>
          </ac:spMkLst>
        </pc:spChg>
        <pc:spChg chg="del mod">
          <ac:chgData name="Katia Marion" userId="4e7f78b85d528d89" providerId="LiveId" clId="{2D595130-109A-4B58-8030-4D89491FFB90}" dt="2020-04-18T23:44:37.217" v="2769"/>
          <ac:spMkLst>
            <pc:docMk/>
            <pc:sldMk cId="3698865340" sldId="285"/>
            <ac:spMk id="4" creationId="{4CDCD883-548B-461E-B9A3-41C96C190859}"/>
          </ac:spMkLst>
        </pc:spChg>
        <pc:spChg chg="add del mod">
          <ac:chgData name="Katia Marion" userId="4e7f78b85d528d89" providerId="LiveId" clId="{2D595130-109A-4B58-8030-4D89491FFB90}" dt="2020-04-21T02:04:33.461" v="8611" actId="27636"/>
          <ac:spMkLst>
            <pc:docMk/>
            <pc:sldMk cId="3698865340" sldId="285"/>
            <ac:spMk id="6" creationId="{9B42FAA5-3854-4BDB-A5CE-BFD261CB83E7}"/>
          </ac:spMkLst>
        </pc:spChg>
        <pc:spChg chg="add del mod">
          <ac:chgData name="Katia Marion" userId="4e7f78b85d528d89" providerId="LiveId" clId="{2D595130-109A-4B58-8030-4D89491FFB90}" dt="2020-04-18T23:46:13.368" v="2776" actId="26606"/>
          <ac:spMkLst>
            <pc:docMk/>
            <pc:sldMk cId="3698865340" sldId="285"/>
            <ac:spMk id="73" creationId="{0CF9139F-E98A-4E24-A0CA-1A16047C29A4}"/>
          </ac:spMkLst>
        </pc:spChg>
        <pc:spChg chg="add del mod">
          <ac:chgData name="Katia Marion" userId="4e7f78b85d528d89" providerId="LiveId" clId="{2D595130-109A-4B58-8030-4D89491FFB90}" dt="2020-04-18T23:46:13.368" v="2776" actId="26606"/>
          <ac:spMkLst>
            <pc:docMk/>
            <pc:sldMk cId="3698865340" sldId="285"/>
            <ac:spMk id="75" creationId="{A6245514-9413-4D22-A8C6-D1678002A4D5}"/>
          </ac:spMkLst>
        </pc:spChg>
        <pc:picChg chg="add del mod">
          <ac:chgData name="Katia Marion" userId="4e7f78b85d528d89" providerId="LiveId" clId="{2D595130-109A-4B58-8030-4D89491FFB90}" dt="2020-04-18T23:45:56.130" v="2771" actId="478"/>
          <ac:picMkLst>
            <pc:docMk/>
            <pc:sldMk cId="3698865340" sldId="285"/>
            <ac:picMk id="3074" creationId="{EB270CA7-F765-4226-AF5D-B45FFAA95F74}"/>
          </ac:picMkLst>
        </pc:picChg>
        <pc:picChg chg="add mod">
          <ac:chgData name="Katia Marion" userId="4e7f78b85d528d89" providerId="LiveId" clId="{2D595130-109A-4B58-8030-4D89491FFB90}" dt="2020-04-18T23:46:33.044" v="2781" actId="14100"/>
          <ac:picMkLst>
            <pc:docMk/>
            <pc:sldMk cId="3698865340" sldId="285"/>
            <ac:picMk id="3076" creationId="{0B4B7E23-DD09-4C10-9A39-C4553EFE6D28}"/>
          </ac:picMkLst>
        </pc:picChg>
      </pc:sldChg>
      <pc:sldChg chg="addSp delSp modSp add">
        <pc:chgData name="Katia Marion" userId="4e7f78b85d528d89" providerId="LiveId" clId="{2D595130-109A-4B58-8030-4D89491FFB90}" dt="2020-04-21T02:08:35.372" v="8651" actId="20577"/>
        <pc:sldMkLst>
          <pc:docMk/>
          <pc:sldMk cId="4062948421" sldId="286"/>
        </pc:sldMkLst>
        <pc:spChg chg="mod">
          <ac:chgData name="Katia Marion" userId="4e7f78b85d528d89" providerId="LiveId" clId="{2D595130-109A-4B58-8030-4D89491FFB90}" dt="2020-04-20T14:40:30.169" v="7517" actId="20577"/>
          <ac:spMkLst>
            <pc:docMk/>
            <pc:sldMk cId="4062948421" sldId="286"/>
            <ac:spMk id="2" creationId="{A38913CE-6523-4F0D-B866-08D3C3D315D3}"/>
          </ac:spMkLst>
        </pc:spChg>
        <pc:spChg chg="mod">
          <ac:chgData name="Katia Marion" userId="4e7f78b85d528d89" providerId="LiveId" clId="{2D595130-109A-4B58-8030-4D89491FFB90}" dt="2020-04-21T02:08:35.372" v="8651" actId="20577"/>
          <ac:spMkLst>
            <pc:docMk/>
            <pc:sldMk cId="4062948421" sldId="286"/>
            <ac:spMk id="3" creationId="{6AC7BFAF-BEDE-439A-B8A9-B861E8386A2F}"/>
          </ac:spMkLst>
        </pc:spChg>
        <pc:spChg chg="del mod">
          <ac:chgData name="Katia Marion" userId="4e7f78b85d528d89" providerId="LiveId" clId="{2D595130-109A-4B58-8030-4D89491FFB90}" dt="2020-04-19T00:30:14.146" v="3404"/>
          <ac:spMkLst>
            <pc:docMk/>
            <pc:sldMk cId="4062948421" sldId="286"/>
            <ac:spMk id="4" creationId="{20A38434-F673-490A-BD6B-CC4567C2B739}"/>
          </ac:spMkLst>
        </pc:spChg>
        <pc:picChg chg="add mod">
          <ac:chgData name="Katia Marion" userId="4e7f78b85d528d89" providerId="LiveId" clId="{2D595130-109A-4B58-8030-4D89491FFB90}" dt="2020-04-19T00:30:32.879" v="3406" actId="14100"/>
          <ac:picMkLst>
            <pc:docMk/>
            <pc:sldMk cId="4062948421" sldId="286"/>
            <ac:picMk id="4098" creationId="{40A9656C-91FE-4ED3-8ADC-1946667287A2}"/>
          </ac:picMkLst>
        </pc:picChg>
      </pc:sldChg>
      <pc:sldChg chg="addSp delSp modSp add">
        <pc:chgData name="Katia Marion" userId="4e7f78b85d528d89" providerId="LiveId" clId="{2D595130-109A-4B58-8030-4D89491FFB90}" dt="2020-04-19T02:11:30.999" v="4808" actId="20577"/>
        <pc:sldMkLst>
          <pc:docMk/>
          <pc:sldMk cId="3850636168" sldId="287"/>
        </pc:sldMkLst>
        <pc:spChg chg="mod">
          <ac:chgData name="Katia Marion" userId="4e7f78b85d528d89" providerId="LiveId" clId="{2D595130-109A-4B58-8030-4D89491FFB90}" dt="2020-04-19T01:22:00.415" v="3996" actId="122"/>
          <ac:spMkLst>
            <pc:docMk/>
            <pc:sldMk cId="3850636168" sldId="287"/>
            <ac:spMk id="2" creationId="{A4EDF358-CF82-4105-987D-6C99C8E70181}"/>
          </ac:spMkLst>
        </pc:spChg>
        <pc:spChg chg="del">
          <ac:chgData name="Katia Marion" userId="4e7f78b85d528d89" providerId="LiveId" clId="{2D595130-109A-4B58-8030-4D89491FFB90}" dt="2020-04-19T02:10:56.705" v="4793" actId="931"/>
          <ac:spMkLst>
            <pc:docMk/>
            <pc:sldMk cId="3850636168" sldId="287"/>
            <ac:spMk id="3" creationId="{77D90962-8BE2-4E82-AC19-A481165B0DD6}"/>
          </ac:spMkLst>
        </pc:spChg>
        <pc:spChg chg="mod">
          <ac:chgData name="Katia Marion" userId="4e7f78b85d528d89" providerId="LiveId" clId="{2D595130-109A-4B58-8030-4D89491FFB90}" dt="2020-04-19T02:11:23.695" v="4800" actId="20577"/>
          <ac:spMkLst>
            <pc:docMk/>
            <pc:sldMk cId="3850636168" sldId="287"/>
            <ac:spMk id="4" creationId="{0CAB3A84-FB5E-4F28-A9F6-B6186307CB6A}"/>
          </ac:spMkLst>
        </pc:spChg>
        <pc:spChg chg="add del">
          <ac:chgData name="Katia Marion" userId="4e7f78b85d528d89" providerId="LiveId" clId="{2D595130-109A-4B58-8030-4D89491FFB90}" dt="2020-04-19T02:09:06.514" v="4792" actId="931"/>
          <ac:spMkLst>
            <pc:docMk/>
            <pc:sldMk cId="3850636168" sldId="287"/>
            <ac:spMk id="5" creationId="{091D6809-BC1C-454D-A4AC-995C4A75C7F7}"/>
          </ac:spMkLst>
        </pc:spChg>
        <pc:spChg chg="mod">
          <ac:chgData name="Katia Marion" userId="4e7f78b85d528d89" providerId="LiveId" clId="{2D595130-109A-4B58-8030-4D89491FFB90}" dt="2020-04-19T02:11:30.999" v="4808" actId="20577"/>
          <ac:spMkLst>
            <pc:docMk/>
            <pc:sldMk cId="3850636168" sldId="287"/>
            <ac:spMk id="6" creationId="{EA2EBBDC-EA40-4043-A063-4A677657EB99}"/>
          </ac:spMkLst>
        </pc:spChg>
        <pc:picChg chg="add del mod">
          <ac:chgData name="Katia Marion" userId="4e7f78b85d528d89" providerId="LiveId" clId="{2D595130-109A-4B58-8030-4D89491FFB90}" dt="2020-04-19T02:08:47.652" v="4791" actId="931"/>
          <ac:picMkLst>
            <pc:docMk/>
            <pc:sldMk cId="3850636168" sldId="287"/>
            <ac:picMk id="8" creationId="{5FD08F8F-E726-4CAD-8189-2E5BEE15B6B9}"/>
          </ac:picMkLst>
        </pc:picChg>
        <pc:picChg chg="add mod">
          <ac:chgData name="Katia Marion" userId="4e7f78b85d528d89" providerId="LiveId" clId="{2D595130-109A-4B58-8030-4D89491FFB90}" dt="2020-04-19T02:09:06.514" v="4792" actId="931"/>
          <ac:picMkLst>
            <pc:docMk/>
            <pc:sldMk cId="3850636168" sldId="287"/>
            <ac:picMk id="10" creationId="{44865484-BC13-4DDD-BC8F-9B8B309EE56D}"/>
          </ac:picMkLst>
        </pc:picChg>
        <pc:picChg chg="add mod">
          <ac:chgData name="Katia Marion" userId="4e7f78b85d528d89" providerId="LiveId" clId="{2D595130-109A-4B58-8030-4D89491FFB90}" dt="2020-04-19T02:11:04.509" v="4794" actId="27614"/>
          <ac:picMkLst>
            <pc:docMk/>
            <pc:sldMk cId="3850636168" sldId="287"/>
            <ac:picMk id="12" creationId="{32369187-976D-47A6-A7B1-3BE3609EA62E}"/>
          </ac:picMkLst>
        </pc:picChg>
      </pc:sldChg>
      <pc:sldChg chg="modSp add">
        <pc:chgData name="Katia Marion" userId="4e7f78b85d528d89" providerId="LiveId" clId="{2D595130-109A-4B58-8030-4D89491FFB90}" dt="2020-04-20T15:26:40.268" v="7955"/>
        <pc:sldMkLst>
          <pc:docMk/>
          <pc:sldMk cId="1780580995" sldId="288"/>
        </pc:sldMkLst>
        <pc:spChg chg="mod">
          <ac:chgData name="Katia Marion" userId="4e7f78b85d528d89" providerId="LiveId" clId="{2D595130-109A-4B58-8030-4D89491FFB90}" dt="2020-04-19T02:32:35.268" v="5530" actId="20577"/>
          <ac:spMkLst>
            <pc:docMk/>
            <pc:sldMk cId="1780580995" sldId="288"/>
            <ac:spMk id="2" creationId="{00000000-0000-0000-0000-000000000000}"/>
          </ac:spMkLst>
        </pc:spChg>
        <pc:spChg chg="mod">
          <ac:chgData name="Katia Marion" userId="4e7f78b85d528d89" providerId="LiveId" clId="{2D595130-109A-4B58-8030-4D89491FFB90}" dt="2020-04-20T15:22:48.186" v="7951" actId="20577"/>
          <ac:spMkLst>
            <pc:docMk/>
            <pc:sldMk cId="1780580995" sldId="288"/>
            <ac:spMk id="4" creationId="{00000000-0000-0000-0000-000000000000}"/>
          </ac:spMkLst>
        </pc:spChg>
        <pc:graphicFrameChg chg="mod">
          <ac:chgData name="Katia Marion" userId="4e7f78b85d528d89" providerId="LiveId" clId="{2D595130-109A-4B58-8030-4D89491FFB90}" dt="2020-04-20T15:26:40.268" v="7955"/>
          <ac:graphicFrameMkLst>
            <pc:docMk/>
            <pc:sldMk cId="1780580995" sldId="288"/>
            <ac:graphicFrameMk id="9" creationId="{00000000-0000-0000-0000-000000000000}"/>
          </ac:graphicFrameMkLst>
        </pc:graphicFrameChg>
      </pc:sldChg>
      <pc:sldChg chg="modSp add">
        <pc:chgData name="Katia Marion" userId="4e7f78b85d528d89" providerId="LiveId" clId="{2D595130-109A-4B58-8030-4D89491FFB90}" dt="2020-04-21T02:12:09.782" v="8656" actId="20577"/>
        <pc:sldMkLst>
          <pc:docMk/>
          <pc:sldMk cId="2004468295" sldId="289"/>
        </pc:sldMkLst>
        <pc:spChg chg="mod">
          <ac:chgData name="Katia Marion" userId="4e7f78b85d528d89" providerId="LiveId" clId="{2D595130-109A-4B58-8030-4D89491FFB90}" dt="2020-04-19T02:32:44.333" v="5538" actId="20577"/>
          <ac:spMkLst>
            <pc:docMk/>
            <pc:sldMk cId="2004468295" sldId="289"/>
            <ac:spMk id="2" creationId="{00000000-0000-0000-0000-000000000000}"/>
          </ac:spMkLst>
        </pc:spChg>
        <pc:spChg chg="mod">
          <ac:chgData name="Katia Marion" userId="4e7f78b85d528d89" providerId="LiveId" clId="{2D595130-109A-4B58-8030-4D89491FFB90}" dt="2020-04-21T02:12:09.782" v="8656" actId="20577"/>
          <ac:spMkLst>
            <pc:docMk/>
            <pc:sldMk cId="2004468295" sldId="289"/>
            <ac:spMk id="4" creationId="{00000000-0000-0000-0000-000000000000}"/>
          </ac:spMkLst>
        </pc:spChg>
        <pc:graphicFrameChg chg="mod">
          <ac:chgData name="Katia Marion" userId="4e7f78b85d528d89" providerId="LiveId" clId="{2D595130-109A-4B58-8030-4D89491FFB90}" dt="2020-04-20T15:27:50.451" v="7963"/>
          <ac:graphicFrameMkLst>
            <pc:docMk/>
            <pc:sldMk cId="2004468295" sldId="289"/>
            <ac:graphicFrameMk id="9" creationId="{00000000-0000-0000-0000-000000000000}"/>
          </ac:graphicFrameMkLst>
        </pc:graphicFrameChg>
      </pc:sldChg>
      <pc:sldChg chg="modSp add">
        <pc:chgData name="Katia Marion" userId="4e7f78b85d528d89" providerId="LiveId" clId="{2D595130-109A-4B58-8030-4D89491FFB90}" dt="2020-04-19T02:59:33.641" v="6369" actId="14100"/>
        <pc:sldMkLst>
          <pc:docMk/>
          <pc:sldMk cId="2971602286" sldId="290"/>
        </pc:sldMkLst>
        <pc:spChg chg="mod">
          <ac:chgData name="Katia Marion" userId="4e7f78b85d528d89" providerId="LiveId" clId="{2D595130-109A-4B58-8030-4D89491FFB90}" dt="2020-04-19T02:37:38.088" v="5783" actId="20577"/>
          <ac:spMkLst>
            <pc:docMk/>
            <pc:sldMk cId="2971602286" sldId="290"/>
            <ac:spMk id="2" creationId="{00000000-0000-0000-0000-000000000000}"/>
          </ac:spMkLst>
        </pc:spChg>
        <pc:spChg chg="mod">
          <ac:chgData name="Katia Marion" userId="4e7f78b85d528d89" providerId="LiveId" clId="{2D595130-109A-4B58-8030-4D89491FFB90}" dt="2020-04-19T02:59:33.641" v="6369" actId="14100"/>
          <ac:spMkLst>
            <pc:docMk/>
            <pc:sldMk cId="2971602286" sldId="290"/>
            <ac:spMk id="4" creationId="{00000000-0000-0000-0000-000000000000}"/>
          </ac:spMkLst>
        </pc:spChg>
      </pc:sldChg>
      <pc:sldChg chg="modSp add">
        <pc:chgData name="Katia Marion" userId="4e7f78b85d528d89" providerId="LiveId" clId="{2D595130-109A-4B58-8030-4D89491FFB90}" dt="2020-04-19T03:52:21.550" v="7381" actId="20577"/>
        <pc:sldMkLst>
          <pc:docMk/>
          <pc:sldMk cId="2287119636" sldId="291"/>
        </pc:sldMkLst>
        <pc:spChg chg="mod">
          <ac:chgData name="Katia Marion" userId="4e7f78b85d528d89" providerId="LiveId" clId="{2D595130-109A-4B58-8030-4D89491FFB90}" dt="2020-04-19T03:16:01.015" v="6449" actId="20577"/>
          <ac:spMkLst>
            <pc:docMk/>
            <pc:sldMk cId="2287119636" sldId="291"/>
            <ac:spMk id="13" creationId="{00000000-0000-0000-0000-000000000000}"/>
          </ac:spMkLst>
        </pc:spChg>
        <pc:spChg chg="mod">
          <ac:chgData name="Katia Marion" userId="4e7f78b85d528d89" providerId="LiveId" clId="{2D595130-109A-4B58-8030-4D89491FFB90}" dt="2020-04-19T03:52:21.550" v="7381" actId="20577"/>
          <ac:spMkLst>
            <pc:docMk/>
            <pc:sldMk cId="2287119636" sldId="291"/>
            <ac:spMk id="14" creationId="{00000000-0000-0000-0000-000000000000}"/>
          </ac:spMkLst>
        </pc:spChg>
      </pc:sldChg>
      <pc:sldChg chg="modSp add">
        <pc:chgData name="Katia Marion" userId="4e7f78b85d528d89" providerId="LiveId" clId="{2D595130-109A-4B58-8030-4D89491FFB90}" dt="2020-04-21T01:43:35.055" v="8048" actId="20577"/>
        <pc:sldMkLst>
          <pc:docMk/>
          <pc:sldMk cId="875569160" sldId="292"/>
        </pc:sldMkLst>
        <pc:spChg chg="mod">
          <ac:chgData name="Katia Marion" userId="4e7f78b85d528d89" providerId="LiveId" clId="{2D595130-109A-4B58-8030-4D89491FFB90}" dt="2020-04-21T01:43:35.055" v="8048" actId="20577"/>
          <ac:spMkLst>
            <pc:docMk/>
            <pc:sldMk cId="875569160" sldId="292"/>
            <ac:spMk id="4" creationId="{00000000-0000-0000-0000-000000000000}"/>
          </ac:spMkLst>
        </pc:spChg>
        <pc:graphicFrameChg chg="mod">
          <ac:chgData name="Katia Marion" userId="4e7f78b85d528d89" providerId="LiveId" clId="{2D595130-109A-4B58-8030-4D89491FFB90}" dt="2020-04-20T15:21:04.897" v="7950"/>
          <ac:graphicFrameMkLst>
            <pc:docMk/>
            <pc:sldMk cId="875569160" sldId="292"/>
            <ac:graphicFrameMk id="9"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EFAF7DB-220E-474B-A306-B18848A2E64E}">
      <dgm:prSet phldrT="[Text]"/>
      <dgm:spPr/>
      <dgm:t>
        <a:bodyPr/>
        <a:lstStyle/>
        <a:p>
          <a:r>
            <a:rPr lang="en-US" dirty="0"/>
            <a:t>equal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a:t>Inequal</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056BF56F-CC43-4DDD-9D89-CA94DE101ECC}">
      <dgm:prSet phldrT="[Text]"/>
      <dgm:spPr/>
      <dgm:t>
        <a:bodyPr/>
        <a:lstStyle/>
        <a:p>
          <a:r>
            <a:rPr lang="en-US" dirty="0"/>
            <a:t>Inequal</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en-US" dirty="0"/>
            <a:t>equal</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custLinFactNeighborX="-26" custLinFactNeighborY="-21347">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custLinFactNeighborX="26" custLinFactNeighborY="-20737">
        <dgm:presLayoutVars>
          <dgm:bulletEnabled val="1"/>
        </dgm:presLayoutVars>
      </dgm:prSet>
      <dgm:spPr/>
    </dgm:pt>
    <dgm:pt modelId="{5AD6466A-5AEB-4BDD-BDCC-43ADA92E714A}" type="pres">
      <dgm:prSet presAssocID="{9AC506A7-F034-46F5-B26F-46FD22856FB4}" presName="sibTrans" presStyleCnt="0"/>
      <dgm:spPr/>
    </dgm:pt>
    <dgm:pt modelId="{4F7EBD7D-DFCF-42D9-919C-E6E65091B79C}" type="pres">
      <dgm:prSet presAssocID="{056BF56F-CC43-4DDD-9D89-CA94DE101ECC}" presName="node" presStyleLbl="node1" presStyleIdx="2" presStyleCnt="4">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3" presStyleCnt="4">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2"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3"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B063FF6D-1F2D-472D-8B4C-B6A378A09833}" type="presParOf" srcId="{068CCA7D-1404-4068-AB93-6968EFC37502}" destId="{4F7EBD7D-DFCF-42D9-919C-E6E65091B79C}" srcOrd="4" destOrd="0" presId="urn:microsoft.com/office/officeart/2005/8/layout/default"/>
    <dgm:cxn modelId="{8DEA9DD5-5136-4B11-90B8-93E3C16F0472}" type="presParOf" srcId="{068CCA7D-1404-4068-AB93-6968EFC37502}" destId="{371926FB-9294-4D9C-9214-4CEF0275C497}" srcOrd="5" destOrd="0" presId="urn:microsoft.com/office/officeart/2005/8/layout/default"/>
    <dgm:cxn modelId="{59493989-76F3-460C-95F9-0ACC1B69B031}" type="presParOf" srcId="{068CCA7D-1404-4068-AB93-6968EFC37502}" destId="{CB52FD11-6E75-4074-AC8F-10E0FD59B7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EFAF7DB-220E-474B-A306-B18848A2E64E}">
      <dgm:prSet phldrT="[Text]"/>
      <dgm:spPr/>
      <dgm:t>
        <a:bodyPr/>
        <a:lstStyle/>
        <a:p>
          <a:r>
            <a:rPr lang="en-US" dirty="0"/>
            <a:t>equal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a:t>Inequal</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056BF56F-CC43-4DDD-9D89-CA94DE101ECC}">
      <dgm:prSet phldrT="[Text]"/>
      <dgm:spPr/>
      <dgm:t>
        <a:bodyPr/>
        <a:lstStyle/>
        <a:p>
          <a:r>
            <a:rPr lang="en-US" dirty="0"/>
            <a:t>Inequal</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en-US" dirty="0"/>
            <a:t>equal</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custLinFactNeighborX="-26" custLinFactNeighborY="-26350">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custLinFactNeighborX="-2928" custLinFactNeighborY="-26350">
        <dgm:presLayoutVars>
          <dgm:bulletEnabled val="1"/>
        </dgm:presLayoutVars>
      </dgm:prSet>
      <dgm:spPr/>
    </dgm:pt>
    <dgm:pt modelId="{5AD6466A-5AEB-4BDD-BDCC-43ADA92E714A}" type="pres">
      <dgm:prSet presAssocID="{9AC506A7-F034-46F5-B26F-46FD22856FB4}" presName="sibTrans" presStyleCnt="0"/>
      <dgm:spPr/>
    </dgm:pt>
    <dgm:pt modelId="{4F7EBD7D-DFCF-42D9-919C-E6E65091B79C}" type="pres">
      <dgm:prSet presAssocID="{056BF56F-CC43-4DDD-9D89-CA94DE101ECC}" presName="node" presStyleLbl="node1" presStyleIdx="2" presStyleCnt="4">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3" presStyleCnt="4">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2"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3"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B063FF6D-1F2D-472D-8B4C-B6A378A09833}" type="presParOf" srcId="{068CCA7D-1404-4068-AB93-6968EFC37502}" destId="{4F7EBD7D-DFCF-42D9-919C-E6E65091B79C}" srcOrd="4" destOrd="0" presId="urn:microsoft.com/office/officeart/2005/8/layout/default"/>
    <dgm:cxn modelId="{8DEA9DD5-5136-4B11-90B8-93E3C16F0472}" type="presParOf" srcId="{068CCA7D-1404-4068-AB93-6968EFC37502}" destId="{371926FB-9294-4D9C-9214-4CEF0275C497}" srcOrd="5" destOrd="0" presId="urn:microsoft.com/office/officeart/2005/8/layout/default"/>
    <dgm:cxn modelId="{59493989-76F3-460C-95F9-0ACC1B69B031}" type="presParOf" srcId="{068CCA7D-1404-4068-AB93-6968EFC37502}" destId="{CB52FD11-6E75-4074-AC8F-10E0FD59B7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EFAF7DB-220E-474B-A306-B18848A2E64E}">
      <dgm:prSet phldrT="[Text]"/>
      <dgm:spPr/>
      <dgm:t>
        <a:bodyPr/>
        <a:lstStyle/>
        <a:p>
          <a:r>
            <a:rPr lang="en-US" dirty="0"/>
            <a:t>equal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a:t>Inequal</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056BF56F-CC43-4DDD-9D89-CA94DE101ECC}">
      <dgm:prSet phldrT="[Text]"/>
      <dgm:spPr/>
      <dgm:t>
        <a:bodyPr/>
        <a:lstStyle/>
        <a:p>
          <a:r>
            <a:rPr lang="en-US" dirty="0"/>
            <a:t>Inequal</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en-US" dirty="0"/>
            <a:t>equal</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custLinFactNeighborX="-26" custLinFactNeighborY="-18297">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custLinFactNeighborX="-3294" custLinFactNeighborY="-19641">
        <dgm:presLayoutVars>
          <dgm:bulletEnabled val="1"/>
        </dgm:presLayoutVars>
      </dgm:prSet>
      <dgm:spPr/>
    </dgm:pt>
    <dgm:pt modelId="{5AD6466A-5AEB-4BDD-BDCC-43ADA92E714A}" type="pres">
      <dgm:prSet presAssocID="{9AC506A7-F034-46F5-B26F-46FD22856FB4}" presName="sibTrans" presStyleCnt="0"/>
      <dgm:spPr/>
    </dgm:pt>
    <dgm:pt modelId="{4F7EBD7D-DFCF-42D9-919C-E6E65091B79C}" type="pres">
      <dgm:prSet presAssocID="{056BF56F-CC43-4DDD-9D89-CA94DE101ECC}" presName="node" presStyleLbl="node1" presStyleIdx="2" presStyleCnt="4">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3" presStyleCnt="4">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2"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3"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B063FF6D-1F2D-472D-8B4C-B6A378A09833}" type="presParOf" srcId="{068CCA7D-1404-4068-AB93-6968EFC37502}" destId="{4F7EBD7D-DFCF-42D9-919C-E6E65091B79C}" srcOrd="4" destOrd="0" presId="urn:microsoft.com/office/officeart/2005/8/layout/default"/>
    <dgm:cxn modelId="{8DEA9DD5-5136-4B11-90B8-93E3C16F0472}" type="presParOf" srcId="{068CCA7D-1404-4068-AB93-6968EFC37502}" destId="{371926FB-9294-4D9C-9214-4CEF0275C497}" srcOrd="5" destOrd="0" presId="urn:microsoft.com/office/officeart/2005/8/layout/default"/>
    <dgm:cxn modelId="{59493989-76F3-460C-95F9-0ACC1B69B031}" type="presParOf" srcId="{068CCA7D-1404-4068-AB93-6968EFC37502}" destId="{CB52FD11-6E75-4074-AC8F-10E0FD59B7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EFAF7DB-220E-474B-A306-B18848A2E64E}">
      <dgm:prSet phldrT="[Text]"/>
      <dgm:spPr/>
      <dgm:t>
        <a:bodyPr/>
        <a:lstStyle/>
        <a:p>
          <a:r>
            <a:rPr lang="en-US" dirty="0"/>
            <a:t>equal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a:t>Inequal</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056BF56F-CC43-4DDD-9D89-CA94DE101ECC}">
      <dgm:prSet phldrT="[Text]"/>
      <dgm:spPr/>
      <dgm:t>
        <a:bodyPr/>
        <a:lstStyle/>
        <a:p>
          <a:r>
            <a:rPr lang="en-US" dirty="0"/>
            <a:t>Inequal</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en-US" dirty="0"/>
            <a:t>equal</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custLinFactNeighborX="-26" custLinFactNeighborY="-26350">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custLinFactNeighborX="-2562" custLinFactNeighborY="-26350">
        <dgm:presLayoutVars>
          <dgm:bulletEnabled val="1"/>
        </dgm:presLayoutVars>
      </dgm:prSet>
      <dgm:spPr/>
    </dgm:pt>
    <dgm:pt modelId="{5AD6466A-5AEB-4BDD-BDCC-43ADA92E714A}" type="pres">
      <dgm:prSet presAssocID="{9AC506A7-F034-46F5-B26F-46FD22856FB4}" presName="sibTrans" presStyleCnt="0"/>
      <dgm:spPr/>
    </dgm:pt>
    <dgm:pt modelId="{4F7EBD7D-DFCF-42D9-919C-E6E65091B79C}" type="pres">
      <dgm:prSet presAssocID="{056BF56F-CC43-4DDD-9D89-CA94DE101ECC}" presName="node" presStyleLbl="node1" presStyleIdx="2" presStyleCnt="4" custLinFactNeighborX="-26" custLinFactNeighborY="20127">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3" presStyleCnt="4" custLinFactNeighborX="26" custLinFactNeighborY="23787">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2"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3"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B063FF6D-1F2D-472D-8B4C-B6A378A09833}" type="presParOf" srcId="{068CCA7D-1404-4068-AB93-6968EFC37502}" destId="{4F7EBD7D-DFCF-42D9-919C-E6E65091B79C}" srcOrd="4" destOrd="0" presId="urn:microsoft.com/office/officeart/2005/8/layout/default"/>
    <dgm:cxn modelId="{8DEA9DD5-5136-4B11-90B8-93E3C16F0472}" type="presParOf" srcId="{068CCA7D-1404-4068-AB93-6968EFC37502}" destId="{371926FB-9294-4D9C-9214-4CEF0275C497}" srcOrd="5" destOrd="0" presId="urn:microsoft.com/office/officeart/2005/8/layout/default"/>
    <dgm:cxn modelId="{59493989-76F3-460C-95F9-0ACC1B69B031}" type="presParOf" srcId="{068CCA7D-1404-4068-AB93-6968EFC37502}" destId="{CB52FD11-6E75-4074-AC8F-10E0FD59B7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EFAF7DB-220E-474B-A306-B18848A2E64E}">
      <dgm:prSet phldrT="[Text]"/>
      <dgm:spPr/>
      <dgm:t>
        <a:bodyPr/>
        <a:lstStyle/>
        <a:p>
          <a:r>
            <a:rPr lang="en-US" dirty="0"/>
            <a:t>equal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a:t>Inequal</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056BF56F-CC43-4DDD-9D89-CA94DE101ECC}">
      <dgm:prSet phldrT="[Text]"/>
      <dgm:spPr/>
      <dgm:t>
        <a:bodyPr/>
        <a:lstStyle/>
        <a:p>
          <a:r>
            <a:rPr lang="en-US" dirty="0"/>
            <a:t>Inequal</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en-US" dirty="0"/>
            <a:t>equal</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4">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4">
        <dgm:presLayoutVars>
          <dgm:bulletEnabled val="1"/>
        </dgm:presLayoutVars>
      </dgm:prSet>
      <dgm:spPr/>
    </dgm:pt>
    <dgm:pt modelId="{5AD6466A-5AEB-4BDD-BDCC-43ADA92E714A}" type="pres">
      <dgm:prSet presAssocID="{9AC506A7-F034-46F5-B26F-46FD22856FB4}" presName="sibTrans" presStyleCnt="0"/>
      <dgm:spPr/>
    </dgm:pt>
    <dgm:pt modelId="{4F7EBD7D-DFCF-42D9-919C-E6E65091B79C}" type="pres">
      <dgm:prSet presAssocID="{056BF56F-CC43-4DDD-9D89-CA94DE101ECC}" presName="node" presStyleLbl="node1" presStyleIdx="2" presStyleCnt="4">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3" presStyleCnt="4">
        <dgm:presLayoutVars>
          <dgm:bulletEnabled val="1"/>
        </dgm:presLayoutVars>
      </dgm:prSet>
      <dgm:spPr/>
    </dgm:pt>
  </dgm:ptLst>
  <dgm:cxnLst>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2"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3"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B063FF6D-1F2D-472D-8B4C-B6A378A09833}" type="presParOf" srcId="{068CCA7D-1404-4068-AB93-6968EFC37502}" destId="{4F7EBD7D-DFCF-42D9-919C-E6E65091B79C}" srcOrd="4" destOrd="0" presId="urn:microsoft.com/office/officeart/2005/8/layout/default"/>
    <dgm:cxn modelId="{8DEA9DD5-5136-4B11-90B8-93E3C16F0472}" type="presParOf" srcId="{068CCA7D-1404-4068-AB93-6968EFC37502}" destId="{371926FB-9294-4D9C-9214-4CEF0275C497}" srcOrd="5" destOrd="0" presId="urn:microsoft.com/office/officeart/2005/8/layout/default"/>
    <dgm:cxn modelId="{59493989-76F3-460C-95F9-0ACC1B69B031}" type="presParOf" srcId="{068CCA7D-1404-4068-AB93-6968EFC37502}" destId="{CB52FD11-6E75-4074-AC8F-10E0FD59B7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259786"/>
          <a:ext cx="2357240" cy="14143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0" y="259786"/>
        <a:ext cx="2357240" cy="1414344"/>
      </dsp:txXfrm>
    </dsp:sp>
    <dsp:sp modelId="{C593AB34-4B84-4F47-A09D-1663F9F71AFC}">
      <dsp:nvSpPr>
        <dsp:cNvPr id="0" name=""/>
        <dsp:cNvSpPr/>
      </dsp:nvSpPr>
      <dsp:spPr>
        <a:xfrm>
          <a:off x="2594172" y="268413"/>
          <a:ext cx="2357240" cy="141434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2594172" y="268413"/>
        <a:ext cx="2357240" cy="1414344"/>
      </dsp:txXfrm>
    </dsp:sp>
    <dsp:sp modelId="{4F7EBD7D-DFCF-42D9-919C-E6E65091B79C}">
      <dsp:nvSpPr>
        <dsp:cNvPr id="0" name=""/>
        <dsp:cNvSpPr/>
      </dsp:nvSpPr>
      <dsp:spPr>
        <a:xfrm>
          <a:off x="604" y="2211774"/>
          <a:ext cx="2357240" cy="14143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604" y="2211774"/>
        <a:ext cx="2357240" cy="1414344"/>
      </dsp:txXfrm>
    </dsp:sp>
    <dsp:sp modelId="{CB52FD11-6E75-4074-AC8F-10E0FD59B7A0}">
      <dsp:nvSpPr>
        <dsp:cNvPr id="0" name=""/>
        <dsp:cNvSpPr/>
      </dsp:nvSpPr>
      <dsp:spPr>
        <a:xfrm>
          <a:off x="2593568" y="2211774"/>
          <a:ext cx="2357240" cy="141434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2593568" y="2211774"/>
        <a:ext cx="2357240" cy="141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189026"/>
          <a:ext cx="2357240" cy="14143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0" y="189026"/>
        <a:ext cx="2357240" cy="1414344"/>
      </dsp:txXfrm>
    </dsp:sp>
    <dsp:sp modelId="{C593AB34-4B84-4F47-A09D-1663F9F71AFC}">
      <dsp:nvSpPr>
        <dsp:cNvPr id="0" name=""/>
        <dsp:cNvSpPr/>
      </dsp:nvSpPr>
      <dsp:spPr>
        <a:xfrm>
          <a:off x="2524548" y="189026"/>
          <a:ext cx="2357240" cy="141434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2524548" y="189026"/>
        <a:ext cx="2357240" cy="1414344"/>
      </dsp:txXfrm>
    </dsp:sp>
    <dsp:sp modelId="{4F7EBD7D-DFCF-42D9-919C-E6E65091B79C}">
      <dsp:nvSpPr>
        <dsp:cNvPr id="0" name=""/>
        <dsp:cNvSpPr/>
      </dsp:nvSpPr>
      <dsp:spPr>
        <a:xfrm>
          <a:off x="604" y="2211774"/>
          <a:ext cx="2357240" cy="14143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604" y="2211774"/>
        <a:ext cx="2357240" cy="1414344"/>
      </dsp:txXfrm>
    </dsp:sp>
    <dsp:sp modelId="{CB52FD11-6E75-4074-AC8F-10E0FD59B7A0}">
      <dsp:nvSpPr>
        <dsp:cNvPr id="0" name=""/>
        <dsp:cNvSpPr/>
      </dsp:nvSpPr>
      <dsp:spPr>
        <a:xfrm>
          <a:off x="2593568" y="2211774"/>
          <a:ext cx="2357240" cy="141434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2593568" y="2211774"/>
        <a:ext cx="2357240" cy="1414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302923"/>
          <a:ext cx="2357240" cy="14143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0" y="302923"/>
        <a:ext cx="2357240" cy="1414344"/>
      </dsp:txXfrm>
    </dsp:sp>
    <dsp:sp modelId="{C593AB34-4B84-4F47-A09D-1663F9F71AFC}">
      <dsp:nvSpPr>
        <dsp:cNvPr id="0" name=""/>
        <dsp:cNvSpPr/>
      </dsp:nvSpPr>
      <dsp:spPr>
        <a:xfrm>
          <a:off x="2515921" y="283915"/>
          <a:ext cx="2357240" cy="141434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2515921" y="283915"/>
        <a:ext cx="2357240" cy="1414344"/>
      </dsp:txXfrm>
    </dsp:sp>
    <dsp:sp modelId="{4F7EBD7D-DFCF-42D9-919C-E6E65091B79C}">
      <dsp:nvSpPr>
        <dsp:cNvPr id="0" name=""/>
        <dsp:cNvSpPr/>
      </dsp:nvSpPr>
      <dsp:spPr>
        <a:xfrm>
          <a:off x="604" y="2211774"/>
          <a:ext cx="2357240" cy="14143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604" y="2211774"/>
        <a:ext cx="2357240" cy="1414344"/>
      </dsp:txXfrm>
    </dsp:sp>
    <dsp:sp modelId="{CB52FD11-6E75-4074-AC8F-10E0FD59B7A0}">
      <dsp:nvSpPr>
        <dsp:cNvPr id="0" name=""/>
        <dsp:cNvSpPr/>
      </dsp:nvSpPr>
      <dsp:spPr>
        <a:xfrm>
          <a:off x="2593568" y="2211774"/>
          <a:ext cx="2357240" cy="141434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2593568" y="2211774"/>
        <a:ext cx="2357240" cy="1414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189026"/>
          <a:ext cx="2357240" cy="14143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0" y="189026"/>
        <a:ext cx="2357240" cy="1414344"/>
      </dsp:txXfrm>
    </dsp:sp>
    <dsp:sp modelId="{C593AB34-4B84-4F47-A09D-1663F9F71AFC}">
      <dsp:nvSpPr>
        <dsp:cNvPr id="0" name=""/>
        <dsp:cNvSpPr/>
      </dsp:nvSpPr>
      <dsp:spPr>
        <a:xfrm>
          <a:off x="2533176" y="189026"/>
          <a:ext cx="2357240" cy="141434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2533176" y="189026"/>
        <a:ext cx="2357240" cy="1414344"/>
      </dsp:txXfrm>
    </dsp:sp>
    <dsp:sp modelId="{4F7EBD7D-DFCF-42D9-919C-E6E65091B79C}">
      <dsp:nvSpPr>
        <dsp:cNvPr id="0" name=""/>
        <dsp:cNvSpPr/>
      </dsp:nvSpPr>
      <dsp:spPr>
        <a:xfrm>
          <a:off x="0" y="2496439"/>
          <a:ext cx="2357240" cy="14143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0" y="2496439"/>
        <a:ext cx="2357240" cy="1414344"/>
      </dsp:txXfrm>
    </dsp:sp>
    <dsp:sp modelId="{CB52FD11-6E75-4074-AC8F-10E0FD59B7A0}">
      <dsp:nvSpPr>
        <dsp:cNvPr id="0" name=""/>
        <dsp:cNvSpPr/>
      </dsp:nvSpPr>
      <dsp:spPr>
        <a:xfrm>
          <a:off x="2594172" y="2548204"/>
          <a:ext cx="2357240" cy="141434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2594172" y="2548204"/>
        <a:ext cx="2357240" cy="1414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604" y="561706"/>
          <a:ext cx="2357240" cy="14143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604" y="561706"/>
        <a:ext cx="2357240" cy="1414344"/>
      </dsp:txXfrm>
    </dsp:sp>
    <dsp:sp modelId="{C593AB34-4B84-4F47-A09D-1663F9F71AFC}">
      <dsp:nvSpPr>
        <dsp:cNvPr id="0" name=""/>
        <dsp:cNvSpPr/>
      </dsp:nvSpPr>
      <dsp:spPr>
        <a:xfrm>
          <a:off x="2593568" y="561706"/>
          <a:ext cx="2357240" cy="141434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2593568" y="561706"/>
        <a:ext cx="2357240" cy="1414344"/>
      </dsp:txXfrm>
    </dsp:sp>
    <dsp:sp modelId="{4F7EBD7D-DFCF-42D9-919C-E6E65091B79C}">
      <dsp:nvSpPr>
        <dsp:cNvPr id="0" name=""/>
        <dsp:cNvSpPr/>
      </dsp:nvSpPr>
      <dsp:spPr>
        <a:xfrm>
          <a:off x="604" y="2211774"/>
          <a:ext cx="2357240" cy="14143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Inequal</a:t>
          </a:r>
        </a:p>
      </dsp:txBody>
      <dsp:txXfrm>
        <a:off x="604" y="2211774"/>
        <a:ext cx="2357240" cy="1414344"/>
      </dsp:txXfrm>
    </dsp:sp>
    <dsp:sp modelId="{CB52FD11-6E75-4074-AC8F-10E0FD59B7A0}">
      <dsp:nvSpPr>
        <dsp:cNvPr id="0" name=""/>
        <dsp:cNvSpPr/>
      </dsp:nvSpPr>
      <dsp:spPr>
        <a:xfrm>
          <a:off x="2593568" y="2211774"/>
          <a:ext cx="2357240" cy="141434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equal</a:t>
          </a:r>
        </a:p>
      </dsp:txBody>
      <dsp:txXfrm>
        <a:off x="2593568" y="2211774"/>
        <a:ext cx="2357240" cy="14143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4/20/2020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4/20/2020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4/20/2020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4/20/2020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4/20/2020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w3rFBxnJJoc" TargetMode="External"/><Relationship Id="rId3" Type="http://schemas.openxmlformats.org/officeDocument/2006/relationships/hyperlink" Target="https://www.youtube.com/watch?v=1TgCPu6QoKw" TargetMode="External"/><Relationship Id="rId7" Type="http://schemas.openxmlformats.org/officeDocument/2006/relationships/hyperlink" Target="https://www.youtube.com/watch?v=b_i0oKHq5Yc" TargetMode="External"/><Relationship Id="rId2" Type="http://schemas.openxmlformats.org/officeDocument/2006/relationships/hyperlink" Target="https://www.youtube.com/watch?v=hLr2GNRnmXM" TargetMode="External"/><Relationship Id="rId1" Type="http://schemas.openxmlformats.org/officeDocument/2006/relationships/slideLayout" Target="../slideLayouts/slideLayout2.xml"/><Relationship Id="rId6" Type="http://schemas.openxmlformats.org/officeDocument/2006/relationships/hyperlink" Target="https://www.youtube.com/watch?v=RG9TMn1FJzc&amp;pbjreload=10" TargetMode="External"/><Relationship Id="rId5" Type="http://schemas.openxmlformats.org/officeDocument/2006/relationships/hyperlink" Target="https://www.youtube.com/watch?v=Mqrhn8khGLM&amp;t=858s" TargetMode="External"/><Relationship Id="rId4" Type="http://schemas.openxmlformats.org/officeDocument/2006/relationships/hyperlink" Target="https://www.youtube.com/watch?v=hP8dLUxBfsU" TargetMode="External"/><Relationship Id="rId9" Type="http://schemas.openxmlformats.org/officeDocument/2006/relationships/hyperlink" Target="https://www.youtube.com/watch?v=Hu8TJKMtmt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4862" y="2317530"/>
            <a:ext cx="8088751" cy="1263869"/>
          </a:xfrm>
        </p:spPr>
        <p:txBody>
          <a:bodyPr/>
          <a:lstStyle/>
          <a:p>
            <a:r>
              <a:rPr lang="en-US" dirty="0"/>
              <a:t>Kid’s Prophecy Corner</a:t>
            </a:r>
          </a:p>
        </p:txBody>
      </p:sp>
      <p:sp>
        <p:nvSpPr>
          <p:cNvPr id="3" name="Subtitle 2"/>
          <p:cNvSpPr>
            <a:spLocks noGrp="1"/>
          </p:cNvSpPr>
          <p:nvPr>
            <p:ph type="subTitle" idx="1"/>
          </p:nvPr>
        </p:nvSpPr>
        <p:spPr/>
        <p:txBody>
          <a:bodyPr/>
          <a:lstStyle/>
          <a:p>
            <a:r>
              <a:rPr lang="en-US" dirty="0"/>
              <a:t>Deborah And Jael, A Story Of Equality</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6626-4FC5-4A35-9720-07885D553E22}"/>
              </a:ext>
            </a:extLst>
          </p:cNvPr>
          <p:cNvSpPr>
            <a:spLocks noGrp="1"/>
          </p:cNvSpPr>
          <p:nvPr>
            <p:ph type="title"/>
          </p:nvPr>
        </p:nvSpPr>
        <p:spPr/>
        <p:txBody>
          <a:bodyPr/>
          <a:lstStyle/>
          <a:p>
            <a:r>
              <a:rPr lang="en-CA"/>
              <a:t>Who Are The Two Important Persons In That </a:t>
            </a:r>
            <a:r>
              <a:rPr lang="en-CA" dirty="0"/>
              <a:t>S</a:t>
            </a:r>
            <a:r>
              <a:rPr lang="en-CA"/>
              <a:t>tory</a:t>
            </a:r>
            <a:r>
              <a:rPr lang="en-CA" dirty="0"/>
              <a:t>?</a:t>
            </a:r>
          </a:p>
        </p:txBody>
      </p:sp>
      <p:pic>
        <p:nvPicPr>
          <p:cNvPr id="8" name="Picture Placeholder 7" descr="A picture containing hat&#10;&#10;Description automatically generated">
            <a:extLst>
              <a:ext uri="{FF2B5EF4-FFF2-40B4-BE49-F238E27FC236}">
                <a16:creationId xmlns:a16="http://schemas.microsoft.com/office/drawing/2014/main" id="{F894E5F3-385B-4D6F-BED0-B2A49D60C0B2}"/>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28852" b="28852"/>
          <a:stretch>
            <a:fillRect/>
          </a:stretch>
        </p:blipFill>
        <p:spPr/>
      </p:pic>
      <p:sp>
        <p:nvSpPr>
          <p:cNvPr id="4" name="Text Placeholder 3">
            <a:extLst>
              <a:ext uri="{FF2B5EF4-FFF2-40B4-BE49-F238E27FC236}">
                <a16:creationId xmlns:a16="http://schemas.microsoft.com/office/drawing/2014/main" id="{4959EBDF-5307-42D9-BF07-CE170D175F81}"/>
              </a:ext>
            </a:extLst>
          </p:cNvPr>
          <p:cNvSpPr>
            <a:spLocks noGrp="1"/>
          </p:cNvSpPr>
          <p:nvPr>
            <p:ph type="body" sz="half" idx="2"/>
          </p:nvPr>
        </p:nvSpPr>
        <p:spPr/>
        <p:txBody>
          <a:bodyPr>
            <a:normAutofit lnSpcReduction="10000"/>
          </a:bodyPr>
          <a:lstStyle/>
          <a:p>
            <a:r>
              <a:rPr lang="en-CA" dirty="0"/>
              <a:t>Deborah who is judge and prophetess – We could say she is a leader. She gives directions on how the war should be led.	</a:t>
            </a:r>
          </a:p>
        </p:txBody>
      </p:sp>
      <p:sp>
        <p:nvSpPr>
          <p:cNvPr id="6" name="Text Placeholder 5">
            <a:extLst>
              <a:ext uri="{FF2B5EF4-FFF2-40B4-BE49-F238E27FC236}">
                <a16:creationId xmlns:a16="http://schemas.microsoft.com/office/drawing/2014/main" id="{781C434D-A698-4508-93BE-EE0D98B5885D}"/>
              </a:ext>
            </a:extLst>
          </p:cNvPr>
          <p:cNvSpPr>
            <a:spLocks noGrp="1"/>
          </p:cNvSpPr>
          <p:nvPr>
            <p:ph type="body" sz="half" idx="19"/>
          </p:nvPr>
        </p:nvSpPr>
        <p:spPr/>
        <p:txBody>
          <a:bodyPr/>
          <a:lstStyle/>
          <a:p>
            <a:r>
              <a:rPr lang="en-CA" dirty="0"/>
              <a:t>Jael, a normal person who finishes the work by killing </a:t>
            </a:r>
            <a:r>
              <a:rPr lang="en-CA" dirty="0" err="1"/>
              <a:t>Sisera</a:t>
            </a:r>
            <a:r>
              <a:rPr lang="en-CA" dirty="0"/>
              <a:t>.</a:t>
            </a:r>
          </a:p>
        </p:txBody>
      </p:sp>
      <p:pic>
        <p:nvPicPr>
          <p:cNvPr id="14" name="Picture Placeholder 13" descr="A close up of a womans face&#10;&#10;Description automatically generated">
            <a:extLst>
              <a:ext uri="{FF2B5EF4-FFF2-40B4-BE49-F238E27FC236}">
                <a16:creationId xmlns:a16="http://schemas.microsoft.com/office/drawing/2014/main" id="{15E4FEFF-911F-40F6-ABDB-07446072083E}"/>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21079" b="21079"/>
          <a:stretch>
            <a:fillRect/>
          </a:stretch>
        </p:blipFill>
        <p:spPr/>
      </p:pic>
    </p:spTree>
    <p:extLst>
      <p:ext uri="{BB962C8B-B14F-4D97-AF65-F5344CB8AC3E}">
        <p14:creationId xmlns:p14="http://schemas.microsoft.com/office/powerpoint/2010/main" val="327663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F77F84-8974-46D2-8C0D-DB71669C27F9}"/>
              </a:ext>
            </a:extLst>
          </p:cNvPr>
          <p:cNvSpPr>
            <a:spLocks noGrp="1"/>
          </p:cNvSpPr>
          <p:nvPr>
            <p:ph type="title"/>
          </p:nvPr>
        </p:nvSpPr>
        <p:spPr>
          <a:xfrm>
            <a:off x="1065212" y="304800"/>
            <a:ext cx="10058402" cy="1219200"/>
          </a:xfrm>
        </p:spPr>
        <p:txBody>
          <a:bodyPr anchor="b">
            <a:normAutofit/>
          </a:bodyPr>
          <a:lstStyle/>
          <a:p>
            <a:r>
              <a:rPr lang="en-US" dirty="0"/>
              <a:t>How Does Barak Looks like?</a:t>
            </a:r>
          </a:p>
        </p:txBody>
      </p:sp>
      <p:sp>
        <p:nvSpPr>
          <p:cNvPr id="27" name="Content Placeholder 3">
            <a:extLst>
              <a:ext uri="{FF2B5EF4-FFF2-40B4-BE49-F238E27FC236}">
                <a16:creationId xmlns:a16="http://schemas.microsoft.com/office/drawing/2014/main" id="{0B3F66ED-69A9-44E8-9C3B-5E6A2E4DDDA8}"/>
              </a:ext>
            </a:extLst>
          </p:cNvPr>
          <p:cNvSpPr>
            <a:spLocks noGrp="1"/>
          </p:cNvSpPr>
          <p:nvPr>
            <p:ph sz="half" idx="1"/>
          </p:nvPr>
        </p:nvSpPr>
        <p:spPr>
          <a:xfrm>
            <a:off x="1065212" y="1825625"/>
            <a:ext cx="4954588" cy="4187952"/>
          </a:xfrm>
        </p:spPr>
        <p:txBody>
          <a:bodyPr>
            <a:normAutofit/>
          </a:bodyPr>
          <a:lstStyle/>
          <a:p>
            <a:r>
              <a:rPr lang="en-US" dirty="0"/>
              <a:t>Barak looks scared.</a:t>
            </a:r>
          </a:p>
          <a:p>
            <a:r>
              <a:rPr lang="en-US" dirty="0"/>
              <a:t>He doesn’t trust in God to go into battle on his own.</a:t>
            </a:r>
          </a:p>
          <a:p>
            <a:r>
              <a:rPr lang="en-US" dirty="0"/>
              <a:t>He needs the help of a woman leader.</a:t>
            </a:r>
          </a:p>
          <a:p>
            <a:r>
              <a:rPr lang="en-US" dirty="0"/>
              <a:t>And the work is finished by another woman, a normal woman not a leader.</a:t>
            </a:r>
          </a:p>
        </p:txBody>
      </p:sp>
      <p:pic>
        <p:nvPicPr>
          <p:cNvPr id="4" name="Picture Placeholder 3" descr="A picture containing drawing, umbrella&#10;&#10;Description automatically generated">
            <a:extLst>
              <a:ext uri="{FF2B5EF4-FFF2-40B4-BE49-F238E27FC236}">
                <a16:creationId xmlns:a16="http://schemas.microsoft.com/office/drawing/2014/main" id="{C1A0E1AA-5022-4B72-958C-C11BB1E7825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53842"/>
          <a:stretch/>
        </p:blipFill>
        <p:spPr>
          <a:xfrm>
            <a:off x="6172200" y="1825625"/>
            <a:ext cx="4951414" cy="4187952"/>
          </a:xfrm>
          <a:noFill/>
        </p:spPr>
      </p:pic>
    </p:spTree>
    <p:extLst>
      <p:ext uri="{BB962C8B-B14F-4D97-AF65-F5344CB8AC3E}">
        <p14:creationId xmlns:p14="http://schemas.microsoft.com/office/powerpoint/2010/main" val="61279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ACE6-412D-4285-A446-1A38A75597B2}"/>
              </a:ext>
            </a:extLst>
          </p:cNvPr>
          <p:cNvSpPr>
            <a:spLocks noGrp="1"/>
          </p:cNvSpPr>
          <p:nvPr>
            <p:ph type="title"/>
          </p:nvPr>
        </p:nvSpPr>
        <p:spPr/>
        <p:txBody>
          <a:bodyPr/>
          <a:lstStyle/>
          <a:p>
            <a:r>
              <a:rPr lang="en-CA" dirty="0"/>
              <a:t>What Does A Hammer and A Nail Represent In Bible Prophecy?</a:t>
            </a:r>
          </a:p>
        </p:txBody>
      </p:sp>
      <p:sp>
        <p:nvSpPr>
          <p:cNvPr id="3" name="Content Placeholder 2">
            <a:extLst>
              <a:ext uri="{FF2B5EF4-FFF2-40B4-BE49-F238E27FC236}">
                <a16:creationId xmlns:a16="http://schemas.microsoft.com/office/drawing/2014/main" id="{825662C8-C8D3-411D-A66F-566EE1252129}"/>
              </a:ext>
            </a:extLst>
          </p:cNvPr>
          <p:cNvSpPr>
            <a:spLocks noGrp="1"/>
          </p:cNvSpPr>
          <p:nvPr>
            <p:ph sz="half" idx="1"/>
          </p:nvPr>
        </p:nvSpPr>
        <p:spPr>
          <a:xfrm>
            <a:off x="1065211" y="1825625"/>
            <a:ext cx="5810797" cy="4187952"/>
          </a:xfrm>
        </p:spPr>
        <p:txBody>
          <a:bodyPr>
            <a:normAutofit fontScale="47500" lnSpcReduction="20000"/>
          </a:bodyPr>
          <a:lstStyle/>
          <a:p>
            <a:r>
              <a:rPr lang="en-CA" sz="2500" dirty="0"/>
              <a:t>The hammer and the nail are normal instruments of work, but they will be used for a difference purpose.</a:t>
            </a:r>
          </a:p>
          <a:p>
            <a:r>
              <a:rPr lang="en-CA" sz="2500" dirty="0"/>
              <a:t>Joel 3:9 Proclaim ye this among the Gentiles; Prepare </a:t>
            </a:r>
            <a:r>
              <a:rPr lang="en-CA" sz="2500" b="1" dirty="0"/>
              <a:t>war,</a:t>
            </a:r>
            <a:r>
              <a:rPr lang="en-CA" sz="2500" dirty="0"/>
              <a:t> wake up </a:t>
            </a:r>
            <a:r>
              <a:rPr lang="en-CA" sz="2500" b="1" dirty="0"/>
              <a:t>the mighty men</a:t>
            </a:r>
            <a:r>
              <a:rPr lang="en-CA" sz="2500" dirty="0"/>
              <a:t>, let all the men of war draw near; let them come up:  </a:t>
            </a:r>
          </a:p>
          <a:p>
            <a:r>
              <a:rPr lang="en-CA" sz="2500" dirty="0"/>
              <a:t> 3:10	</a:t>
            </a:r>
            <a:r>
              <a:rPr lang="en-CA" sz="2500" b="1" dirty="0"/>
              <a:t>Beat your plowshares into swords, and your pruninghooks (sickles) into spears</a:t>
            </a:r>
            <a:r>
              <a:rPr lang="en-CA" sz="2500" dirty="0"/>
              <a:t>: let the weak say, I [am] strong.  </a:t>
            </a:r>
          </a:p>
          <a:p>
            <a:r>
              <a:rPr lang="en-CA" sz="2500" dirty="0"/>
              <a:t>Usually, it is only the mighty men that have to go to war that transform an instrument of work into an instrument of war.</a:t>
            </a:r>
          </a:p>
          <a:p>
            <a:r>
              <a:rPr lang="en-CA" sz="2500" dirty="0"/>
              <a:t>The purpose of the nail is to hold down the tent and the purpose of the hammer is to assist the nail to hold down the tent.</a:t>
            </a:r>
          </a:p>
          <a:p>
            <a:r>
              <a:rPr lang="en-CA" sz="2500" dirty="0"/>
              <a:t>Jael takes these instruments and turn them into instruments of war or weapons. Although the only people that are supposed to have weapons are mighty men. </a:t>
            </a:r>
          </a:p>
          <a:p>
            <a:r>
              <a:rPr lang="en-CA" sz="2500" dirty="0"/>
              <a:t>So Jael becomes a fighter, a mighty man.  She is just not only a keeper of her house and a servant.</a:t>
            </a:r>
          </a:p>
          <a:p>
            <a:pPr marL="0" indent="0">
              <a:buNone/>
            </a:pPr>
            <a:endParaRPr lang="en-CA" dirty="0"/>
          </a:p>
        </p:txBody>
      </p:sp>
      <p:pic>
        <p:nvPicPr>
          <p:cNvPr id="8" name="Content Placeholder 7" descr="A close up of a mans face&#10;&#10;Description automatically generated">
            <a:extLst>
              <a:ext uri="{FF2B5EF4-FFF2-40B4-BE49-F238E27FC236}">
                <a16:creationId xmlns:a16="http://schemas.microsoft.com/office/drawing/2014/main" id="{EF51AD08-D71E-4B4E-8D8A-EFCDC95671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6009" y="1825625"/>
            <a:ext cx="5315991" cy="4341495"/>
          </a:xfrm>
        </p:spPr>
      </p:pic>
    </p:spTree>
    <p:extLst>
      <p:ext uri="{BB962C8B-B14F-4D97-AF65-F5344CB8AC3E}">
        <p14:creationId xmlns:p14="http://schemas.microsoft.com/office/powerpoint/2010/main" val="254235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22B3-804C-4B3E-924F-21BF5CB82611}"/>
              </a:ext>
            </a:extLst>
          </p:cNvPr>
          <p:cNvSpPr>
            <a:spLocks noGrp="1"/>
          </p:cNvSpPr>
          <p:nvPr>
            <p:ph type="title"/>
          </p:nvPr>
        </p:nvSpPr>
        <p:spPr/>
        <p:txBody>
          <a:bodyPr/>
          <a:lstStyle/>
          <a:p>
            <a:r>
              <a:rPr lang="en-CA" dirty="0"/>
              <a:t>What Does The Tent Symbolize In Bible Prophecy?</a:t>
            </a:r>
          </a:p>
        </p:txBody>
      </p:sp>
      <p:sp>
        <p:nvSpPr>
          <p:cNvPr id="3" name="Content Placeholder 2">
            <a:extLst>
              <a:ext uri="{FF2B5EF4-FFF2-40B4-BE49-F238E27FC236}">
                <a16:creationId xmlns:a16="http://schemas.microsoft.com/office/drawing/2014/main" id="{3F916DA8-FEC1-4E07-96A1-B2BAF68D9D84}"/>
              </a:ext>
            </a:extLst>
          </p:cNvPr>
          <p:cNvSpPr>
            <a:spLocks noGrp="1"/>
          </p:cNvSpPr>
          <p:nvPr>
            <p:ph sz="half" idx="1"/>
          </p:nvPr>
        </p:nvSpPr>
        <p:spPr/>
        <p:txBody>
          <a:bodyPr>
            <a:normAutofit/>
          </a:bodyPr>
          <a:lstStyle/>
          <a:p>
            <a:r>
              <a:rPr lang="en-CA" dirty="0"/>
              <a:t>A tent is a symbol of a shelter. </a:t>
            </a:r>
          </a:p>
          <a:p>
            <a:r>
              <a:rPr lang="en-CA" dirty="0"/>
              <a:t>In our time the  spiritual shelter is the church.</a:t>
            </a:r>
          </a:p>
          <a:p>
            <a:r>
              <a:rPr lang="en-CA" dirty="0"/>
              <a:t>In the time of Moses, they had the tabernacle which is nothing less than a big tent.</a:t>
            </a:r>
          </a:p>
          <a:p>
            <a:endParaRPr lang="en-CA" dirty="0"/>
          </a:p>
        </p:txBody>
      </p:sp>
      <p:pic>
        <p:nvPicPr>
          <p:cNvPr id="2050" name="Picture 2" descr="Jael went out to meet Sisera and said, ‘Hide in my tent, sir. Don’t be afraid.’ So he went into her tent. She gave him milk to quench his thirst and then hid him under a blanket. ‘Stand at the door of the tent,’ he told her. ‘If anybody comes say there is no-one here.’ – Slide 16">
            <a:extLst>
              <a:ext uri="{FF2B5EF4-FFF2-40B4-BE49-F238E27FC236}">
                <a16:creationId xmlns:a16="http://schemas.microsoft.com/office/drawing/2014/main" id="{34A10C18-DAF6-4F8A-AC7E-13E94364A2D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318261"/>
            <a:ext cx="286004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entrance of the Tabernacle was always to be pitched facing east. Curtains of finely embroidered blue, purple and scarlet yarn and finely twisted linen were made for the entrance. – Slide 11">
            <a:extLst>
              <a:ext uri="{FF2B5EF4-FFF2-40B4-BE49-F238E27FC236}">
                <a16:creationId xmlns:a16="http://schemas.microsoft.com/office/drawing/2014/main" id="{1055C313-5780-4667-AEB4-4C48CA6E7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560" y="1318260"/>
            <a:ext cx="315976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images pour church for kids">
            <a:extLst>
              <a:ext uri="{FF2B5EF4-FFF2-40B4-BE49-F238E27FC236}">
                <a16:creationId xmlns:a16="http://schemas.microsoft.com/office/drawing/2014/main" id="{77202695-AD2F-4031-B4FA-920DB3866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680" y="4747260"/>
            <a:ext cx="3159760" cy="197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CDD4-2892-461A-A172-1E5B42C39EE5}"/>
              </a:ext>
            </a:extLst>
          </p:cNvPr>
          <p:cNvSpPr>
            <a:spLocks noGrp="1"/>
          </p:cNvSpPr>
          <p:nvPr>
            <p:ph type="title"/>
          </p:nvPr>
        </p:nvSpPr>
        <p:spPr>
          <a:xfrm>
            <a:off x="491706" y="304800"/>
            <a:ext cx="10631908" cy="1219200"/>
          </a:xfrm>
        </p:spPr>
        <p:txBody>
          <a:bodyPr anchor="b">
            <a:normAutofit/>
          </a:bodyPr>
          <a:lstStyle/>
          <a:p>
            <a:r>
              <a:rPr lang="en-CA" dirty="0"/>
              <a:t>Why The Tent Need A Nail And A Hammer?</a:t>
            </a:r>
          </a:p>
        </p:txBody>
      </p:sp>
      <p:sp>
        <p:nvSpPr>
          <p:cNvPr id="3" name="Content Placeholder 2">
            <a:extLst>
              <a:ext uri="{FF2B5EF4-FFF2-40B4-BE49-F238E27FC236}">
                <a16:creationId xmlns:a16="http://schemas.microsoft.com/office/drawing/2014/main" id="{FF00792E-66DF-4045-A7F8-DA68F6CF8229}"/>
              </a:ext>
            </a:extLst>
          </p:cNvPr>
          <p:cNvSpPr>
            <a:spLocks noGrp="1"/>
          </p:cNvSpPr>
          <p:nvPr>
            <p:ph sz="half" idx="1"/>
          </p:nvPr>
        </p:nvSpPr>
        <p:spPr>
          <a:xfrm>
            <a:off x="1065212" y="1825625"/>
            <a:ext cx="4954588" cy="4187952"/>
          </a:xfrm>
        </p:spPr>
        <p:txBody>
          <a:bodyPr>
            <a:normAutofit/>
          </a:bodyPr>
          <a:lstStyle/>
          <a:p>
            <a:pPr>
              <a:lnSpc>
                <a:spcPct val="90000"/>
              </a:lnSpc>
            </a:pPr>
            <a:r>
              <a:rPr lang="en-CA" sz="1700" dirty="0"/>
              <a:t>To make sure the tent remains stable and not be destroyed by the wind, you need a nail and hammer </a:t>
            </a:r>
          </a:p>
          <a:p>
            <a:pPr>
              <a:lnSpc>
                <a:spcPct val="90000"/>
              </a:lnSpc>
            </a:pPr>
            <a:r>
              <a:rPr lang="en-CA" sz="1700" dirty="0"/>
              <a:t>What keeps the church stable, when the storm comes are rules and principles or</a:t>
            </a:r>
            <a:r>
              <a:rPr lang="en-CA" sz="1700" b="1" dirty="0"/>
              <a:t> doctrines </a:t>
            </a:r>
            <a:r>
              <a:rPr lang="en-CA" sz="1700" dirty="0"/>
              <a:t>found in the Bible.</a:t>
            </a:r>
          </a:p>
          <a:p>
            <a:pPr>
              <a:lnSpc>
                <a:spcPct val="90000"/>
              </a:lnSpc>
            </a:pPr>
            <a:r>
              <a:rPr lang="en-CA" sz="1700" dirty="0"/>
              <a:t> Ellen White says not a peg nor a pin can be removed. </a:t>
            </a:r>
          </a:p>
          <a:p>
            <a:pPr>
              <a:lnSpc>
                <a:spcPct val="90000"/>
              </a:lnSpc>
            </a:pPr>
            <a:r>
              <a:rPr lang="en-CA" sz="1700" dirty="0"/>
              <a:t>So the pins are there to protect the church from doctrinal attacks.</a:t>
            </a:r>
          </a:p>
          <a:p>
            <a:pPr>
              <a:lnSpc>
                <a:spcPct val="90000"/>
              </a:lnSpc>
            </a:pPr>
            <a:r>
              <a:rPr lang="en-CA" sz="1700" dirty="0"/>
              <a:t>So, the Nail represents the Bible or the 3rd Angel Message.</a:t>
            </a:r>
          </a:p>
          <a:p>
            <a:pPr>
              <a:lnSpc>
                <a:spcPct val="90000"/>
              </a:lnSpc>
            </a:pPr>
            <a:endParaRPr lang="en-CA" sz="1700" dirty="0"/>
          </a:p>
          <a:p>
            <a:pPr>
              <a:lnSpc>
                <a:spcPct val="90000"/>
              </a:lnSpc>
            </a:pPr>
            <a:endParaRPr lang="en-CA" sz="1700" dirty="0"/>
          </a:p>
        </p:txBody>
      </p:sp>
      <p:pic>
        <p:nvPicPr>
          <p:cNvPr id="5" name="Content Placeholder 7" descr="A close up of a mans face&#10;&#10;Description automatically generated">
            <a:extLst>
              <a:ext uri="{FF2B5EF4-FFF2-40B4-BE49-F238E27FC236}">
                <a16:creationId xmlns:a16="http://schemas.microsoft.com/office/drawing/2014/main" id="{1CB9E367-4283-4B49-B852-A02CC2C41E5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735" r="21731" b="-1"/>
          <a:stretch/>
        </p:blipFill>
        <p:spPr>
          <a:xfrm>
            <a:off x="6172200" y="1825625"/>
            <a:ext cx="4951414" cy="4187952"/>
          </a:xfrm>
          <a:noFill/>
        </p:spPr>
      </p:pic>
    </p:spTree>
    <p:extLst>
      <p:ext uri="{BB962C8B-B14F-4D97-AF65-F5344CB8AC3E}">
        <p14:creationId xmlns:p14="http://schemas.microsoft.com/office/powerpoint/2010/main" val="34299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B0103-1101-4F0B-AFE9-C7A093304A49}"/>
              </a:ext>
            </a:extLst>
          </p:cNvPr>
          <p:cNvSpPr>
            <a:spLocks noGrp="1"/>
          </p:cNvSpPr>
          <p:nvPr>
            <p:ph sz="half" idx="1"/>
          </p:nvPr>
        </p:nvSpPr>
        <p:spPr>
          <a:xfrm>
            <a:off x="703809" y="1137920"/>
            <a:ext cx="5315991" cy="4875657"/>
          </a:xfrm>
        </p:spPr>
        <p:txBody>
          <a:bodyPr>
            <a:normAutofit fontScale="85000" lnSpcReduction="20000"/>
          </a:bodyPr>
          <a:lstStyle/>
          <a:p>
            <a:r>
              <a:rPr lang="en-CA" dirty="0"/>
              <a:t>So, the tools that were used by men </a:t>
            </a:r>
            <a:r>
              <a:rPr lang="en-CA" b="1" dirty="0"/>
              <a:t>to protect the church </a:t>
            </a:r>
            <a:r>
              <a:rPr lang="en-CA" dirty="0"/>
              <a:t>are going to be used by a woman </a:t>
            </a:r>
            <a:r>
              <a:rPr lang="en-CA" b="1" dirty="0"/>
              <a:t>to do a work of destruction. </a:t>
            </a:r>
          </a:p>
          <a:p>
            <a:r>
              <a:rPr lang="en-CA" dirty="0"/>
              <a:t>At the end of the world, when God has to free his people for them to go to war, the men who were protecting God’s church are no longer capable of doing that work on their own.</a:t>
            </a:r>
          </a:p>
          <a:p>
            <a:r>
              <a:rPr lang="en-CA" dirty="0"/>
              <a:t>they need a female leader and a normal woman to finish it.</a:t>
            </a:r>
          </a:p>
          <a:p>
            <a:r>
              <a:rPr lang="en-CA" dirty="0"/>
              <a:t>Before the 3</a:t>
            </a:r>
            <a:r>
              <a:rPr lang="en-CA" baseline="30000" dirty="0"/>
              <a:t>rd</a:t>
            </a:r>
            <a:r>
              <a:rPr lang="en-CA" dirty="0"/>
              <a:t> Angel message was protecting the church. Now it is transformed into an instrument of war.</a:t>
            </a:r>
          </a:p>
        </p:txBody>
      </p:sp>
      <p:pic>
        <p:nvPicPr>
          <p:cNvPr id="5" name="Content Placeholder 7" descr="A close up of a mans face&#10;&#10;Description automatically generated">
            <a:extLst>
              <a:ext uri="{FF2B5EF4-FFF2-40B4-BE49-F238E27FC236}">
                <a16:creationId xmlns:a16="http://schemas.microsoft.com/office/drawing/2014/main" id="{00BDC524-7E4B-4344-B5F9-4A9B5606E99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9608" y="1127760"/>
            <a:ext cx="5315991" cy="4632960"/>
          </a:xfrm>
        </p:spPr>
      </p:pic>
    </p:spTree>
    <p:extLst>
      <p:ext uri="{BB962C8B-B14F-4D97-AF65-F5344CB8AC3E}">
        <p14:creationId xmlns:p14="http://schemas.microsoft.com/office/powerpoint/2010/main" val="19788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8933-0CE8-42E2-809D-1065BFC1C4D4}"/>
              </a:ext>
            </a:extLst>
          </p:cNvPr>
          <p:cNvSpPr>
            <a:spLocks noGrp="1"/>
          </p:cNvSpPr>
          <p:nvPr>
            <p:ph type="title"/>
          </p:nvPr>
        </p:nvSpPr>
        <p:spPr>
          <a:xfrm>
            <a:off x="750498" y="304800"/>
            <a:ext cx="10373116" cy="1219200"/>
          </a:xfrm>
        </p:spPr>
        <p:txBody>
          <a:bodyPr/>
          <a:lstStyle/>
          <a:p>
            <a:r>
              <a:rPr lang="en-CA" dirty="0"/>
              <a:t>This Is How Equality Looks Like Before God</a:t>
            </a:r>
          </a:p>
        </p:txBody>
      </p:sp>
      <p:sp>
        <p:nvSpPr>
          <p:cNvPr id="4" name="Text Placeholder 3">
            <a:extLst>
              <a:ext uri="{FF2B5EF4-FFF2-40B4-BE49-F238E27FC236}">
                <a16:creationId xmlns:a16="http://schemas.microsoft.com/office/drawing/2014/main" id="{4DC3877B-7F2E-4FB9-B746-D54C40E1D599}"/>
              </a:ext>
            </a:extLst>
          </p:cNvPr>
          <p:cNvSpPr>
            <a:spLocks noGrp="1"/>
          </p:cNvSpPr>
          <p:nvPr>
            <p:ph type="body" sz="half" idx="2"/>
          </p:nvPr>
        </p:nvSpPr>
        <p:spPr/>
        <p:txBody>
          <a:bodyPr/>
          <a:lstStyle/>
          <a:p>
            <a:r>
              <a:rPr lang="en-CA" dirty="0"/>
              <a:t>Men take care of the arrival of the 3rd Angel message.</a:t>
            </a:r>
          </a:p>
        </p:txBody>
      </p:sp>
      <p:sp>
        <p:nvSpPr>
          <p:cNvPr id="6" name="Text Placeholder 5">
            <a:extLst>
              <a:ext uri="{FF2B5EF4-FFF2-40B4-BE49-F238E27FC236}">
                <a16:creationId xmlns:a16="http://schemas.microsoft.com/office/drawing/2014/main" id="{BF4CB561-2FD8-4646-9277-0166428115D1}"/>
              </a:ext>
            </a:extLst>
          </p:cNvPr>
          <p:cNvSpPr>
            <a:spLocks noGrp="1"/>
          </p:cNvSpPr>
          <p:nvPr>
            <p:ph type="body" sz="half" idx="21"/>
          </p:nvPr>
        </p:nvSpPr>
        <p:spPr/>
        <p:txBody>
          <a:bodyPr/>
          <a:lstStyle/>
          <a:p>
            <a:r>
              <a:rPr lang="en-CA" dirty="0"/>
              <a:t>Women take care of its empowerment</a:t>
            </a:r>
          </a:p>
        </p:txBody>
      </p:sp>
      <p:sp>
        <p:nvSpPr>
          <p:cNvPr id="8" name="Text Placeholder 7">
            <a:extLst>
              <a:ext uri="{FF2B5EF4-FFF2-40B4-BE49-F238E27FC236}">
                <a16:creationId xmlns:a16="http://schemas.microsoft.com/office/drawing/2014/main" id="{6821B186-9759-4DE2-9414-1C8E1181811A}"/>
              </a:ext>
            </a:extLst>
          </p:cNvPr>
          <p:cNvSpPr>
            <a:spLocks noGrp="1"/>
          </p:cNvSpPr>
          <p:nvPr>
            <p:ph type="body" sz="half" idx="22"/>
          </p:nvPr>
        </p:nvSpPr>
        <p:spPr/>
        <p:txBody>
          <a:bodyPr/>
          <a:lstStyle/>
          <a:p>
            <a:r>
              <a:rPr lang="en-CA" dirty="0"/>
              <a:t>And its completion.</a:t>
            </a:r>
          </a:p>
        </p:txBody>
      </p:sp>
      <p:pic>
        <p:nvPicPr>
          <p:cNvPr id="9" name="Picture Placeholder 4">
            <a:extLst>
              <a:ext uri="{FF2B5EF4-FFF2-40B4-BE49-F238E27FC236}">
                <a16:creationId xmlns:a16="http://schemas.microsoft.com/office/drawing/2014/main" id="{C3C528BF-982B-4120-9816-7B132C767A16}"/>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t="16920" b="16920"/>
          <a:stretch/>
        </p:blipFill>
        <p:spPr>
          <a:xfrm>
            <a:off x="4721225" y="1824038"/>
            <a:ext cx="2716213" cy="2776537"/>
          </a:xfrm>
          <a:noFill/>
        </p:spPr>
      </p:pic>
      <p:pic>
        <p:nvPicPr>
          <p:cNvPr id="10" name="Picture Placeholder 13" descr="A close up of a womans face&#10;&#10;Description automatically generated">
            <a:extLst>
              <a:ext uri="{FF2B5EF4-FFF2-40B4-BE49-F238E27FC236}">
                <a16:creationId xmlns:a16="http://schemas.microsoft.com/office/drawing/2014/main" id="{659ECC0D-C76F-43D2-B054-BA373369991B}"/>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4734" b="4734"/>
          <a:stretch>
            <a:fillRect/>
          </a:stretch>
        </p:blipFill>
        <p:spPr>
          <a:xfrm>
            <a:off x="8223250" y="1824038"/>
            <a:ext cx="2714625" cy="2776537"/>
          </a:xfrm>
        </p:spPr>
      </p:pic>
      <p:pic>
        <p:nvPicPr>
          <p:cNvPr id="18" name="Picture Placeholder 17" descr="A person wearing a mask&#10;&#10;Description automatically generated">
            <a:extLst>
              <a:ext uri="{FF2B5EF4-FFF2-40B4-BE49-F238E27FC236}">
                <a16:creationId xmlns:a16="http://schemas.microsoft.com/office/drawing/2014/main" id="{871F9AC4-9917-45F3-B9A5-01D8EE2F948D}"/>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t="9453" b="9453"/>
          <a:stretch>
            <a:fillRect/>
          </a:stretch>
        </p:blipFill>
        <p:spPr/>
      </p:pic>
    </p:spTree>
    <p:extLst>
      <p:ext uri="{BB962C8B-B14F-4D97-AF65-F5344CB8AC3E}">
        <p14:creationId xmlns:p14="http://schemas.microsoft.com/office/powerpoint/2010/main" val="336323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1C3B9-10CA-43D8-B5D4-FF6AE6304BD8}"/>
              </a:ext>
            </a:extLst>
          </p:cNvPr>
          <p:cNvSpPr>
            <a:spLocks noGrp="1"/>
          </p:cNvSpPr>
          <p:nvPr>
            <p:ph type="title"/>
          </p:nvPr>
        </p:nvSpPr>
        <p:spPr>
          <a:xfrm>
            <a:off x="1065212" y="304800"/>
            <a:ext cx="10058402" cy="1219200"/>
          </a:xfrm>
        </p:spPr>
        <p:txBody>
          <a:bodyPr anchor="b">
            <a:normAutofit/>
          </a:bodyPr>
          <a:lstStyle/>
          <a:p>
            <a:r>
              <a:rPr lang="en-CA" dirty="0"/>
              <a:t>Do You know What The Name Jael Mean?</a:t>
            </a:r>
          </a:p>
        </p:txBody>
      </p:sp>
      <p:sp>
        <p:nvSpPr>
          <p:cNvPr id="3" name="Content Placeholder 2">
            <a:extLst>
              <a:ext uri="{FF2B5EF4-FFF2-40B4-BE49-F238E27FC236}">
                <a16:creationId xmlns:a16="http://schemas.microsoft.com/office/drawing/2014/main" id="{4CBAE51A-F5B3-46B1-AC38-4EAEDC121526}"/>
              </a:ext>
            </a:extLst>
          </p:cNvPr>
          <p:cNvSpPr>
            <a:spLocks noGrp="1"/>
          </p:cNvSpPr>
          <p:nvPr>
            <p:ph sz="half" idx="1"/>
          </p:nvPr>
        </p:nvSpPr>
        <p:spPr>
          <a:xfrm>
            <a:off x="250166" y="1825625"/>
            <a:ext cx="5769634" cy="4187952"/>
          </a:xfrm>
        </p:spPr>
        <p:txBody>
          <a:bodyPr>
            <a:noAutofit/>
          </a:bodyPr>
          <a:lstStyle/>
          <a:p>
            <a:pPr>
              <a:lnSpc>
                <a:spcPct val="90000"/>
              </a:lnSpc>
            </a:pPr>
            <a:r>
              <a:rPr lang="en-CA" sz="1200" dirty="0"/>
              <a:t>Jael means mountain goat.</a:t>
            </a:r>
          </a:p>
          <a:p>
            <a:pPr>
              <a:lnSpc>
                <a:spcPct val="90000"/>
              </a:lnSpc>
            </a:pPr>
            <a:r>
              <a:rPr lang="en-CA" sz="1200" dirty="0"/>
              <a:t>A mountain goat ascends and climb mountains.</a:t>
            </a:r>
          </a:p>
          <a:p>
            <a:pPr>
              <a:lnSpc>
                <a:spcPct val="90000"/>
              </a:lnSpc>
            </a:pPr>
            <a:r>
              <a:rPr lang="en-CA" sz="1200" dirty="0"/>
              <a:t>This means that women and girls must ascend to do the work in the movement. They have to teach the message.</a:t>
            </a:r>
          </a:p>
          <a:p>
            <a:pPr>
              <a:lnSpc>
                <a:spcPct val="90000"/>
              </a:lnSpc>
            </a:pPr>
            <a:r>
              <a:rPr lang="en-CA" sz="1200" dirty="0"/>
              <a:t>And Barak must descend. He must be humble and not be offended to see a women takes his place as a leader and a warrior.</a:t>
            </a:r>
          </a:p>
          <a:p>
            <a:pPr>
              <a:lnSpc>
                <a:spcPct val="90000"/>
              </a:lnSpc>
            </a:pPr>
            <a:r>
              <a:rPr lang="en-CA" sz="1200" dirty="0"/>
              <a:t>The work of women and girls is to become </a:t>
            </a:r>
            <a:r>
              <a:rPr lang="en-CA" sz="1200" dirty="0" err="1"/>
              <a:t>vaillant</a:t>
            </a:r>
            <a:r>
              <a:rPr lang="en-CA" sz="1200" dirty="0"/>
              <a:t> warriors and turn the 3</a:t>
            </a:r>
            <a:r>
              <a:rPr lang="en-CA" sz="1200" baseline="30000" dirty="0"/>
              <a:t>rd</a:t>
            </a:r>
            <a:r>
              <a:rPr lang="en-CA" sz="1200" dirty="0"/>
              <a:t> Angel Message into an instrument of warfare.</a:t>
            </a:r>
          </a:p>
          <a:p>
            <a:pPr>
              <a:lnSpc>
                <a:spcPct val="90000"/>
              </a:lnSpc>
            </a:pPr>
            <a:r>
              <a:rPr lang="en-CA" sz="1200" dirty="0"/>
              <a:t>This means that when people will hear the 3</a:t>
            </a:r>
            <a:r>
              <a:rPr lang="en-CA" sz="1200" baseline="30000" dirty="0"/>
              <a:t>rd</a:t>
            </a:r>
            <a:r>
              <a:rPr lang="en-CA" sz="1200" dirty="0"/>
              <a:t> Angel Message, first in the church and then in the world, it will agitate them in a manner that will wake them up. They would have to decide whether or not they will accept it. But it is a life or death decision.</a:t>
            </a:r>
          </a:p>
          <a:p>
            <a:pPr>
              <a:lnSpc>
                <a:spcPct val="90000"/>
              </a:lnSpc>
            </a:pPr>
            <a:r>
              <a:rPr lang="en-CA" sz="1200" dirty="0"/>
              <a:t>The Bible describes it this way : For the word of God [is] quick, and powerful, and </a:t>
            </a:r>
            <a:r>
              <a:rPr lang="en-CA" sz="1200" b="1" dirty="0"/>
              <a:t>sharper than any </a:t>
            </a:r>
            <a:r>
              <a:rPr lang="en-CA" sz="1200" b="1" dirty="0" err="1"/>
              <a:t>twoedged</a:t>
            </a:r>
            <a:r>
              <a:rPr lang="en-CA" sz="1200" b="1" dirty="0"/>
              <a:t> sword</a:t>
            </a:r>
            <a:r>
              <a:rPr lang="en-CA" sz="1200" dirty="0"/>
              <a:t>, piercing even to the dividing asunder of soul and spirit, and of the joints and marrow, and [is] a discerner of the thoughts and intents of the heart. Hebrew 4:12</a:t>
            </a:r>
          </a:p>
        </p:txBody>
      </p:sp>
      <p:sp>
        <p:nvSpPr>
          <p:cNvPr id="6" name="Content Placeholder 5">
            <a:extLst>
              <a:ext uri="{FF2B5EF4-FFF2-40B4-BE49-F238E27FC236}">
                <a16:creationId xmlns:a16="http://schemas.microsoft.com/office/drawing/2014/main" id="{9B42FAA5-3854-4BDB-A5CE-BFD261CB83E7}"/>
              </a:ext>
            </a:extLst>
          </p:cNvPr>
          <p:cNvSpPr>
            <a:spLocks noGrp="1"/>
          </p:cNvSpPr>
          <p:nvPr>
            <p:ph sz="half" idx="2"/>
          </p:nvPr>
        </p:nvSpPr>
        <p:spPr/>
        <p:txBody>
          <a:bodyPr>
            <a:normAutofit fontScale="55000" lnSpcReduction="20000"/>
          </a:bodyPr>
          <a:lstStyle/>
          <a:p>
            <a:endParaRPr lang="en-CA"/>
          </a:p>
        </p:txBody>
      </p:sp>
      <p:pic>
        <p:nvPicPr>
          <p:cNvPr id="3076" name="Picture 4" descr="Résultat d’images pour mountain goat climbing">
            <a:extLst>
              <a:ext uri="{FF2B5EF4-FFF2-40B4-BE49-F238E27FC236}">
                <a16:creationId xmlns:a16="http://schemas.microsoft.com/office/drawing/2014/main" id="{0B4B7E23-DD09-4C10-9A39-C4553EFE6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6"/>
            <a:ext cx="5027614" cy="418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13CE-6523-4F0D-B866-08D3C3D315D3}"/>
              </a:ext>
            </a:extLst>
          </p:cNvPr>
          <p:cNvSpPr>
            <a:spLocks noGrp="1"/>
          </p:cNvSpPr>
          <p:nvPr>
            <p:ph type="title"/>
          </p:nvPr>
        </p:nvSpPr>
        <p:spPr/>
        <p:txBody>
          <a:bodyPr/>
          <a:lstStyle/>
          <a:p>
            <a:r>
              <a:rPr lang="en-CA" dirty="0"/>
              <a:t>What Does God Require From The Priests in the Movement?</a:t>
            </a:r>
          </a:p>
        </p:txBody>
      </p:sp>
      <p:sp>
        <p:nvSpPr>
          <p:cNvPr id="3" name="Content Placeholder 2">
            <a:extLst>
              <a:ext uri="{FF2B5EF4-FFF2-40B4-BE49-F238E27FC236}">
                <a16:creationId xmlns:a16="http://schemas.microsoft.com/office/drawing/2014/main" id="{6AC7BFAF-BEDE-439A-B8A9-B861E8386A2F}"/>
              </a:ext>
            </a:extLst>
          </p:cNvPr>
          <p:cNvSpPr>
            <a:spLocks noGrp="1"/>
          </p:cNvSpPr>
          <p:nvPr>
            <p:ph sz="half" idx="1"/>
          </p:nvPr>
        </p:nvSpPr>
        <p:spPr/>
        <p:txBody>
          <a:bodyPr>
            <a:normAutofit fontScale="70000" lnSpcReduction="20000"/>
          </a:bodyPr>
          <a:lstStyle/>
          <a:p>
            <a:r>
              <a:rPr lang="en-CA" dirty="0"/>
              <a:t>The priests in the movement are made of men and women, boys and Girls</a:t>
            </a:r>
          </a:p>
          <a:p>
            <a:r>
              <a:rPr lang="en-CA" dirty="0"/>
              <a:t>What qualifies you to be a priest is the fact that you can take the Bible, the 3</a:t>
            </a:r>
            <a:r>
              <a:rPr lang="en-CA" baseline="30000" dirty="0"/>
              <a:t>rd</a:t>
            </a:r>
            <a:r>
              <a:rPr lang="en-CA" dirty="0"/>
              <a:t> Angel message and turn it into an instrument of war.</a:t>
            </a:r>
          </a:p>
          <a:p>
            <a:r>
              <a:rPr lang="en-CA" dirty="0"/>
              <a:t>So, women are required to ascend, to become mighty warriors, to become teachers, otherwise they lose eternal life.</a:t>
            </a:r>
          </a:p>
          <a:p>
            <a:r>
              <a:rPr lang="en-CA" dirty="0"/>
              <a:t>Men must be willing to give up their position, humble themselves and train their sisters otherwise, they would be swept away. </a:t>
            </a:r>
          </a:p>
          <a:p>
            <a:pPr marL="0" indent="0">
              <a:buNone/>
            </a:pPr>
            <a:endParaRPr lang="en-CA" dirty="0"/>
          </a:p>
        </p:txBody>
      </p:sp>
      <p:pic>
        <p:nvPicPr>
          <p:cNvPr id="4098" name="Picture 2" descr="Résultat d’images pour Boys and girls full armor ofGod">
            <a:extLst>
              <a:ext uri="{FF2B5EF4-FFF2-40B4-BE49-F238E27FC236}">
                <a16:creationId xmlns:a16="http://schemas.microsoft.com/office/drawing/2014/main" id="{40A9656C-91FE-4ED3-8ADC-1946667287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0069" y="1659117"/>
            <a:ext cx="5227816" cy="418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4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240" y="1239520"/>
            <a:ext cx="4394091" cy="3881119"/>
          </a:xfrm>
        </p:spPr>
        <p:txBody>
          <a:bodyPr>
            <a:normAutofit fontScale="90000"/>
          </a:bodyPr>
          <a:lstStyle/>
          <a:p>
            <a:r>
              <a:rPr lang="en-US" dirty="0"/>
              <a:t>So, boys and girls are important before God and are equally require to become warriors for God and team up.</a:t>
            </a:r>
            <a:br>
              <a:rPr lang="en-US" dirty="0"/>
            </a:br>
            <a:r>
              <a:rPr lang="en-US" dirty="0"/>
              <a:t>Are you willing to take the challenge?</a:t>
            </a:r>
          </a:p>
        </p:txBody>
      </p:sp>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423D-9C06-455E-A824-6F01C57CB508}"/>
              </a:ext>
            </a:extLst>
          </p:cNvPr>
          <p:cNvSpPr>
            <a:spLocks noGrp="1"/>
          </p:cNvSpPr>
          <p:nvPr>
            <p:ph type="title"/>
          </p:nvPr>
        </p:nvSpPr>
        <p:spPr>
          <a:xfrm>
            <a:off x="534839" y="304800"/>
            <a:ext cx="10588776" cy="1219200"/>
          </a:xfrm>
        </p:spPr>
        <p:txBody>
          <a:bodyPr/>
          <a:lstStyle/>
          <a:p>
            <a:r>
              <a:rPr lang="en-CA" dirty="0"/>
              <a:t>The Story Of Deborah And Jael In Judges 4</a:t>
            </a:r>
          </a:p>
        </p:txBody>
      </p:sp>
      <p:pic>
        <p:nvPicPr>
          <p:cNvPr id="5" name="Picture 2" descr="After the death of a judge called Ehud, God’s people turned to worshipping false gods again. As a result, God let them be conquered by King Jabin of Hazor, a Canaanite king. – Slide 4">
            <a:extLst>
              <a:ext uri="{FF2B5EF4-FFF2-40B4-BE49-F238E27FC236}">
                <a16:creationId xmlns:a16="http://schemas.microsoft.com/office/drawing/2014/main" id="{4730D9B5-237B-4897-A4D8-FBF0C0E5732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08948" y="1618618"/>
            <a:ext cx="3089162" cy="4630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ommander of King Jabin’s army was Sisera, who lived in Harosheth-haggoyim.  – Slide 5">
            <a:extLst>
              <a:ext uri="{FF2B5EF4-FFF2-40B4-BE49-F238E27FC236}">
                <a16:creationId xmlns:a16="http://schemas.microsoft.com/office/drawing/2014/main" id="{E40C044A-BAE0-424D-95BE-EF9830AA2A8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818880" y="1618618"/>
            <a:ext cx="3423920" cy="46307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621321-1D59-4090-B51B-CF8111CD7AA8}"/>
              </a:ext>
            </a:extLst>
          </p:cNvPr>
          <p:cNvSpPr txBox="1"/>
          <p:nvPr/>
        </p:nvSpPr>
        <p:spPr>
          <a:xfrm>
            <a:off x="146649" y="1733909"/>
            <a:ext cx="5607170" cy="4801314"/>
          </a:xfrm>
          <a:prstGeom prst="rect">
            <a:avLst/>
          </a:prstGeom>
          <a:noFill/>
        </p:spPr>
        <p:txBody>
          <a:bodyPr wrap="square" rtlCol="0">
            <a:spAutoFit/>
          </a:bodyPr>
          <a:lstStyle/>
          <a:p>
            <a:pPr marL="285750" indent="-285750">
              <a:buFont typeface="Arial" panose="020B0604020202020204" pitchFamily="34" charset="0"/>
              <a:buChar char="•"/>
            </a:pPr>
            <a:r>
              <a:rPr lang="en-CA" dirty="0"/>
              <a:t>Today, we will look at one of our major themes in our movement which is </a:t>
            </a:r>
            <a:r>
              <a:rPr lang="en-CA" b="1" dirty="0"/>
              <a:t>equality</a:t>
            </a:r>
            <a:r>
              <a:rPr lang="en-CA" dirty="0"/>
              <a:t>. For that we will look at the story of Deborah and Jael. </a:t>
            </a:r>
          </a:p>
          <a:p>
            <a:endParaRPr lang="en-CA" dirty="0"/>
          </a:p>
          <a:p>
            <a:pPr marL="285750" indent="-285750">
              <a:buFont typeface="Arial" panose="020B0604020202020204" pitchFamily="34" charset="0"/>
              <a:buChar char="•"/>
            </a:pPr>
            <a:r>
              <a:rPr lang="en-CA" dirty="0"/>
              <a:t>God’s people are in trouble. After the death of a judge called Ehud, God’s people turned to worshipping false gods again. As a result, God let them be conquered by King Jabin of Hazor, a Canaanite king. </a:t>
            </a:r>
          </a:p>
          <a:p>
            <a:endParaRPr lang="en-CA" sz="2000" dirty="0"/>
          </a:p>
          <a:p>
            <a:pPr marL="285750" indent="-285750">
              <a:buFont typeface="Arial" panose="020B0604020202020204" pitchFamily="34" charset="0"/>
              <a:buChar char="•"/>
            </a:pPr>
            <a:r>
              <a:rPr lang="en-CA" dirty="0"/>
              <a:t>The commander of King </a:t>
            </a:r>
            <a:r>
              <a:rPr lang="en-CA" dirty="0" err="1"/>
              <a:t>Jabin’s</a:t>
            </a:r>
            <a:r>
              <a:rPr lang="en-CA" dirty="0"/>
              <a:t> army was </a:t>
            </a:r>
            <a:r>
              <a:rPr lang="en-CA" dirty="0" err="1"/>
              <a:t>Sisera</a:t>
            </a:r>
            <a:r>
              <a:rPr lang="en-CA" dirty="0"/>
              <a:t>, who lived in </a:t>
            </a:r>
            <a:r>
              <a:rPr lang="en-CA" dirty="0" err="1"/>
              <a:t>Harosheth-haggoyim</a:t>
            </a:r>
            <a:r>
              <a:rPr lang="en-CA" dirty="0"/>
              <a:t>.</a:t>
            </a:r>
          </a:p>
          <a:p>
            <a:pPr marL="285750" indent="-285750">
              <a:buFont typeface="Arial" panose="020B0604020202020204" pitchFamily="34" charset="0"/>
              <a:buChar char="•"/>
            </a:pPr>
            <a:r>
              <a:rPr lang="en-CA" dirty="0" err="1"/>
              <a:t>Sisera</a:t>
            </a:r>
            <a:r>
              <a:rPr lang="en-CA" dirty="0"/>
              <a:t>, who had 900 iron chariots, ruthlessly oppressed the Israelites for twenty years. Then, they cried out to God for help.</a:t>
            </a:r>
          </a:p>
        </p:txBody>
      </p:sp>
    </p:spTree>
    <p:extLst>
      <p:ext uri="{BB962C8B-B14F-4D97-AF65-F5344CB8AC3E}">
        <p14:creationId xmlns:p14="http://schemas.microsoft.com/office/powerpoint/2010/main" val="39375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F358-CF82-4105-987D-6C99C8E70181}"/>
              </a:ext>
            </a:extLst>
          </p:cNvPr>
          <p:cNvSpPr>
            <a:spLocks noGrp="1"/>
          </p:cNvSpPr>
          <p:nvPr>
            <p:ph type="title"/>
          </p:nvPr>
        </p:nvSpPr>
        <p:spPr/>
        <p:txBody>
          <a:bodyPr/>
          <a:lstStyle/>
          <a:p>
            <a:pPr algn="ctr"/>
            <a:r>
              <a:rPr lang="en-CA" dirty="0"/>
              <a:t>Who Are the two Leaders of Our Movement?</a:t>
            </a:r>
          </a:p>
        </p:txBody>
      </p:sp>
      <p:pic>
        <p:nvPicPr>
          <p:cNvPr id="12" name="Picture Placeholder 11" descr="A person looking at the camera&#10;&#10;Description automatically generated">
            <a:extLst>
              <a:ext uri="{FF2B5EF4-FFF2-40B4-BE49-F238E27FC236}">
                <a16:creationId xmlns:a16="http://schemas.microsoft.com/office/drawing/2014/main" id="{32369187-976D-47A6-A7B1-3BE3609EA62E}"/>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5803" b="15803"/>
          <a:stretch>
            <a:fillRect/>
          </a:stretch>
        </p:blipFill>
        <p:spPr/>
      </p:pic>
      <p:sp>
        <p:nvSpPr>
          <p:cNvPr id="4" name="Text Placeholder 3">
            <a:extLst>
              <a:ext uri="{FF2B5EF4-FFF2-40B4-BE49-F238E27FC236}">
                <a16:creationId xmlns:a16="http://schemas.microsoft.com/office/drawing/2014/main" id="{0CAB3A84-FB5E-4F28-A9F6-B6186307CB6A}"/>
              </a:ext>
            </a:extLst>
          </p:cNvPr>
          <p:cNvSpPr>
            <a:spLocks noGrp="1"/>
          </p:cNvSpPr>
          <p:nvPr>
            <p:ph type="body" sz="half" idx="2"/>
          </p:nvPr>
        </p:nvSpPr>
        <p:spPr/>
        <p:txBody>
          <a:bodyPr/>
          <a:lstStyle/>
          <a:p>
            <a:pPr algn="ctr"/>
            <a:r>
              <a:rPr lang="en-CA" dirty="0"/>
              <a:t>Elder Parminder Biant</a:t>
            </a:r>
          </a:p>
          <a:p>
            <a:pPr algn="ctr"/>
            <a:r>
              <a:rPr lang="en-CA" dirty="0"/>
              <a:t>A man</a:t>
            </a:r>
          </a:p>
        </p:txBody>
      </p:sp>
      <p:pic>
        <p:nvPicPr>
          <p:cNvPr id="10" name="Picture Placeholder 9">
            <a:extLst>
              <a:ext uri="{FF2B5EF4-FFF2-40B4-BE49-F238E27FC236}">
                <a16:creationId xmlns:a16="http://schemas.microsoft.com/office/drawing/2014/main" id="{44865484-BC13-4DDD-BC8F-9B8B309EE56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4609" b="14609"/>
          <a:stretch>
            <a:fillRect/>
          </a:stretch>
        </p:blipFill>
        <p:spPr/>
      </p:pic>
      <p:sp>
        <p:nvSpPr>
          <p:cNvPr id="6" name="Text Placeholder 5">
            <a:extLst>
              <a:ext uri="{FF2B5EF4-FFF2-40B4-BE49-F238E27FC236}">
                <a16:creationId xmlns:a16="http://schemas.microsoft.com/office/drawing/2014/main" id="{EA2EBBDC-EA40-4043-A063-4A677657EB99}"/>
              </a:ext>
            </a:extLst>
          </p:cNvPr>
          <p:cNvSpPr>
            <a:spLocks noGrp="1"/>
          </p:cNvSpPr>
          <p:nvPr>
            <p:ph type="body" sz="half" idx="19"/>
          </p:nvPr>
        </p:nvSpPr>
        <p:spPr/>
        <p:txBody>
          <a:bodyPr/>
          <a:lstStyle/>
          <a:p>
            <a:pPr algn="ctr"/>
            <a:r>
              <a:rPr lang="en-CA" dirty="0"/>
              <a:t>Elder Tess Lambert</a:t>
            </a:r>
          </a:p>
          <a:p>
            <a:pPr algn="ctr"/>
            <a:r>
              <a:rPr lang="en-CA" dirty="0"/>
              <a:t>A woman</a:t>
            </a:r>
          </a:p>
        </p:txBody>
      </p:sp>
    </p:spTree>
    <p:extLst>
      <p:ext uri="{BB962C8B-B14F-4D97-AF65-F5344CB8AC3E}">
        <p14:creationId xmlns:p14="http://schemas.microsoft.com/office/powerpoint/2010/main" val="385063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a:t>Look At The Pictures. Can You Tell If There Is Equality Or Inequality? Explain Why</a:t>
            </a:r>
          </a:p>
        </p:txBody>
      </p:sp>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a:xfrm>
            <a:off x="1249168" y="4965964"/>
            <a:ext cx="2743200" cy="914400"/>
          </a:xfrm>
        </p:spPr>
        <p:txBody>
          <a:bodyPr>
            <a:normAutofit fontScale="62500" lnSpcReduction="20000"/>
          </a:bodyPr>
          <a:lstStyle/>
          <a:p>
            <a:pPr algn="ctr"/>
            <a:r>
              <a:rPr lang="en-US" dirty="0"/>
              <a:t>Inequality!</a:t>
            </a:r>
          </a:p>
          <a:p>
            <a:r>
              <a:rPr lang="en-US" dirty="0"/>
              <a:t>In this picture, girls are conditioned to do a certain work and boys another work. But a girl can be skilled to do boys’ work and Boys, girls’ work.</a:t>
            </a:r>
          </a:p>
        </p:txBody>
      </p:sp>
      <p:sp>
        <p:nvSpPr>
          <p:cNvPr id="13" name="Text Placeholder 12"/>
          <p:cNvSpPr>
            <a:spLocks noGrp="1"/>
          </p:cNvSpPr>
          <p:nvPr>
            <p:ph type="body" sz="half" idx="21"/>
          </p:nvPr>
        </p:nvSpPr>
        <p:spPr/>
        <p:txBody>
          <a:bodyPr>
            <a:normAutofit fontScale="77500" lnSpcReduction="20000"/>
          </a:bodyPr>
          <a:lstStyle/>
          <a:p>
            <a:pPr algn="ctr"/>
            <a:r>
              <a:rPr lang="en-US" dirty="0"/>
              <a:t>Inequality!</a:t>
            </a:r>
          </a:p>
          <a:p>
            <a:r>
              <a:rPr lang="en-US" dirty="0"/>
              <a:t>The girl has done the same work as the boy, but she receives less candies</a:t>
            </a:r>
          </a:p>
        </p:txBody>
      </p:sp>
      <p:pic>
        <p:nvPicPr>
          <p:cNvPr id="6" name="Picture Placeholder 5">
            <a:extLst>
              <a:ext uri="{FF2B5EF4-FFF2-40B4-BE49-F238E27FC236}">
                <a16:creationId xmlns:a16="http://schemas.microsoft.com/office/drawing/2014/main" id="{1B4CE056-D41B-4649-9331-35A6CB166AD6}"/>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16726" r="16726"/>
          <a:stretch>
            <a:fillRect/>
          </a:stretch>
        </p:blipFill>
        <p:spPr/>
      </p:pic>
      <p:sp>
        <p:nvSpPr>
          <p:cNvPr id="14" name="Text Placeholder 13"/>
          <p:cNvSpPr>
            <a:spLocks noGrp="1"/>
          </p:cNvSpPr>
          <p:nvPr>
            <p:ph type="body" sz="half" idx="22"/>
          </p:nvPr>
        </p:nvSpPr>
        <p:spPr/>
        <p:txBody>
          <a:bodyPr>
            <a:normAutofit fontScale="77500" lnSpcReduction="20000"/>
          </a:bodyPr>
          <a:lstStyle/>
          <a:p>
            <a:pPr algn="ctr"/>
            <a:r>
              <a:rPr lang="en-US" dirty="0"/>
              <a:t>Equality!</a:t>
            </a:r>
          </a:p>
          <a:p>
            <a:r>
              <a:rPr lang="en-US" dirty="0"/>
              <a:t>The girl and the boy receive the same amount of candies for the same work.</a:t>
            </a:r>
          </a:p>
        </p:txBody>
      </p:sp>
      <p:pic>
        <p:nvPicPr>
          <p:cNvPr id="5124" name="Picture 4" descr="Résultat d’images pour equality boys and girls">
            <a:extLst>
              <a:ext uri="{FF2B5EF4-FFF2-40B4-BE49-F238E27FC236}">
                <a16:creationId xmlns:a16="http://schemas.microsoft.com/office/drawing/2014/main" id="{7114160B-FBA0-452F-93BC-C508D44BA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529" y="1870812"/>
            <a:ext cx="2715289" cy="2729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a:extLst>
              <a:ext uri="{FF2B5EF4-FFF2-40B4-BE49-F238E27FC236}">
                <a16:creationId xmlns:a16="http://schemas.microsoft.com/office/drawing/2014/main" id="{4EC9ADD7-7689-4B52-8576-1F7467CBB08E}"/>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7493" r="17493"/>
          <a:stretch>
            <a:fillRect/>
          </a:stretch>
        </p:blipFill>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the Right Mindset? Discuss</a:t>
            </a:r>
          </a:p>
        </p:txBody>
      </p:sp>
      <p:sp>
        <p:nvSpPr>
          <p:cNvPr id="4" name="Content Placeholder 3"/>
          <p:cNvSpPr>
            <a:spLocks noGrp="1"/>
          </p:cNvSpPr>
          <p:nvPr>
            <p:ph sz="half" idx="1"/>
          </p:nvPr>
        </p:nvSpPr>
        <p:spPr/>
        <p:txBody>
          <a:bodyPr>
            <a:normAutofit lnSpcReduction="10000"/>
          </a:bodyPr>
          <a:lstStyle/>
          <a:p>
            <a:r>
              <a:rPr lang="en-US" dirty="0"/>
              <a:t>It is Sabbath Preparation and Daddy asks you to clean your room and the room of your brother. On the other hand, your brother just has to wipe the kitchen table.</a:t>
            </a:r>
          </a:p>
          <a:p>
            <a:r>
              <a:rPr lang="en-US" dirty="0"/>
              <a:t>There is a potluck at church. After lunch only women and girls do the clean-up.</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4146558764"/>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the Right Mindset? Discuss</a:t>
            </a:r>
          </a:p>
        </p:txBody>
      </p:sp>
      <p:sp>
        <p:nvSpPr>
          <p:cNvPr id="4" name="Content Placeholder 3"/>
          <p:cNvSpPr>
            <a:spLocks noGrp="1"/>
          </p:cNvSpPr>
          <p:nvPr>
            <p:ph sz="half" idx="1"/>
          </p:nvPr>
        </p:nvSpPr>
        <p:spPr/>
        <p:txBody>
          <a:bodyPr>
            <a:normAutofit/>
          </a:bodyPr>
          <a:lstStyle/>
          <a:p>
            <a:r>
              <a:rPr lang="en-US" dirty="0"/>
              <a:t>A brother and a sister got a 100% on their Math's test. The boy receives a smartwatch and the girl a kitchen playset</a:t>
            </a:r>
          </a:p>
          <a:p>
            <a:r>
              <a:rPr lang="en-US" dirty="0"/>
              <a:t>There is a potluck at church. The women warm up the food and the men set up the tables</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1632858040"/>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5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the Right Mindset? Discuss</a:t>
            </a:r>
          </a:p>
        </p:txBody>
      </p:sp>
      <p:sp>
        <p:nvSpPr>
          <p:cNvPr id="4" name="Content Placeholder 3"/>
          <p:cNvSpPr>
            <a:spLocks noGrp="1"/>
          </p:cNvSpPr>
          <p:nvPr>
            <p:ph sz="half" idx="1"/>
          </p:nvPr>
        </p:nvSpPr>
        <p:spPr/>
        <p:txBody>
          <a:bodyPr>
            <a:normAutofit fontScale="92500"/>
          </a:bodyPr>
          <a:lstStyle/>
          <a:p>
            <a:r>
              <a:rPr lang="en-US" dirty="0"/>
              <a:t>We are at the end of the summer; it is the time of harvest. Your mom, picks up corns and potatoes and tomatoes in the garden. She cooks them and your dad eats the delicious meal. </a:t>
            </a:r>
          </a:p>
          <a:p>
            <a:r>
              <a:rPr lang="en-US" dirty="0"/>
              <a:t>Your mom is a stay-at-home mom and a homeschool mom. Your dad works for a company and receives a salary.</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83706177"/>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46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the Right Mindset? Discuss</a:t>
            </a:r>
          </a:p>
        </p:txBody>
      </p:sp>
      <p:sp>
        <p:nvSpPr>
          <p:cNvPr id="4" name="Content Placeholder 3"/>
          <p:cNvSpPr>
            <a:spLocks noGrp="1"/>
          </p:cNvSpPr>
          <p:nvPr>
            <p:ph sz="half" idx="1"/>
          </p:nvPr>
        </p:nvSpPr>
        <p:spPr/>
        <p:txBody>
          <a:bodyPr>
            <a:normAutofit fontScale="92500"/>
          </a:bodyPr>
          <a:lstStyle/>
          <a:p>
            <a:r>
              <a:rPr lang="en-US" dirty="0"/>
              <a:t>Your mom works a full time Job and your Dad too. They both leave the house at 7:30 am and come back home at 5:00pm. Your mom cooks dinner while your dad watches a Bible study on Equality.</a:t>
            </a:r>
          </a:p>
          <a:p>
            <a:r>
              <a:rPr lang="en-US" dirty="0"/>
              <a:t>Your cousin is getting married. Her family brings a lot of gifts, money and property to give her future husband. </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961573499"/>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5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the Right Mindset? Discuss</a:t>
            </a:r>
          </a:p>
        </p:txBody>
      </p:sp>
      <p:sp>
        <p:nvSpPr>
          <p:cNvPr id="4" name="Content Placeholder 3"/>
          <p:cNvSpPr>
            <a:spLocks noGrp="1"/>
          </p:cNvSpPr>
          <p:nvPr>
            <p:ph sz="half" idx="1"/>
          </p:nvPr>
        </p:nvSpPr>
        <p:spPr>
          <a:xfrm>
            <a:off x="1065212" y="2432115"/>
            <a:ext cx="4954588" cy="3581462"/>
          </a:xfrm>
        </p:spPr>
        <p:txBody>
          <a:bodyPr>
            <a:normAutofit/>
          </a:bodyPr>
          <a:lstStyle/>
          <a:p>
            <a:r>
              <a:rPr lang="en-US" dirty="0"/>
              <a:t>The priests in the movement are men and women, but often moms have less time to study.</a:t>
            </a:r>
          </a:p>
          <a:p>
            <a:r>
              <a:rPr lang="en-US" dirty="0"/>
              <a:t>Both boys and girls are equal before GOD. How do you treat your siblings?</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6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a:t>Here Are A List Of Activities You Can Do</a:t>
            </a:r>
            <a:endParaRPr dirty="0"/>
          </a:p>
        </p:txBody>
      </p:sp>
      <p:sp>
        <p:nvSpPr>
          <p:cNvPr id="14" name="Content Placeholder 13"/>
          <p:cNvSpPr>
            <a:spLocks noGrp="1"/>
          </p:cNvSpPr>
          <p:nvPr>
            <p:ph idx="1"/>
          </p:nvPr>
        </p:nvSpPr>
        <p:spPr>
          <a:xfrm>
            <a:off x="1065214" y="1752599"/>
            <a:ext cx="10058400" cy="4657627"/>
          </a:xfrm>
        </p:spPr>
        <p:txBody>
          <a:bodyPr>
            <a:normAutofit fontScale="77500" lnSpcReduction="20000"/>
          </a:bodyPr>
          <a:lstStyle/>
          <a:p>
            <a:r>
              <a:rPr lang="en-CA" dirty="0"/>
              <a:t>Reconstruct the battlefield of Judges 4 with the many details.</a:t>
            </a:r>
            <a:endParaRPr dirty="0"/>
          </a:p>
          <a:p>
            <a:r>
              <a:rPr lang="en-CA" dirty="0"/>
              <a:t>Play the battle and explain the role of Deborah, Barak and Jael.</a:t>
            </a:r>
          </a:p>
          <a:p>
            <a:r>
              <a:rPr lang="en-CA" dirty="0"/>
              <a:t>Compare and contrast the character of Deborah and the one of Barak as leaders.</a:t>
            </a:r>
          </a:p>
          <a:p>
            <a:r>
              <a:rPr lang="en-CA" dirty="0"/>
              <a:t>In a large construction paper, draw 2 mighty warriors. A man and A woman and explain what it means to be priests and equal in the movement.</a:t>
            </a:r>
          </a:p>
          <a:p>
            <a:r>
              <a:rPr lang="en-CA" dirty="0"/>
              <a:t>Write or draw what you understand about equality.</a:t>
            </a:r>
          </a:p>
          <a:p>
            <a:r>
              <a:rPr lang="en-CA" dirty="0"/>
              <a:t>Write rules for your household that would favor equality.</a:t>
            </a:r>
          </a:p>
          <a:p>
            <a:r>
              <a:rPr lang="en-CA" dirty="0"/>
              <a:t>Teach the story of Deborah and Jael in your fellowship and to your friends.</a:t>
            </a:r>
          </a:p>
          <a:p>
            <a:r>
              <a:rPr lang="en-CA" dirty="0"/>
              <a:t>Practice equality every day! Work as a team; learn as a team; teach as a team; treat everybody equally.</a:t>
            </a:r>
          </a:p>
          <a:p>
            <a:endParaRPr dirty="0"/>
          </a:p>
          <a:p>
            <a:pPr marL="0" indent="0">
              <a:buNone/>
            </a:pP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a:t>Here are some nice Documentaries to watch and discuss</a:t>
            </a:r>
            <a:endParaRPr dirty="0"/>
          </a:p>
        </p:txBody>
      </p:sp>
      <p:sp>
        <p:nvSpPr>
          <p:cNvPr id="14" name="Content Placeholder 13"/>
          <p:cNvSpPr>
            <a:spLocks noGrp="1"/>
          </p:cNvSpPr>
          <p:nvPr>
            <p:ph idx="1"/>
          </p:nvPr>
        </p:nvSpPr>
        <p:spPr>
          <a:xfrm>
            <a:off x="1065214" y="1752599"/>
            <a:ext cx="10058400" cy="4657627"/>
          </a:xfrm>
        </p:spPr>
        <p:txBody>
          <a:bodyPr>
            <a:normAutofit fontScale="85000" lnSpcReduction="20000"/>
          </a:bodyPr>
          <a:lstStyle/>
          <a:p>
            <a:r>
              <a:rPr lang="en-CA" dirty="0"/>
              <a:t>Watch documentaries on equality.</a:t>
            </a:r>
          </a:p>
          <a:p>
            <a:r>
              <a:rPr lang="en-CA" dirty="0">
                <a:hlinkClick r:id="rId2"/>
              </a:rPr>
              <a:t>https://www.youtube.com/watch?v=hLr2GNRnmXM</a:t>
            </a:r>
            <a:endParaRPr lang="en-CA" dirty="0"/>
          </a:p>
          <a:p>
            <a:r>
              <a:rPr lang="en-CA" dirty="0">
                <a:hlinkClick r:id="rId3"/>
              </a:rPr>
              <a:t>https://www.youtube.com/watch?v=1TgCPu6QoKw</a:t>
            </a:r>
            <a:endParaRPr lang="en-CA" dirty="0"/>
          </a:p>
          <a:p>
            <a:r>
              <a:rPr lang="en-CA" dirty="0">
                <a:hlinkClick r:id="rId4"/>
              </a:rPr>
              <a:t>https://www.youtube.com/watch?v=hP8dLUxBfsU</a:t>
            </a:r>
            <a:endParaRPr lang="en-CA" dirty="0"/>
          </a:p>
          <a:p>
            <a:r>
              <a:rPr lang="en-CA" dirty="0">
                <a:hlinkClick r:id="rId5"/>
              </a:rPr>
              <a:t>https://www.youtube.com/watch?v=Mqrhn8khGLM&amp;t=858s</a:t>
            </a:r>
            <a:endParaRPr lang="en-CA" dirty="0"/>
          </a:p>
          <a:p>
            <a:r>
              <a:rPr lang="en-CA" dirty="0"/>
              <a:t>Watch a videos on the mountain goat also called Ibex.</a:t>
            </a:r>
          </a:p>
          <a:p>
            <a:r>
              <a:rPr lang="en-CA" dirty="0">
                <a:hlinkClick r:id="rId6"/>
              </a:rPr>
              <a:t>https://www.youtube.com/watch?v=RG9TMn1FJzc&amp;pbjreload=10</a:t>
            </a:r>
            <a:endParaRPr lang="en-CA" dirty="0"/>
          </a:p>
          <a:p>
            <a:r>
              <a:rPr lang="en-CA" dirty="0">
                <a:hlinkClick r:id="rId7"/>
              </a:rPr>
              <a:t>https://www.youtube.com/watch?v=b_i0oKHq5Yc</a:t>
            </a:r>
            <a:endParaRPr lang="en-CA" dirty="0"/>
          </a:p>
          <a:p>
            <a:r>
              <a:rPr lang="en-CA" dirty="0">
                <a:hlinkClick r:id="rId8"/>
              </a:rPr>
              <a:t>https://www.youtube.com/watch?v=w3rFBxnJJoc</a:t>
            </a:r>
            <a:endParaRPr lang="en-CA" dirty="0"/>
          </a:p>
          <a:p>
            <a:r>
              <a:rPr lang="en-CA" dirty="0">
                <a:hlinkClick r:id="rId9"/>
              </a:rPr>
              <a:t>https://www.youtube.com/watch?v=Hu8TJKMtmtI</a:t>
            </a:r>
            <a:endParaRPr lang="en-CA" dirty="0"/>
          </a:p>
          <a:p>
            <a:pPr marL="0" indent="0">
              <a:buNone/>
            </a:pPr>
            <a:endParaRPr dirty="0"/>
          </a:p>
        </p:txBody>
      </p:sp>
    </p:spTree>
    <p:extLst>
      <p:ext uri="{BB962C8B-B14F-4D97-AF65-F5344CB8AC3E}">
        <p14:creationId xmlns:p14="http://schemas.microsoft.com/office/powerpoint/2010/main" val="228711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210" y="2733772"/>
            <a:ext cx="7673405" cy="923827"/>
          </a:xfrm>
        </p:spPr>
        <p:txBody>
          <a:bodyPr/>
          <a:lstStyle/>
          <a:p>
            <a:r>
              <a:rPr lang="en-US" dirty="0"/>
              <a:t>Thank you and God Bless!</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borah, the wife of Lappidoth, was a prophetess who was judging Israel at that time. – Slide 7">
            <a:extLst>
              <a:ext uri="{FF2B5EF4-FFF2-40B4-BE49-F238E27FC236}">
                <a16:creationId xmlns:a16="http://schemas.microsoft.com/office/drawing/2014/main" id="{0B3B1B1E-28D6-45A3-AA12-D7A734382C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44860" y="895546"/>
            <a:ext cx="3433313" cy="5316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e would sit under the Palm of Deborah, between Ramah and Bethel and the Israelites would go to her for advice and to settle their disputes by God’s laws. – Slide 8">
            <a:extLst>
              <a:ext uri="{FF2B5EF4-FFF2-40B4-BE49-F238E27FC236}">
                <a16:creationId xmlns:a16="http://schemas.microsoft.com/office/drawing/2014/main" id="{52BBCFBB-BCFA-4B2B-94DD-F7CE79121C6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755811" y="895546"/>
            <a:ext cx="3436189" cy="53167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0CECF8-DFE3-4B3F-B493-2012145C5993}"/>
              </a:ext>
            </a:extLst>
          </p:cNvPr>
          <p:cNvSpPr txBox="1"/>
          <p:nvPr/>
        </p:nvSpPr>
        <p:spPr>
          <a:xfrm>
            <a:off x="77638" y="966158"/>
            <a:ext cx="5327482" cy="4801314"/>
          </a:xfrm>
          <a:prstGeom prst="rect">
            <a:avLst/>
          </a:prstGeom>
          <a:noFill/>
        </p:spPr>
        <p:txBody>
          <a:bodyPr wrap="square" rtlCol="0">
            <a:spAutoFit/>
          </a:bodyPr>
          <a:lstStyle/>
          <a:p>
            <a:pPr marL="285750" indent="-285750">
              <a:buFont typeface="Arial" panose="020B0604020202020204" pitchFamily="34" charset="0"/>
              <a:buChar char="•"/>
            </a:pPr>
            <a:r>
              <a:rPr lang="en-CA" dirty="0"/>
              <a:t>So, God raises up a leader to help and assist his people.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God has decided in his wisdom and providence that he will raised up a woman. This woman is Deborah.</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Deborah, the wife of </a:t>
            </a:r>
            <a:r>
              <a:rPr lang="en-CA" dirty="0" err="1"/>
              <a:t>Lappidoth</a:t>
            </a:r>
            <a:r>
              <a:rPr lang="en-CA" dirty="0"/>
              <a:t>, was a prophetess who was judging Israel at that time.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She would sit under a Palm, between Ramah and Bethel and the Israelites would go to her for advice and to settle their disputes by God’s laws.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93332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ne day, Deborah sent for Barak, son of Abinoam, who lived in Kedesh in the region of Naphtali. Barak travelled south to meet her. – Slide 9">
            <a:extLst>
              <a:ext uri="{FF2B5EF4-FFF2-40B4-BE49-F238E27FC236}">
                <a16:creationId xmlns:a16="http://schemas.microsoft.com/office/drawing/2014/main" id="{67CCA23C-5E00-4936-91A1-96C1C66ED9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70092" y="1362974"/>
            <a:ext cx="2973467" cy="46972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borah told him, ‘This is what the Lord, the God of Israel, commands you to do. Gather 10,000 warriors from the tribes of Naphtali and Zebulun at Mount Tabor. I will call out Sisera, commander of Jabin’s army, along with his chariots and warriors, to the Kishon River. There I will give you victory over him.’ – Slide 10">
            <a:extLst>
              <a:ext uri="{FF2B5EF4-FFF2-40B4-BE49-F238E27FC236}">
                <a16:creationId xmlns:a16="http://schemas.microsoft.com/office/drawing/2014/main" id="{92AEEC6B-5F74-4388-A7C6-5DAF85F2638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16088" y="1362974"/>
            <a:ext cx="3275912" cy="4697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056A43-8338-441F-B7E2-9A58AA3C413C}"/>
              </a:ext>
            </a:extLst>
          </p:cNvPr>
          <p:cNvSpPr txBox="1"/>
          <p:nvPr/>
        </p:nvSpPr>
        <p:spPr>
          <a:xfrm>
            <a:off x="79534" y="1859339"/>
            <a:ext cx="5863087" cy="3139321"/>
          </a:xfrm>
          <a:prstGeom prst="rect">
            <a:avLst/>
          </a:prstGeom>
          <a:noFill/>
        </p:spPr>
        <p:txBody>
          <a:bodyPr wrap="square" rtlCol="0">
            <a:spAutoFit/>
          </a:bodyPr>
          <a:lstStyle/>
          <a:p>
            <a:pPr marL="285750" indent="-285750">
              <a:buFont typeface="Arial" panose="020B0604020202020204" pitchFamily="34" charset="0"/>
              <a:buChar char="•"/>
            </a:pPr>
            <a:r>
              <a:rPr lang="en-CA"/>
              <a:t>One day, Deborah sent for Barak, son of Abinoam, who lived in Kedesh in the region of Naphtali. Barak travelled south to meet her.</a:t>
            </a:r>
          </a:p>
          <a:p>
            <a:endParaRPr lang="en-CA"/>
          </a:p>
          <a:p>
            <a:pPr marL="285750" indent="-285750">
              <a:buFont typeface="Arial" panose="020B0604020202020204" pitchFamily="34" charset="0"/>
              <a:buChar char="•"/>
            </a:pPr>
            <a:r>
              <a:rPr lang="en-CA"/>
              <a:t>Deborah told him, ‘This is what the Lord, the God of Israel, commands you to do. Gather 10,000 warriors from the tribes of Naphtali and Zebulun at Mount Tabor. I will call out Sisera, commander of Jabin’s army, along with his chariots and warriors, to the Kishon River. There I will give you victory over him.</a:t>
            </a:r>
            <a:endParaRPr lang="en-CA" dirty="0"/>
          </a:p>
        </p:txBody>
      </p:sp>
    </p:spTree>
    <p:extLst>
      <p:ext uri="{BB962C8B-B14F-4D97-AF65-F5344CB8AC3E}">
        <p14:creationId xmlns:p14="http://schemas.microsoft.com/office/powerpoint/2010/main" val="180629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rak replied, ‘I will go, but only if you go with me.’ ‘Very well,’ Deborah replied, ‘I will go with you. But you will receive no honour in this venture, for the Lord’s victory over Sisera will be at the hands of a woman.’ – Slide 11">
            <a:extLst>
              <a:ext uri="{FF2B5EF4-FFF2-40B4-BE49-F238E27FC236}">
                <a16:creationId xmlns:a16="http://schemas.microsoft.com/office/drawing/2014/main" id="{1D977D11-4EB8-43DD-9F05-14B2B5D5ED1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24424" y="980579"/>
            <a:ext cx="3398808" cy="52563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o Deborah went with him. Barak called together the tribes of Zebulun and Naphtali, who lived east of Lake Galilee, and 10,000 warriors went with him and Deborah to Mount Tabor. – Slide 12">
            <a:extLst>
              <a:ext uri="{FF2B5EF4-FFF2-40B4-BE49-F238E27FC236}">
                <a16:creationId xmlns:a16="http://schemas.microsoft.com/office/drawing/2014/main" id="{ADC73AD4-A14D-409D-B3B0-B5E7FC0DDF8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23363" y="980579"/>
            <a:ext cx="3068637" cy="5256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BAAE8B-6601-46B7-9B33-77DD78BFF31F}"/>
              </a:ext>
            </a:extLst>
          </p:cNvPr>
          <p:cNvSpPr txBox="1"/>
          <p:nvPr/>
        </p:nvSpPr>
        <p:spPr>
          <a:xfrm>
            <a:off x="595222" y="923026"/>
            <a:ext cx="5149970" cy="5078313"/>
          </a:xfrm>
          <a:prstGeom prst="rect">
            <a:avLst/>
          </a:prstGeom>
          <a:noFill/>
        </p:spPr>
        <p:txBody>
          <a:bodyPr wrap="square" rtlCol="0">
            <a:spAutoFit/>
          </a:bodyPr>
          <a:lstStyle/>
          <a:p>
            <a:pPr marL="285750" indent="-285750">
              <a:buFont typeface="Arial" panose="020B0604020202020204" pitchFamily="34" charset="0"/>
              <a:buChar char="•"/>
            </a:pPr>
            <a:r>
              <a:rPr lang="en-CA" dirty="0"/>
              <a:t>Barak replied, ‘I will go, but only if you go with me.’ ‘Very well,’ Deborah replied, ‘I will go with you. But you will receive no honour in this venture, for the Lord’s victory over </a:t>
            </a:r>
            <a:r>
              <a:rPr lang="en-CA" dirty="0" err="1"/>
              <a:t>Sisera</a:t>
            </a:r>
            <a:r>
              <a:rPr lang="en-CA" dirty="0"/>
              <a:t> will be at the hands of a woman.</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So Deborah went with him. Barak called together the tribes of Zebulun and Naphtali, who lived east of Lake Galilee, and 10,000 warriors went with him and Deborah to Mount Tabor.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At that time, women are not allowed to fight a battle. So, the honor to kill the captain </a:t>
            </a:r>
            <a:r>
              <a:rPr lang="en-CA" dirty="0" err="1"/>
              <a:t>Sisera</a:t>
            </a:r>
            <a:r>
              <a:rPr lang="en-CA" dirty="0"/>
              <a:t> will go to another woman </a:t>
            </a:r>
            <a:r>
              <a:rPr lang="en-CA" b="1" dirty="0"/>
              <a:t>not</a:t>
            </a:r>
            <a:r>
              <a:rPr lang="en-CA" dirty="0"/>
              <a:t> a man. The woman is Jael.</a:t>
            </a:r>
          </a:p>
          <a:p>
            <a:endParaRPr lang="en-CA" dirty="0"/>
          </a:p>
        </p:txBody>
      </p:sp>
    </p:spTree>
    <p:extLst>
      <p:ext uri="{BB962C8B-B14F-4D97-AF65-F5344CB8AC3E}">
        <p14:creationId xmlns:p14="http://schemas.microsoft.com/office/powerpoint/2010/main" val="23466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2" y="304799"/>
            <a:ext cx="10058402" cy="1216152"/>
          </a:xfrm>
        </p:spPr>
        <p:txBody>
          <a:bodyPr anchor="b">
            <a:normAutofit/>
          </a:bodyPr>
          <a:lstStyle/>
          <a:p>
            <a:r>
              <a:rPr lang="en-US" dirty="0"/>
              <a:t>What Does God Want To Show Us?</a:t>
            </a:r>
          </a:p>
        </p:txBody>
      </p:sp>
      <p:pic>
        <p:nvPicPr>
          <p:cNvPr id="3" name="Picture Placeholder 2" descr="A picture containing drawing, umbrella&#10;&#10;Description automatically generated">
            <a:extLst>
              <a:ext uri="{FF2B5EF4-FFF2-40B4-BE49-F238E27FC236}">
                <a16:creationId xmlns:a16="http://schemas.microsoft.com/office/drawing/2014/main" id="{1A2700BD-A63F-4425-BB51-F5A4B312C9AC}"/>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t="4861" r="-1" b="59477"/>
          <a:stretch/>
        </p:blipFill>
        <p:spPr>
          <a:xfrm>
            <a:off x="1265028" y="1900210"/>
            <a:ext cx="3935536" cy="2571736"/>
          </a:xfrm>
          <a:noFill/>
        </p:spPr>
      </p:pic>
      <p:sp>
        <p:nvSpPr>
          <p:cNvPr id="15" name="Text Placeholder 3">
            <a:extLst>
              <a:ext uri="{FF2B5EF4-FFF2-40B4-BE49-F238E27FC236}">
                <a16:creationId xmlns:a16="http://schemas.microsoft.com/office/drawing/2014/main" id="{37C66634-25DD-4481-99BE-C167C40BFBB6}"/>
              </a:ext>
            </a:extLst>
          </p:cNvPr>
          <p:cNvSpPr>
            <a:spLocks noGrp="1"/>
          </p:cNvSpPr>
          <p:nvPr>
            <p:ph type="body" sz="half" idx="2"/>
          </p:nvPr>
        </p:nvSpPr>
        <p:spPr>
          <a:xfrm>
            <a:off x="1052423" y="4935990"/>
            <a:ext cx="4368980" cy="1007610"/>
          </a:xfrm>
        </p:spPr>
        <p:txBody>
          <a:bodyPr>
            <a:normAutofit fontScale="85000" lnSpcReduction="20000"/>
          </a:bodyPr>
          <a:lstStyle/>
          <a:p>
            <a:r>
              <a:rPr lang="en-CA" dirty="0"/>
              <a:t>God wants to show that it is not acceptable enough for Barak to be blessed and let Deborah in the background. To ask a woman to go to battle is not acceptable at that time, so he will not receive honor nor glory.</a:t>
            </a:r>
            <a:endParaRPr lang="en-US" dirty="0"/>
          </a:p>
        </p:txBody>
      </p:sp>
      <p:pic>
        <p:nvPicPr>
          <p:cNvPr id="5" name="Picture Placeholder 4">
            <a:extLst>
              <a:ext uri="{FF2B5EF4-FFF2-40B4-BE49-F238E27FC236}">
                <a16:creationId xmlns:a16="http://schemas.microsoft.com/office/drawing/2014/main" id="{B4433B04-91BD-4F5E-942F-375B8DD52DEF}"/>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t="19547" r="2" b="38160"/>
          <a:stretch/>
        </p:blipFill>
        <p:spPr>
          <a:xfrm>
            <a:off x="6975717" y="1900210"/>
            <a:ext cx="3935536" cy="2571736"/>
          </a:xfrm>
          <a:noFill/>
        </p:spPr>
      </p:pic>
      <p:sp>
        <p:nvSpPr>
          <p:cNvPr id="17" name="Text Placeholder 5">
            <a:extLst>
              <a:ext uri="{FF2B5EF4-FFF2-40B4-BE49-F238E27FC236}">
                <a16:creationId xmlns:a16="http://schemas.microsoft.com/office/drawing/2014/main" id="{132EC050-A12C-48D7-9D4F-61E01B668183}"/>
              </a:ext>
            </a:extLst>
          </p:cNvPr>
          <p:cNvSpPr>
            <a:spLocks noGrp="1"/>
          </p:cNvSpPr>
          <p:nvPr>
            <p:ph type="body" sz="half" idx="19"/>
          </p:nvPr>
        </p:nvSpPr>
        <p:spPr>
          <a:xfrm>
            <a:off x="6742908" y="4935990"/>
            <a:ext cx="4368980" cy="1007610"/>
          </a:xfrm>
        </p:spPr>
        <p:txBody>
          <a:bodyPr>
            <a:normAutofit fontScale="92500" lnSpcReduction="20000"/>
          </a:bodyPr>
          <a:lstStyle/>
          <a:p>
            <a:r>
              <a:rPr lang="en-CA" dirty="0"/>
              <a:t>This proves that women can be used from the beginning of a battle to the end. Girls are in the eyes of God as worthy as boys. And God will use girls and boys to fight the final battle.</a:t>
            </a:r>
          </a:p>
          <a:p>
            <a:endParaRPr lang="en-US" dirty="0"/>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B54123-22A1-4495-B331-1483965651B0}"/>
              </a:ext>
            </a:extLst>
          </p:cNvPr>
          <p:cNvSpPr>
            <a:spLocks noGrp="1"/>
          </p:cNvSpPr>
          <p:nvPr>
            <p:ph sz="half" idx="1"/>
          </p:nvPr>
        </p:nvSpPr>
        <p:spPr/>
        <p:txBody>
          <a:bodyPr>
            <a:normAutofit fontScale="77500" lnSpcReduction="20000"/>
          </a:bodyPr>
          <a:lstStyle/>
          <a:p>
            <a:pPr marL="285750" indent="-285750"/>
            <a:r>
              <a:rPr lang="en-CA" dirty="0"/>
              <a:t>When </a:t>
            </a:r>
            <a:r>
              <a:rPr lang="en-CA" dirty="0" err="1"/>
              <a:t>Sisera</a:t>
            </a:r>
            <a:r>
              <a:rPr lang="en-CA" dirty="0"/>
              <a:t> heard Barak had gone up to Mount Tabor, he called for all 900 of his iron chariots and all his warriors, and they marched from </a:t>
            </a:r>
            <a:r>
              <a:rPr lang="en-CA" dirty="0" err="1"/>
              <a:t>Harosheth-haggoyim</a:t>
            </a:r>
            <a:r>
              <a:rPr lang="en-CA" dirty="0"/>
              <a:t> to the Kishon River. Deborah said to Barak, ‘Get ready! This is the day the Lord will give you victory over </a:t>
            </a:r>
            <a:r>
              <a:rPr lang="en-CA" dirty="0" err="1"/>
              <a:t>Sisera</a:t>
            </a:r>
            <a:r>
              <a:rPr lang="en-CA" dirty="0"/>
              <a:t>. The Lord is marching ahead of you.’</a:t>
            </a:r>
          </a:p>
          <a:p>
            <a:pPr marL="285750" indent="-285750"/>
            <a:r>
              <a:rPr lang="en-CA" dirty="0"/>
              <a:t>It had rained and the Kishon river was in flood. Barak led his 10,000 warriors down the slopes of Mount Tabor into battle. </a:t>
            </a:r>
            <a:r>
              <a:rPr lang="en-CA" dirty="0" err="1"/>
              <a:t>Sisera</a:t>
            </a:r>
            <a:r>
              <a:rPr lang="en-CA" dirty="0"/>
              <a:t> chariots got bogged down in the wet clay and his warriors abandoned them to flee on foot.</a:t>
            </a:r>
          </a:p>
          <a:p>
            <a:endParaRPr lang="en-CA" dirty="0"/>
          </a:p>
        </p:txBody>
      </p:sp>
      <p:pic>
        <p:nvPicPr>
          <p:cNvPr id="1028" name="Picture 4" descr="It had rained and the Kishon river was in flood. Barak led his 10,000 warriors down the slopes of Mount Tabor into battle. Sisera chariots got bogged down in the wet clay and his warriors abandoned them to flee on foot. – Slide 14">
            <a:extLst>
              <a:ext uri="{FF2B5EF4-FFF2-40B4-BE49-F238E27FC236}">
                <a16:creationId xmlns:a16="http://schemas.microsoft.com/office/drawing/2014/main" id="{A79C206B-DFBA-44A8-8AD3-E94470622D7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69885" y="1825626"/>
            <a:ext cx="6222115" cy="408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6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6F0FC-C914-45FB-8054-603273776083}"/>
              </a:ext>
            </a:extLst>
          </p:cNvPr>
          <p:cNvSpPr>
            <a:spLocks noGrp="1"/>
          </p:cNvSpPr>
          <p:nvPr>
            <p:ph sz="half" idx="1"/>
          </p:nvPr>
        </p:nvSpPr>
        <p:spPr>
          <a:xfrm>
            <a:off x="160967" y="1151582"/>
            <a:ext cx="5444765" cy="4554836"/>
          </a:xfrm>
        </p:spPr>
        <p:txBody>
          <a:bodyPr>
            <a:normAutofit/>
          </a:bodyPr>
          <a:lstStyle/>
          <a:p>
            <a:r>
              <a:rPr lang="en-CA" sz="1800" dirty="0"/>
              <a:t>Barak chased them all the way to </a:t>
            </a:r>
            <a:r>
              <a:rPr lang="en-CA" sz="1800" dirty="0" err="1"/>
              <a:t>Harosheth-haggoyim</a:t>
            </a:r>
            <a:r>
              <a:rPr lang="en-CA" sz="1800" dirty="0"/>
              <a:t>, killing all of </a:t>
            </a:r>
            <a:r>
              <a:rPr lang="en-CA" sz="1800" dirty="0" err="1"/>
              <a:t>Sisera’s</a:t>
            </a:r>
            <a:r>
              <a:rPr lang="en-CA" sz="1800" dirty="0"/>
              <a:t> warriors. However </a:t>
            </a:r>
            <a:r>
              <a:rPr lang="en-CA" sz="1800" dirty="0" err="1"/>
              <a:t>Sisera</a:t>
            </a:r>
            <a:r>
              <a:rPr lang="en-CA" sz="1800" dirty="0"/>
              <a:t> fled towards </a:t>
            </a:r>
            <a:r>
              <a:rPr lang="en-CA" sz="1800" dirty="0" err="1"/>
              <a:t>Zaanannim</a:t>
            </a:r>
            <a:r>
              <a:rPr lang="en-CA" sz="1800" dirty="0"/>
              <a:t> where Heber the Kenite had pitched his tent. He was on friendly terms with King Jabin of Hazor. Heber’s wife was called Jael.</a:t>
            </a:r>
          </a:p>
          <a:p>
            <a:r>
              <a:rPr lang="en-CA" sz="1800" dirty="0"/>
              <a:t>Jael went out to meet </a:t>
            </a:r>
            <a:r>
              <a:rPr lang="en-CA" sz="1800" dirty="0" err="1"/>
              <a:t>Sisera</a:t>
            </a:r>
            <a:r>
              <a:rPr lang="en-CA" sz="1800" dirty="0"/>
              <a:t> and said, ‘Hide in my tent, sir. Don’t be afraid.’ So he went into her tent. She gave him milk to quench his thirst and then hid him under a blanket. ‘Stand at the door of the tent,’ he told her. ‘If anybody comes say there is no-one here.’</a:t>
            </a:r>
            <a:r>
              <a:rPr lang="en-CA" dirty="0"/>
              <a:t> </a:t>
            </a:r>
          </a:p>
        </p:txBody>
      </p:sp>
      <p:pic>
        <p:nvPicPr>
          <p:cNvPr id="6146" name="Picture 2" descr="Barak chased them all the way to Harosheth-haggoyim, killing all of Sisera’s warriors. However Sisera fled towards Zaanannim where Heber the Kenite had pitched his tent. He was on on friendly terms with King Jabin of Hazor. Heber’s wife was called Jael. – Slide 15">
            <a:extLst>
              <a:ext uri="{FF2B5EF4-FFF2-40B4-BE49-F238E27FC236}">
                <a16:creationId xmlns:a16="http://schemas.microsoft.com/office/drawing/2014/main" id="{BC8FA0B2-07D6-4536-B1A4-BA5F4AFCFEF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05732" y="1151582"/>
            <a:ext cx="2943045" cy="49763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ael went out to meet Sisera and said, ‘Hide in my tent, sir. Don’t be afraid.’ So he went into her tent. She gave him milk to quench his thirst and then hid him under a blanket. ‘Stand at the door of the tent,’ he told her. ‘If anybody comes say there is no-one here.’ – Slide 16">
            <a:extLst>
              <a:ext uri="{FF2B5EF4-FFF2-40B4-BE49-F238E27FC236}">
                <a16:creationId xmlns:a16="http://schemas.microsoft.com/office/drawing/2014/main" id="{89693E49-5C15-4D9C-B168-EC332ACA4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220" y="1151581"/>
            <a:ext cx="3415602" cy="497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16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A9A58-BF58-42E7-8490-EA169505EB3E}"/>
              </a:ext>
            </a:extLst>
          </p:cNvPr>
          <p:cNvSpPr>
            <a:spLocks noGrp="1"/>
          </p:cNvSpPr>
          <p:nvPr>
            <p:ph sz="half" idx="1"/>
          </p:nvPr>
        </p:nvSpPr>
        <p:spPr>
          <a:xfrm>
            <a:off x="54187" y="1181818"/>
            <a:ext cx="5345057" cy="4202220"/>
          </a:xfrm>
        </p:spPr>
        <p:txBody>
          <a:bodyPr>
            <a:normAutofit/>
          </a:bodyPr>
          <a:lstStyle/>
          <a:p>
            <a:r>
              <a:rPr lang="en-CA" sz="2000" dirty="0"/>
              <a:t>But when </a:t>
            </a:r>
            <a:r>
              <a:rPr lang="en-CA" sz="2000" dirty="0" err="1"/>
              <a:t>Sisera</a:t>
            </a:r>
            <a:r>
              <a:rPr lang="en-CA" sz="2000" dirty="0"/>
              <a:t> fell asleep from exhaustion, Jael quietly crept up to him with a hammer and tent peg in her hand. She drove the tent peg through the side of his head (temple) and killed him.</a:t>
            </a:r>
          </a:p>
          <a:p>
            <a:r>
              <a:rPr lang="en-CA" sz="2000" dirty="0"/>
              <a:t>When Barak came looking for </a:t>
            </a:r>
            <a:r>
              <a:rPr lang="en-CA" sz="2000" dirty="0" err="1"/>
              <a:t>Sisera</a:t>
            </a:r>
            <a:r>
              <a:rPr lang="en-CA" sz="2000" dirty="0"/>
              <a:t>, Jael went out to meet him. ‘Come, and I will show you the man you are looking for,’ she said. Barak followed her into the tent and found </a:t>
            </a:r>
            <a:r>
              <a:rPr lang="en-CA" sz="2000" dirty="0" err="1"/>
              <a:t>Sisera</a:t>
            </a:r>
            <a:r>
              <a:rPr lang="en-CA" sz="2000" dirty="0"/>
              <a:t> lying there dead.</a:t>
            </a:r>
          </a:p>
        </p:txBody>
      </p:sp>
      <p:pic>
        <p:nvPicPr>
          <p:cNvPr id="7170" name="Picture 2" descr="But when Sisera fell asleep from exhaustion, Jael quietly crept up to him with a hammer and tent peg in her hand. She drove the tent peg through the side of his head (temple) and killed him. – Slide 17">
            <a:extLst>
              <a:ext uri="{FF2B5EF4-FFF2-40B4-BE49-F238E27FC236}">
                <a16:creationId xmlns:a16="http://schemas.microsoft.com/office/drawing/2014/main" id="{C43755F0-0226-4B23-80FB-376DE42653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13872" y="1181818"/>
            <a:ext cx="3282901" cy="497859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hen Barak came looking for Sisera, Jael went out to meet him. ‘Come, and I will show you the man you are looking for,’ she said. Barak followed her into the tent and found Sisera lying there dead. – Slide 18">
            <a:extLst>
              <a:ext uri="{FF2B5EF4-FFF2-40B4-BE49-F238E27FC236}">
                <a16:creationId xmlns:a16="http://schemas.microsoft.com/office/drawing/2014/main" id="{1081B7C5-947F-4CAE-AED1-00C7386F5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306" y="1181818"/>
            <a:ext cx="3416507" cy="497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2468</Words>
  <Application>Microsoft Office PowerPoint</Application>
  <PresentationFormat>Widescreen</PresentationFormat>
  <Paragraphs>149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Segoe Print</vt:lpstr>
      <vt:lpstr>Nature Illustration 16x9</vt:lpstr>
      <vt:lpstr>Kid’s Prophecy Corner</vt:lpstr>
      <vt:lpstr>The Story Of Deborah And Jael In Judges 4</vt:lpstr>
      <vt:lpstr>PowerPoint Presentation</vt:lpstr>
      <vt:lpstr>PowerPoint Presentation</vt:lpstr>
      <vt:lpstr>PowerPoint Presentation</vt:lpstr>
      <vt:lpstr>What Does God Want To Show Us?</vt:lpstr>
      <vt:lpstr>PowerPoint Presentation</vt:lpstr>
      <vt:lpstr>PowerPoint Presentation</vt:lpstr>
      <vt:lpstr>PowerPoint Presentation</vt:lpstr>
      <vt:lpstr>Who Are The Two Important Persons In That Story?</vt:lpstr>
      <vt:lpstr>How Does Barak Looks like?</vt:lpstr>
      <vt:lpstr>What Does A Hammer and A Nail Represent In Bible Prophecy?</vt:lpstr>
      <vt:lpstr>What Does The Tent Symbolize In Bible Prophecy?</vt:lpstr>
      <vt:lpstr>Why The Tent Need A Nail And A Hammer?</vt:lpstr>
      <vt:lpstr>PowerPoint Presentation</vt:lpstr>
      <vt:lpstr>This Is How Equality Looks Like Before God</vt:lpstr>
      <vt:lpstr>Do You know What The Name Jael Mean?</vt:lpstr>
      <vt:lpstr>What Does God Require From The Priests in the Movement?</vt:lpstr>
      <vt:lpstr>So, boys and girls are important before God and are equally require to become warriors for God and team up. Are you willing to take the challenge?</vt:lpstr>
      <vt:lpstr>Who Are the two Leaders of Our Movement?</vt:lpstr>
      <vt:lpstr>Look At The Pictures. Can You Tell If There Is Equality Or Inequality? Explain Why</vt:lpstr>
      <vt:lpstr>Do You Have the Right Mindset? Discuss</vt:lpstr>
      <vt:lpstr>Do You Have the Right Mindset? Discuss</vt:lpstr>
      <vt:lpstr>Do You Have the Right Mindset? Discuss</vt:lpstr>
      <vt:lpstr>Do You Have the Right Mindset? Discuss</vt:lpstr>
      <vt:lpstr>Do You Have the Right Mindset? Discuss</vt:lpstr>
      <vt:lpstr>Here Are A List Of Activities You Can Do</vt:lpstr>
      <vt:lpstr>Here are some nice Documentaries to watch and discuss</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 Marion</dc:creator>
  <cp:lastModifiedBy>Katia Marion</cp:lastModifiedBy>
  <cp:revision>1</cp:revision>
  <dcterms:created xsi:type="dcterms:W3CDTF">2020-04-18T23:44:43Z</dcterms:created>
  <dcterms:modified xsi:type="dcterms:W3CDTF">2020-04-21T02:17:02Z</dcterms:modified>
</cp:coreProperties>
</file>