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6" r:id="rId2"/>
    <p:sldId id="285" r:id="rId3"/>
    <p:sldId id="265" r:id="rId4"/>
    <p:sldId id="286" r:id="rId5"/>
    <p:sldId id="266" r:id="rId6"/>
    <p:sldId id="287" r:id="rId7"/>
    <p:sldId id="288" r:id="rId8"/>
    <p:sldId id="270" r:id="rId9"/>
    <p:sldId id="289" r:id="rId10"/>
    <p:sldId id="271" r:id="rId11"/>
    <p:sldId id="272" r:id="rId12"/>
    <p:sldId id="290" r:id="rId13"/>
    <p:sldId id="291" r:id="rId14"/>
    <p:sldId id="263" r:id="rId15"/>
    <p:sldId id="292" r:id="rId16"/>
    <p:sldId id="274" r:id="rId17"/>
    <p:sldId id="275" r:id="rId18"/>
    <p:sldId id="276" r:id="rId19"/>
    <p:sldId id="293" r:id="rId20"/>
    <p:sldId id="294" r:id="rId21"/>
    <p:sldId id="278" r:id="rId22"/>
    <p:sldId id="295" r:id="rId23"/>
    <p:sldId id="279" r:id="rId24"/>
    <p:sldId id="280" r:id="rId25"/>
    <p:sldId id="296" r:id="rId26"/>
    <p:sldId id="297" r:id="rId27"/>
    <p:sldId id="299" r:id="rId28"/>
    <p:sldId id="284" r:id="rId29"/>
    <p:sldId id="298" r:id="rId30"/>
    <p:sldId id="300" r:id="rId31"/>
    <p:sldId id="305" r:id="rId32"/>
    <p:sldId id="302" r:id="rId33"/>
    <p:sldId id="303" r:id="rId34"/>
    <p:sldId id="304" r:id="rId35"/>
  </p:sldIdLst>
  <p:sldSz cx="12192000" cy="6858000"/>
  <p:notesSz cx="6858000" cy="9947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1" d="100"/>
          <a:sy n="81" d="100"/>
        </p:scale>
        <p:origin x="10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ACE1E4F-31E7-48CD-ACFE-A48FB4CFD4A5}" type="datetimeFigureOut">
              <a:rPr lang="en-CA" smtClean="0"/>
              <a:t>2020-01-18</a:t>
            </a:fld>
            <a:endParaRPr lang="en-CA"/>
          </a:p>
        </p:txBody>
      </p:sp>
      <p:sp>
        <p:nvSpPr>
          <p:cNvPr id="5" name="Footer Placeholder 4"/>
          <p:cNvSpPr>
            <a:spLocks noGrp="1"/>
          </p:cNvSpPr>
          <p:nvPr>
            <p:ph type="ftr" sz="quarter" idx="11"/>
          </p:nvPr>
        </p:nvSpPr>
        <p:spPr/>
        <p:txBody>
          <a:bodyPr/>
          <a:lstStyle/>
          <a:p>
            <a:endParaRPr lang="en-CA"/>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C4EDEBE-786D-42FF-A5CD-631892D1911B}" type="slidenum">
              <a:rPr lang="en-CA" smtClean="0"/>
              <a:t>‹#›</a:t>
            </a:fld>
            <a:endParaRPr lang="en-CA"/>
          </a:p>
        </p:txBody>
      </p:sp>
    </p:spTree>
    <p:extLst>
      <p:ext uri="{BB962C8B-B14F-4D97-AF65-F5344CB8AC3E}">
        <p14:creationId xmlns:p14="http://schemas.microsoft.com/office/powerpoint/2010/main" val="2420885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CE1E4F-31E7-48CD-ACFE-A48FB4CFD4A5}" type="datetimeFigureOut">
              <a:rPr lang="en-CA" smtClean="0"/>
              <a:t>2020-01-18</a:t>
            </a:fld>
            <a:endParaRPr lang="en-CA"/>
          </a:p>
        </p:txBody>
      </p:sp>
      <p:sp>
        <p:nvSpPr>
          <p:cNvPr id="5" name="Footer Placeholder 4"/>
          <p:cNvSpPr>
            <a:spLocks noGrp="1"/>
          </p:cNvSpPr>
          <p:nvPr>
            <p:ph type="ftr" sz="quarter" idx="11"/>
          </p:nvPr>
        </p:nvSpPr>
        <p:spPr/>
        <p:txBody>
          <a:bodyPr/>
          <a:lstStyle/>
          <a:p>
            <a:endParaRPr lang="en-CA"/>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C4EDEBE-786D-42FF-A5CD-631892D1911B}" type="slidenum">
              <a:rPr lang="en-CA" smtClean="0"/>
              <a:t>‹#›</a:t>
            </a:fld>
            <a:endParaRPr lang="en-CA"/>
          </a:p>
        </p:txBody>
      </p:sp>
    </p:spTree>
    <p:extLst>
      <p:ext uri="{BB962C8B-B14F-4D97-AF65-F5344CB8AC3E}">
        <p14:creationId xmlns:p14="http://schemas.microsoft.com/office/powerpoint/2010/main" val="15695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CE1E4F-31E7-48CD-ACFE-A48FB4CFD4A5}" type="datetimeFigureOut">
              <a:rPr lang="en-CA" smtClean="0"/>
              <a:t>2020-01-18</a:t>
            </a:fld>
            <a:endParaRPr lang="en-CA"/>
          </a:p>
        </p:txBody>
      </p:sp>
      <p:sp>
        <p:nvSpPr>
          <p:cNvPr id="5" name="Footer Placeholder 4"/>
          <p:cNvSpPr>
            <a:spLocks noGrp="1"/>
          </p:cNvSpPr>
          <p:nvPr>
            <p:ph type="ftr" sz="quarter" idx="11"/>
          </p:nvPr>
        </p:nvSpPr>
        <p:spPr/>
        <p:txBody>
          <a:bodyPr/>
          <a:lstStyle/>
          <a:p>
            <a:endParaRPr lang="en-CA"/>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C4EDEBE-786D-42FF-A5CD-631892D1911B}" type="slidenum">
              <a:rPr lang="en-CA" smtClean="0"/>
              <a:t>‹#›</a:t>
            </a:fld>
            <a:endParaRPr lang="en-CA"/>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69879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1ACE1E4F-31E7-48CD-ACFE-A48FB4CFD4A5}" type="datetimeFigureOut">
              <a:rPr lang="en-CA" smtClean="0"/>
              <a:t>2020-01-18</a:t>
            </a:fld>
            <a:endParaRPr lang="en-CA"/>
          </a:p>
        </p:txBody>
      </p:sp>
      <p:sp>
        <p:nvSpPr>
          <p:cNvPr id="6" name="Footer Placeholder 5"/>
          <p:cNvSpPr>
            <a:spLocks noGrp="1"/>
          </p:cNvSpPr>
          <p:nvPr>
            <p:ph type="ftr" sz="quarter" idx="11"/>
          </p:nvPr>
        </p:nvSpPr>
        <p:spPr/>
        <p:txBody>
          <a:bodyPr/>
          <a:lstStyle/>
          <a:p>
            <a:endParaRPr lang="en-CA"/>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C4EDEBE-786D-42FF-A5CD-631892D1911B}" type="slidenum">
              <a:rPr lang="en-CA" smtClean="0"/>
              <a:t>‹#›</a:t>
            </a:fld>
            <a:endParaRPr lang="en-CA"/>
          </a:p>
        </p:txBody>
      </p:sp>
    </p:spTree>
    <p:extLst>
      <p:ext uri="{BB962C8B-B14F-4D97-AF65-F5344CB8AC3E}">
        <p14:creationId xmlns:p14="http://schemas.microsoft.com/office/powerpoint/2010/main" val="1146367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1ACE1E4F-31E7-48CD-ACFE-A48FB4CFD4A5}" type="datetimeFigureOut">
              <a:rPr lang="en-CA" smtClean="0"/>
              <a:t>2020-01-18</a:t>
            </a:fld>
            <a:endParaRPr lang="en-CA"/>
          </a:p>
        </p:txBody>
      </p:sp>
      <p:sp>
        <p:nvSpPr>
          <p:cNvPr id="6" name="Footer Placeholder 5"/>
          <p:cNvSpPr>
            <a:spLocks noGrp="1"/>
          </p:cNvSpPr>
          <p:nvPr>
            <p:ph type="ftr" sz="quarter" idx="11"/>
          </p:nvPr>
        </p:nvSpPr>
        <p:spPr/>
        <p:txBody>
          <a:bodyPr/>
          <a:lstStyle/>
          <a:p>
            <a:endParaRPr lang="en-CA"/>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C4EDEBE-786D-42FF-A5CD-631892D1911B}" type="slidenum">
              <a:rPr lang="en-CA" smtClean="0"/>
              <a:t>‹#›</a:t>
            </a:fld>
            <a:endParaRPr lang="en-CA"/>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189269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1ACE1E4F-31E7-48CD-ACFE-A48FB4CFD4A5}" type="datetimeFigureOut">
              <a:rPr lang="en-CA" smtClean="0"/>
              <a:t>2020-01-18</a:t>
            </a:fld>
            <a:endParaRPr lang="en-CA"/>
          </a:p>
        </p:txBody>
      </p:sp>
      <p:sp>
        <p:nvSpPr>
          <p:cNvPr id="6" name="Footer Placeholder 5"/>
          <p:cNvSpPr>
            <a:spLocks noGrp="1"/>
          </p:cNvSpPr>
          <p:nvPr>
            <p:ph type="ftr" sz="quarter" idx="11"/>
          </p:nvPr>
        </p:nvSpPr>
        <p:spPr/>
        <p:txBody>
          <a:bodyPr/>
          <a:lstStyle/>
          <a:p>
            <a:endParaRPr lang="en-CA"/>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C4EDEBE-786D-42FF-A5CD-631892D1911B}" type="slidenum">
              <a:rPr lang="en-CA" smtClean="0"/>
              <a:t>‹#›</a:t>
            </a:fld>
            <a:endParaRPr lang="en-CA"/>
          </a:p>
        </p:txBody>
      </p:sp>
    </p:spTree>
    <p:extLst>
      <p:ext uri="{BB962C8B-B14F-4D97-AF65-F5344CB8AC3E}">
        <p14:creationId xmlns:p14="http://schemas.microsoft.com/office/powerpoint/2010/main" val="3368369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CE1E4F-31E7-48CD-ACFE-A48FB4CFD4A5}" type="datetimeFigureOut">
              <a:rPr lang="en-CA" smtClean="0"/>
              <a:t>2020-01-18</a:t>
            </a:fld>
            <a:endParaRPr lang="en-CA"/>
          </a:p>
        </p:txBody>
      </p:sp>
      <p:sp>
        <p:nvSpPr>
          <p:cNvPr id="5" name="Footer Placeholder 4"/>
          <p:cNvSpPr>
            <a:spLocks noGrp="1"/>
          </p:cNvSpPr>
          <p:nvPr>
            <p:ph type="ftr" sz="quarter" idx="11"/>
          </p:nvPr>
        </p:nvSpPr>
        <p:spPr/>
        <p:txBody>
          <a:bodyPr/>
          <a:lstStyle/>
          <a:p>
            <a:endParaRPr lang="en-CA"/>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C4EDEBE-786D-42FF-A5CD-631892D1911B}" type="slidenum">
              <a:rPr lang="en-CA" smtClean="0"/>
              <a:t>‹#›</a:t>
            </a:fld>
            <a:endParaRPr lang="en-CA"/>
          </a:p>
        </p:txBody>
      </p:sp>
    </p:spTree>
    <p:extLst>
      <p:ext uri="{BB962C8B-B14F-4D97-AF65-F5344CB8AC3E}">
        <p14:creationId xmlns:p14="http://schemas.microsoft.com/office/powerpoint/2010/main" val="21348504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CE1E4F-31E7-48CD-ACFE-A48FB4CFD4A5}" type="datetimeFigureOut">
              <a:rPr lang="en-CA" smtClean="0"/>
              <a:t>2020-01-18</a:t>
            </a:fld>
            <a:endParaRPr lang="en-CA"/>
          </a:p>
        </p:txBody>
      </p:sp>
      <p:sp>
        <p:nvSpPr>
          <p:cNvPr id="5" name="Footer Placeholder 4"/>
          <p:cNvSpPr>
            <a:spLocks noGrp="1"/>
          </p:cNvSpPr>
          <p:nvPr>
            <p:ph type="ftr" sz="quarter" idx="11"/>
          </p:nvPr>
        </p:nvSpPr>
        <p:spPr/>
        <p:txBody>
          <a:bodyPr/>
          <a:lstStyle/>
          <a:p>
            <a:endParaRPr lang="en-CA"/>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C4EDEBE-786D-42FF-A5CD-631892D1911B}" type="slidenum">
              <a:rPr lang="en-CA" smtClean="0"/>
              <a:t>‹#›</a:t>
            </a:fld>
            <a:endParaRPr lang="en-CA"/>
          </a:p>
        </p:txBody>
      </p:sp>
    </p:spTree>
    <p:extLst>
      <p:ext uri="{BB962C8B-B14F-4D97-AF65-F5344CB8AC3E}">
        <p14:creationId xmlns:p14="http://schemas.microsoft.com/office/powerpoint/2010/main" val="1682379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CE1E4F-31E7-48CD-ACFE-A48FB4CFD4A5}" type="datetimeFigureOut">
              <a:rPr lang="en-CA" smtClean="0"/>
              <a:t>2020-01-18</a:t>
            </a:fld>
            <a:endParaRPr lang="en-CA"/>
          </a:p>
        </p:txBody>
      </p:sp>
      <p:sp>
        <p:nvSpPr>
          <p:cNvPr id="5" name="Footer Placeholder 4"/>
          <p:cNvSpPr>
            <a:spLocks noGrp="1"/>
          </p:cNvSpPr>
          <p:nvPr>
            <p:ph type="ftr" sz="quarter" idx="11"/>
          </p:nvPr>
        </p:nvSpPr>
        <p:spPr/>
        <p:txBody>
          <a:bodyPr/>
          <a:lstStyle/>
          <a:p>
            <a:endParaRPr lang="en-CA"/>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C4EDEBE-786D-42FF-A5CD-631892D1911B}" type="slidenum">
              <a:rPr lang="en-CA" smtClean="0"/>
              <a:t>‹#›</a:t>
            </a:fld>
            <a:endParaRPr lang="en-CA"/>
          </a:p>
        </p:txBody>
      </p:sp>
    </p:spTree>
    <p:extLst>
      <p:ext uri="{BB962C8B-B14F-4D97-AF65-F5344CB8AC3E}">
        <p14:creationId xmlns:p14="http://schemas.microsoft.com/office/powerpoint/2010/main" val="1956162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CE1E4F-31E7-48CD-ACFE-A48FB4CFD4A5}" type="datetimeFigureOut">
              <a:rPr lang="en-CA" smtClean="0"/>
              <a:t>2020-01-18</a:t>
            </a:fld>
            <a:endParaRPr lang="en-CA"/>
          </a:p>
        </p:txBody>
      </p:sp>
      <p:sp>
        <p:nvSpPr>
          <p:cNvPr id="5" name="Footer Placeholder 4"/>
          <p:cNvSpPr>
            <a:spLocks noGrp="1"/>
          </p:cNvSpPr>
          <p:nvPr>
            <p:ph type="ftr" sz="quarter" idx="11"/>
          </p:nvPr>
        </p:nvSpPr>
        <p:spPr/>
        <p:txBody>
          <a:bodyPr/>
          <a:lstStyle/>
          <a:p>
            <a:endParaRPr lang="en-CA"/>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C4EDEBE-786D-42FF-A5CD-631892D1911B}" type="slidenum">
              <a:rPr lang="en-CA" smtClean="0"/>
              <a:t>‹#›</a:t>
            </a:fld>
            <a:endParaRPr lang="en-CA"/>
          </a:p>
        </p:txBody>
      </p:sp>
    </p:spTree>
    <p:extLst>
      <p:ext uri="{BB962C8B-B14F-4D97-AF65-F5344CB8AC3E}">
        <p14:creationId xmlns:p14="http://schemas.microsoft.com/office/powerpoint/2010/main" val="2382260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ACE1E4F-31E7-48CD-ACFE-A48FB4CFD4A5}" type="datetimeFigureOut">
              <a:rPr lang="en-CA" smtClean="0"/>
              <a:t>2020-01-18</a:t>
            </a:fld>
            <a:endParaRPr lang="en-CA"/>
          </a:p>
        </p:txBody>
      </p:sp>
      <p:sp>
        <p:nvSpPr>
          <p:cNvPr id="6" name="Footer Placeholder 5"/>
          <p:cNvSpPr>
            <a:spLocks noGrp="1"/>
          </p:cNvSpPr>
          <p:nvPr>
            <p:ph type="ftr" sz="quarter" idx="11"/>
          </p:nvPr>
        </p:nvSpPr>
        <p:spPr/>
        <p:txBody>
          <a:bodyPr/>
          <a:lstStyle/>
          <a:p>
            <a:endParaRPr lang="en-CA"/>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5C4EDEBE-786D-42FF-A5CD-631892D1911B}" type="slidenum">
              <a:rPr lang="en-CA" smtClean="0"/>
              <a:t>‹#›</a:t>
            </a:fld>
            <a:endParaRPr lang="en-CA"/>
          </a:p>
        </p:txBody>
      </p:sp>
    </p:spTree>
    <p:extLst>
      <p:ext uri="{BB962C8B-B14F-4D97-AF65-F5344CB8AC3E}">
        <p14:creationId xmlns:p14="http://schemas.microsoft.com/office/powerpoint/2010/main" val="2289199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ACE1E4F-31E7-48CD-ACFE-A48FB4CFD4A5}" type="datetimeFigureOut">
              <a:rPr lang="en-CA" smtClean="0"/>
              <a:t>2020-01-18</a:t>
            </a:fld>
            <a:endParaRPr lang="en-CA"/>
          </a:p>
        </p:txBody>
      </p:sp>
      <p:sp>
        <p:nvSpPr>
          <p:cNvPr id="8" name="Footer Placeholder 7"/>
          <p:cNvSpPr>
            <a:spLocks noGrp="1"/>
          </p:cNvSpPr>
          <p:nvPr>
            <p:ph type="ftr" sz="quarter" idx="11"/>
          </p:nvPr>
        </p:nvSpPr>
        <p:spPr/>
        <p:txBody>
          <a:bodyPr/>
          <a:lstStyle/>
          <a:p>
            <a:endParaRPr lang="en-CA"/>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5C4EDEBE-786D-42FF-A5CD-631892D1911B}" type="slidenum">
              <a:rPr lang="en-CA" smtClean="0"/>
              <a:t>‹#›</a:t>
            </a:fld>
            <a:endParaRPr lang="en-CA"/>
          </a:p>
        </p:txBody>
      </p:sp>
    </p:spTree>
    <p:extLst>
      <p:ext uri="{BB962C8B-B14F-4D97-AF65-F5344CB8AC3E}">
        <p14:creationId xmlns:p14="http://schemas.microsoft.com/office/powerpoint/2010/main" val="1926848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ACE1E4F-31E7-48CD-ACFE-A48FB4CFD4A5}" type="datetimeFigureOut">
              <a:rPr lang="en-CA" smtClean="0"/>
              <a:t>2020-01-18</a:t>
            </a:fld>
            <a:endParaRPr lang="en-CA"/>
          </a:p>
        </p:txBody>
      </p:sp>
      <p:sp>
        <p:nvSpPr>
          <p:cNvPr id="4" name="Footer Placeholder 3"/>
          <p:cNvSpPr>
            <a:spLocks noGrp="1"/>
          </p:cNvSpPr>
          <p:nvPr>
            <p:ph type="ftr" sz="quarter" idx="11"/>
          </p:nvPr>
        </p:nvSpPr>
        <p:spPr/>
        <p:txBody>
          <a:bodyPr/>
          <a:lstStyle/>
          <a:p>
            <a:endParaRPr lang="en-CA"/>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5C4EDEBE-786D-42FF-A5CD-631892D1911B}" type="slidenum">
              <a:rPr lang="en-CA" smtClean="0"/>
              <a:t>‹#›</a:t>
            </a:fld>
            <a:endParaRPr lang="en-CA"/>
          </a:p>
        </p:txBody>
      </p:sp>
    </p:spTree>
    <p:extLst>
      <p:ext uri="{BB962C8B-B14F-4D97-AF65-F5344CB8AC3E}">
        <p14:creationId xmlns:p14="http://schemas.microsoft.com/office/powerpoint/2010/main" val="2273992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CE1E4F-31E7-48CD-ACFE-A48FB4CFD4A5}" type="datetimeFigureOut">
              <a:rPr lang="en-CA" smtClean="0"/>
              <a:t>2020-01-18</a:t>
            </a:fld>
            <a:endParaRPr lang="en-CA"/>
          </a:p>
        </p:txBody>
      </p:sp>
      <p:sp>
        <p:nvSpPr>
          <p:cNvPr id="3" name="Footer Placeholder 2"/>
          <p:cNvSpPr>
            <a:spLocks noGrp="1"/>
          </p:cNvSpPr>
          <p:nvPr>
            <p:ph type="ftr" sz="quarter" idx="11"/>
          </p:nvPr>
        </p:nvSpPr>
        <p:spPr/>
        <p:txBody>
          <a:bodyPr/>
          <a:lstStyle/>
          <a:p>
            <a:endParaRPr lang="en-CA"/>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5C4EDEBE-786D-42FF-A5CD-631892D1911B}" type="slidenum">
              <a:rPr lang="en-CA" smtClean="0"/>
              <a:t>‹#›</a:t>
            </a:fld>
            <a:endParaRPr lang="en-CA"/>
          </a:p>
        </p:txBody>
      </p:sp>
    </p:spTree>
    <p:extLst>
      <p:ext uri="{BB962C8B-B14F-4D97-AF65-F5344CB8AC3E}">
        <p14:creationId xmlns:p14="http://schemas.microsoft.com/office/powerpoint/2010/main" val="1829036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CE1E4F-31E7-48CD-ACFE-A48FB4CFD4A5}" type="datetimeFigureOut">
              <a:rPr lang="en-CA" smtClean="0"/>
              <a:t>2020-01-18</a:t>
            </a:fld>
            <a:endParaRPr lang="en-CA"/>
          </a:p>
        </p:txBody>
      </p:sp>
      <p:sp>
        <p:nvSpPr>
          <p:cNvPr id="6" name="Footer Placeholder 5"/>
          <p:cNvSpPr>
            <a:spLocks noGrp="1"/>
          </p:cNvSpPr>
          <p:nvPr>
            <p:ph type="ftr" sz="quarter" idx="11"/>
          </p:nvPr>
        </p:nvSpPr>
        <p:spPr/>
        <p:txBody>
          <a:bodyPr/>
          <a:lstStyle/>
          <a:p>
            <a:endParaRPr lang="en-CA"/>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5C4EDEBE-786D-42FF-A5CD-631892D1911B}" type="slidenum">
              <a:rPr lang="en-CA" smtClean="0"/>
              <a:t>‹#›</a:t>
            </a:fld>
            <a:endParaRPr lang="en-CA"/>
          </a:p>
        </p:txBody>
      </p:sp>
    </p:spTree>
    <p:extLst>
      <p:ext uri="{BB962C8B-B14F-4D97-AF65-F5344CB8AC3E}">
        <p14:creationId xmlns:p14="http://schemas.microsoft.com/office/powerpoint/2010/main" val="3584462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CE1E4F-31E7-48CD-ACFE-A48FB4CFD4A5}" type="datetimeFigureOut">
              <a:rPr lang="en-CA" smtClean="0"/>
              <a:t>2020-01-18</a:t>
            </a:fld>
            <a:endParaRPr lang="en-CA"/>
          </a:p>
        </p:txBody>
      </p:sp>
      <p:sp>
        <p:nvSpPr>
          <p:cNvPr id="6" name="Footer Placeholder 5"/>
          <p:cNvSpPr>
            <a:spLocks noGrp="1"/>
          </p:cNvSpPr>
          <p:nvPr>
            <p:ph type="ftr" sz="quarter" idx="11"/>
          </p:nvPr>
        </p:nvSpPr>
        <p:spPr/>
        <p:txBody>
          <a:bodyPr/>
          <a:lstStyle/>
          <a:p>
            <a:endParaRPr lang="en-CA"/>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C4EDEBE-786D-42FF-A5CD-631892D1911B}" type="slidenum">
              <a:rPr lang="en-CA" smtClean="0"/>
              <a:t>‹#›</a:t>
            </a:fld>
            <a:endParaRPr lang="en-CA"/>
          </a:p>
        </p:txBody>
      </p:sp>
    </p:spTree>
    <p:extLst>
      <p:ext uri="{BB962C8B-B14F-4D97-AF65-F5344CB8AC3E}">
        <p14:creationId xmlns:p14="http://schemas.microsoft.com/office/powerpoint/2010/main" val="2851624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1ACE1E4F-31E7-48CD-ACFE-A48FB4CFD4A5}" type="datetimeFigureOut">
              <a:rPr lang="en-CA" smtClean="0"/>
              <a:t>2020-01-18</a:t>
            </a:fld>
            <a:endParaRPr lang="en-CA"/>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CA"/>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C4EDEBE-786D-42FF-A5CD-631892D1911B}" type="slidenum">
              <a:rPr lang="en-CA" smtClean="0"/>
              <a:t>‹#›</a:t>
            </a:fld>
            <a:endParaRPr lang="en-CA"/>
          </a:p>
        </p:txBody>
      </p:sp>
    </p:spTree>
    <p:extLst>
      <p:ext uri="{BB962C8B-B14F-4D97-AF65-F5344CB8AC3E}">
        <p14:creationId xmlns:p14="http://schemas.microsoft.com/office/powerpoint/2010/main" val="288199574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8.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hyperlink" Target="http://en.wikipedia.org/wiki/File:Andrew_Johnson_photo_portrait_head_and_shoulders,_c1870-1880-Edit1.jpg" TargetMode="External"/><Relationship Id="rId2" Type="http://schemas.openxmlformats.org/officeDocument/2006/relationships/image" Target="../media/image15.jpg"/><Relationship Id="rId1" Type="http://schemas.openxmlformats.org/officeDocument/2006/relationships/slideLayout" Target="../slideLayouts/slideLayout8.xml"/><Relationship Id="rId5" Type="http://schemas.openxmlformats.org/officeDocument/2006/relationships/image" Target="../media/image17.jp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8.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8.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8100B-DBA6-422C-A134-1E5C3D15FF71}"/>
              </a:ext>
            </a:extLst>
          </p:cNvPr>
          <p:cNvSpPr>
            <a:spLocks noGrp="1"/>
          </p:cNvSpPr>
          <p:nvPr>
            <p:ph type="ctrTitle"/>
          </p:nvPr>
        </p:nvSpPr>
        <p:spPr>
          <a:xfrm>
            <a:off x="2589213" y="2514600"/>
            <a:ext cx="8915399" cy="1304925"/>
          </a:xfrm>
        </p:spPr>
        <p:txBody>
          <a:bodyPr/>
          <a:lstStyle/>
          <a:p>
            <a:pPr algn="ctr"/>
            <a:r>
              <a:rPr lang="en-CA">
                <a:latin typeface="Brush Script MT" panose="03060802040406070304" pitchFamily="66" charset="0"/>
              </a:rPr>
              <a:t>Kids’ Prophecy Corner</a:t>
            </a:r>
            <a:endParaRPr lang="en-CA" dirty="0">
              <a:latin typeface="Brush Script MT" panose="03060802040406070304" pitchFamily="66" charset="0"/>
            </a:endParaRPr>
          </a:p>
        </p:txBody>
      </p:sp>
      <p:sp>
        <p:nvSpPr>
          <p:cNvPr id="3" name="Subtitle 2">
            <a:extLst>
              <a:ext uri="{FF2B5EF4-FFF2-40B4-BE49-F238E27FC236}">
                <a16:creationId xmlns:a16="http://schemas.microsoft.com/office/drawing/2014/main" id="{91F497F8-7FC8-4C28-BAB7-F838694772FC}"/>
              </a:ext>
            </a:extLst>
          </p:cNvPr>
          <p:cNvSpPr>
            <a:spLocks noGrp="1"/>
          </p:cNvSpPr>
          <p:nvPr>
            <p:ph type="subTitle" idx="1"/>
          </p:nvPr>
        </p:nvSpPr>
        <p:spPr>
          <a:xfrm>
            <a:off x="2589213" y="4777379"/>
            <a:ext cx="8915399" cy="1126283"/>
          </a:xfrm>
        </p:spPr>
        <p:txBody>
          <a:bodyPr>
            <a:normAutofit/>
          </a:bodyPr>
          <a:lstStyle/>
          <a:p>
            <a:pPr algn="ctr"/>
            <a:r>
              <a:rPr lang="en-CA" sz="2800" dirty="0">
                <a:latin typeface="Comic Sans MS" panose="030F0702030302020204" pitchFamily="66" charset="0"/>
              </a:rPr>
              <a:t>Church And State</a:t>
            </a:r>
          </a:p>
          <a:p>
            <a:pPr algn="ctr"/>
            <a:r>
              <a:rPr lang="en-CA" sz="2800" dirty="0">
                <a:latin typeface="Comic Sans MS" panose="030F0702030302020204" pitchFamily="66" charset="0"/>
              </a:rPr>
              <a:t>- Part 1- </a:t>
            </a:r>
          </a:p>
        </p:txBody>
      </p:sp>
    </p:spTree>
    <p:extLst>
      <p:ext uri="{BB962C8B-B14F-4D97-AF65-F5344CB8AC3E}">
        <p14:creationId xmlns:p14="http://schemas.microsoft.com/office/powerpoint/2010/main" val="4250618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2F43F26-329B-452C-B1F4-B77DC9080F05}"/>
              </a:ext>
            </a:extLst>
          </p:cNvPr>
          <p:cNvCxnSpPr/>
          <p:nvPr/>
        </p:nvCxnSpPr>
        <p:spPr>
          <a:xfrm>
            <a:off x="1087225" y="2912882"/>
            <a:ext cx="10378911"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5A2C4628-1E93-44CE-BDF9-7BE3BA43FE19}"/>
              </a:ext>
            </a:extLst>
          </p:cNvPr>
          <p:cNvCxnSpPr/>
          <p:nvPr/>
        </p:nvCxnSpPr>
        <p:spPr>
          <a:xfrm>
            <a:off x="11472421"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0F872E60-F09E-4837-A31F-16F7B7C9CB6A}"/>
              </a:ext>
            </a:extLst>
          </p:cNvPr>
          <p:cNvCxnSpPr/>
          <p:nvPr/>
        </p:nvCxnSpPr>
        <p:spPr>
          <a:xfrm>
            <a:off x="9871435"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E43EC8E1-4DAE-4542-98EF-F7ED585F097D}"/>
              </a:ext>
            </a:extLst>
          </p:cNvPr>
          <p:cNvCxnSpPr>
            <a:cxnSpLocks/>
          </p:cNvCxnSpPr>
          <p:nvPr/>
        </p:nvCxnSpPr>
        <p:spPr>
          <a:xfrm>
            <a:off x="10683711" y="1753386"/>
            <a:ext cx="0" cy="1159496"/>
          </a:xfrm>
          <a:prstGeom prst="line">
            <a:avLst/>
          </a:prstGeom>
          <a:ln w="381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B340EEC6-182A-48CF-9087-E3D38AFAD938}"/>
              </a:ext>
            </a:extLst>
          </p:cNvPr>
          <p:cNvCxnSpPr/>
          <p:nvPr/>
        </p:nvCxnSpPr>
        <p:spPr>
          <a:xfrm>
            <a:off x="2669356"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66B2AB15-F6D7-40CE-BA2F-1449B61E4D3E}"/>
              </a:ext>
            </a:extLst>
          </p:cNvPr>
          <p:cNvCxnSpPr/>
          <p:nvPr/>
        </p:nvCxnSpPr>
        <p:spPr>
          <a:xfrm>
            <a:off x="1087225"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425DFA1C-3D0D-4215-A5F6-66EFFB6A55BF}"/>
              </a:ext>
            </a:extLst>
          </p:cNvPr>
          <p:cNvCxnSpPr>
            <a:cxnSpLocks/>
          </p:cNvCxnSpPr>
          <p:nvPr/>
        </p:nvCxnSpPr>
        <p:spPr>
          <a:xfrm>
            <a:off x="1899501" y="1753386"/>
            <a:ext cx="0" cy="1159496"/>
          </a:xfrm>
          <a:prstGeom prst="line">
            <a:avLst/>
          </a:prstGeom>
          <a:ln w="38100"/>
        </p:spPr>
        <p:style>
          <a:lnRef idx="1">
            <a:schemeClr val="dk1"/>
          </a:lnRef>
          <a:fillRef idx="0">
            <a:schemeClr val="dk1"/>
          </a:fillRef>
          <a:effectRef idx="0">
            <a:schemeClr val="dk1"/>
          </a:effectRef>
          <a:fontRef idx="minor">
            <a:schemeClr val="tx1"/>
          </a:fontRef>
        </p:style>
      </p:cxnSp>
      <p:sp>
        <p:nvSpPr>
          <p:cNvPr id="12" name="TextBox 10">
            <a:extLst>
              <a:ext uri="{FF2B5EF4-FFF2-40B4-BE49-F238E27FC236}">
                <a16:creationId xmlns:a16="http://schemas.microsoft.com/office/drawing/2014/main" id="{48D33BE1-E867-462E-B0B9-349BBA08BAF5}"/>
              </a:ext>
            </a:extLst>
          </p:cNvPr>
          <p:cNvSpPr txBox="1"/>
          <p:nvPr/>
        </p:nvSpPr>
        <p:spPr>
          <a:xfrm>
            <a:off x="851076" y="1753385"/>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1861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TextBox 10">
            <a:extLst>
              <a:ext uri="{FF2B5EF4-FFF2-40B4-BE49-F238E27FC236}">
                <a16:creationId xmlns:a16="http://schemas.microsoft.com/office/drawing/2014/main" id="{2464463F-35AF-4840-A13D-D95C4BC4D173}"/>
              </a:ext>
            </a:extLst>
          </p:cNvPr>
          <p:cNvSpPr txBox="1"/>
          <p:nvPr/>
        </p:nvSpPr>
        <p:spPr>
          <a:xfrm>
            <a:off x="10979325" y="1753384"/>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2019</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4" name="TextBox 10">
            <a:extLst>
              <a:ext uri="{FF2B5EF4-FFF2-40B4-BE49-F238E27FC236}">
                <a16:creationId xmlns:a16="http://schemas.microsoft.com/office/drawing/2014/main" id="{44E35BB6-5670-4648-8538-F001D956635F}"/>
              </a:ext>
            </a:extLst>
          </p:cNvPr>
          <p:cNvSpPr txBox="1"/>
          <p:nvPr/>
        </p:nvSpPr>
        <p:spPr>
          <a:xfrm>
            <a:off x="10322112" y="1348063"/>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2014</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5" name="TextBox 10">
            <a:extLst>
              <a:ext uri="{FF2B5EF4-FFF2-40B4-BE49-F238E27FC236}">
                <a16:creationId xmlns:a16="http://schemas.microsoft.com/office/drawing/2014/main" id="{943327ED-AB1B-47F7-BE00-896E120AA79B}"/>
              </a:ext>
            </a:extLst>
          </p:cNvPr>
          <p:cNvSpPr txBox="1"/>
          <p:nvPr/>
        </p:nvSpPr>
        <p:spPr>
          <a:xfrm>
            <a:off x="9451108" y="1758097"/>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9/11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6" name="TextBox 10">
            <a:extLst>
              <a:ext uri="{FF2B5EF4-FFF2-40B4-BE49-F238E27FC236}">
                <a16:creationId xmlns:a16="http://schemas.microsoft.com/office/drawing/2014/main" id="{01DB82EB-CA17-46B6-ADB0-A8EF7997824E}"/>
              </a:ext>
            </a:extLst>
          </p:cNvPr>
          <p:cNvSpPr txBox="1"/>
          <p:nvPr/>
        </p:nvSpPr>
        <p:spPr>
          <a:xfrm>
            <a:off x="2386548" y="1753383"/>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1865</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7" name="TextBox 10">
            <a:extLst>
              <a:ext uri="{FF2B5EF4-FFF2-40B4-BE49-F238E27FC236}">
                <a16:creationId xmlns:a16="http://schemas.microsoft.com/office/drawing/2014/main" id="{3B12831B-61F8-439D-B859-134B8E2C4250}"/>
              </a:ext>
            </a:extLst>
          </p:cNvPr>
          <p:cNvSpPr txBox="1"/>
          <p:nvPr/>
        </p:nvSpPr>
        <p:spPr>
          <a:xfrm>
            <a:off x="1574273" y="1352776"/>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1863</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8" name="TextBox 10">
            <a:extLst>
              <a:ext uri="{FF2B5EF4-FFF2-40B4-BE49-F238E27FC236}">
                <a16:creationId xmlns:a16="http://schemas.microsoft.com/office/drawing/2014/main" id="{BC493973-6104-4249-A1AB-6836AF8BE267}"/>
              </a:ext>
            </a:extLst>
          </p:cNvPr>
          <p:cNvSpPr txBox="1"/>
          <p:nvPr/>
        </p:nvSpPr>
        <p:spPr>
          <a:xfrm>
            <a:off x="11017028" y="1348091"/>
            <a:ext cx="841892" cy="376948"/>
          </a:xfrm>
          <a:prstGeom prst="rect">
            <a:avLst/>
          </a:prstGeom>
          <a:noFill/>
        </p:spPr>
        <p:txBody>
          <a:bodyPr wrap="square" rtlCol="0">
            <a:noAutofit/>
          </a:bodyPr>
          <a:lstStyle/>
          <a:p>
            <a:pPr algn="ctr">
              <a:lnSpc>
                <a:spcPct val="107000"/>
              </a:lnSpc>
              <a:spcAft>
                <a:spcPts val="800"/>
              </a:spcAft>
            </a:pPr>
            <a:r>
              <a:rPr lang="en-US" b="1" kern="1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Oct 22</a:t>
            </a:r>
            <a:endParaRPr lang="en-CA"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9" name="TextBox 10">
            <a:extLst>
              <a:ext uri="{FF2B5EF4-FFF2-40B4-BE49-F238E27FC236}">
                <a16:creationId xmlns:a16="http://schemas.microsoft.com/office/drawing/2014/main" id="{7EAA7E42-28EA-4C8E-94A4-08CCABD45162}"/>
              </a:ext>
            </a:extLst>
          </p:cNvPr>
          <p:cNvSpPr txBox="1"/>
          <p:nvPr/>
        </p:nvSpPr>
        <p:spPr>
          <a:xfrm>
            <a:off x="10289120" y="985048"/>
            <a:ext cx="928777" cy="405321"/>
          </a:xfrm>
          <a:prstGeom prst="rect">
            <a:avLst/>
          </a:prstGeom>
          <a:noFill/>
        </p:spPr>
        <p:txBody>
          <a:bodyPr wrap="square" rtlCol="0">
            <a:noAutofit/>
          </a:bodyPr>
          <a:lstStyle/>
          <a:p>
            <a:pPr algn="ctr">
              <a:lnSpc>
                <a:spcPct val="107000"/>
              </a:lnSpc>
              <a:spcAft>
                <a:spcPts val="800"/>
              </a:spcAft>
            </a:pPr>
            <a:r>
              <a:rPr lang="en-US" b="1" kern="1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July 21</a:t>
            </a:r>
            <a:endParaRPr lang="en-CA"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0" name="TextBox 10">
            <a:extLst>
              <a:ext uri="{FF2B5EF4-FFF2-40B4-BE49-F238E27FC236}">
                <a16:creationId xmlns:a16="http://schemas.microsoft.com/office/drawing/2014/main" id="{3869CBCE-23C0-457A-A8BB-06FBDFD9E28D}"/>
              </a:ext>
            </a:extLst>
          </p:cNvPr>
          <p:cNvSpPr txBox="1"/>
          <p:nvPr/>
        </p:nvSpPr>
        <p:spPr>
          <a:xfrm>
            <a:off x="9303302" y="1390369"/>
            <a:ext cx="862362" cy="405321"/>
          </a:xfrm>
          <a:prstGeom prst="rect">
            <a:avLst/>
          </a:prstGeom>
          <a:noFill/>
        </p:spPr>
        <p:txBody>
          <a:bodyPr wrap="square" rtlCol="0">
            <a:noAutofit/>
          </a:bodyPr>
          <a:lstStyle/>
          <a:p>
            <a:pPr algn="ctr">
              <a:lnSpc>
                <a:spcPct val="107000"/>
              </a:lnSpc>
              <a:spcAft>
                <a:spcPts val="800"/>
              </a:spcAft>
            </a:pPr>
            <a:r>
              <a:rPr lang="en-US" b="1" kern="1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Ap. 19</a:t>
            </a:r>
            <a:endParaRPr lang="en-CA"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1" name="TextBox 10">
            <a:extLst>
              <a:ext uri="{FF2B5EF4-FFF2-40B4-BE49-F238E27FC236}">
                <a16:creationId xmlns:a16="http://schemas.microsoft.com/office/drawing/2014/main" id="{CE32E010-334A-4FB7-98E4-264BF8D9A1F2}"/>
              </a:ext>
            </a:extLst>
          </p:cNvPr>
          <p:cNvSpPr txBox="1"/>
          <p:nvPr/>
        </p:nvSpPr>
        <p:spPr>
          <a:xfrm>
            <a:off x="10263984" y="650380"/>
            <a:ext cx="928777" cy="334668"/>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Midway</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22" name="Arc 21">
            <a:extLst>
              <a:ext uri="{FF2B5EF4-FFF2-40B4-BE49-F238E27FC236}">
                <a16:creationId xmlns:a16="http://schemas.microsoft.com/office/drawing/2014/main" id="{B4084809-CFFE-40BA-9BF5-8B70BAAE8C8B}"/>
              </a:ext>
            </a:extLst>
          </p:cNvPr>
          <p:cNvSpPr/>
          <p:nvPr/>
        </p:nvSpPr>
        <p:spPr>
          <a:xfrm>
            <a:off x="2017695" y="458080"/>
            <a:ext cx="8493427" cy="1700617"/>
          </a:xfrm>
          <a:prstGeom prst="arc">
            <a:avLst>
              <a:gd name="adj1" fmla="val 10836188"/>
              <a:gd name="adj2" fmla="val 2"/>
            </a:avLst>
          </a:prstGeom>
          <a:ln w="25400">
            <a:solidFill>
              <a:schemeClr val="tx1"/>
            </a:solidFill>
            <a:headEnd type="triangle"/>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endParaRPr lang="en-CA"/>
          </a:p>
        </p:txBody>
      </p:sp>
      <p:sp>
        <p:nvSpPr>
          <p:cNvPr id="23" name="TextBox 10">
            <a:extLst>
              <a:ext uri="{FF2B5EF4-FFF2-40B4-BE49-F238E27FC236}">
                <a16:creationId xmlns:a16="http://schemas.microsoft.com/office/drawing/2014/main" id="{19396C69-E989-4FE5-8678-9B0F0708F40C}"/>
              </a:ext>
            </a:extLst>
          </p:cNvPr>
          <p:cNvSpPr txBox="1"/>
          <p:nvPr/>
        </p:nvSpPr>
        <p:spPr>
          <a:xfrm>
            <a:off x="5902809" y="133545"/>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151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4" name="Connector: Curved 3">
            <a:extLst>
              <a:ext uri="{FF2B5EF4-FFF2-40B4-BE49-F238E27FC236}">
                <a16:creationId xmlns:a16="http://schemas.microsoft.com/office/drawing/2014/main" id="{39E54B98-85B7-4FF4-8E44-1F9D88735B62}"/>
              </a:ext>
            </a:extLst>
          </p:cNvPr>
          <p:cNvCxnSpPr>
            <a:cxnSpLocks/>
            <a:endCxn id="25" idx="0"/>
          </p:cNvCxnSpPr>
          <p:nvPr/>
        </p:nvCxnSpPr>
        <p:spPr>
          <a:xfrm rot="5400000">
            <a:off x="448763" y="3554970"/>
            <a:ext cx="847531" cy="383617"/>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24" name="Connector: Curved 23">
            <a:extLst>
              <a:ext uri="{FF2B5EF4-FFF2-40B4-BE49-F238E27FC236}">
                <a16:creationId xmlns:a16="http://schemas.microsoft.com/office/drawing/2014/main" id="{CCC0403A-7D88-4CF8-8214-781196DD065D}"/>
              </a:ext>
            </a:extLst>
          </p:cNvPr>
          <p:cNvCxnSpPr>
            <a:cxnSpLocks/>
            <a:stCxn id="33" idx="2"/>
          </p:cNvCxnSpPr>
          <p:nvPr/>
        </p:nvCxnSpPr>
        <p:spPr>
          <a:xfrm rot="16200000" flipH="1">
            <a:off x="847435" y="3566792"/>
            <a:ext cx="806379" cy="295615"/>
          </a:xfrm>
          <a:prstGeom prst="curvedConnector3">
            <a:avLst/>
          </a:prstGeom>
        </p:spPr>
        <p:style>
          <a:lnRef idx="1">
            <a:schemeClr val="accent1"/>
          </a:lnRef>
          <a:fillRef idx="0">
            <a:schemeClr val="accent1"/>
          </a:fillRef>
          <a:effectRef idx="0">
            <a:schemeClr val="accent1"/>
          </a:effectRef>
          <a:fontRef idx="minor">
            <a:schemeClr val="tx1"/>
          </a:fontRef>
        </p:style>
      </p:cxnSp>
      <p:sp>
        <p:nvSpPr>
          <p:cNvPr id="25" name="TextBox 10">
            <a:extLst>
              <a:ext uri="{FF2B5EF4-FFF2-40B4-BE49-F238E27FC236}">
                <a16:creationId xmlns:a16="http://schemas.microsoft.com/office/drawing/2014/main" id="{5A53C82F-E45B-4EBB-8389-4DFD6A9170F7}"/>
              </a:ext>
            </a:extLst>
          </p:cNvPr>
          <p:cNvSpPr txBox="1"/>
          <p:nvPr/>
        </p:nvSpPr>
        <p:spPr>
          <a:xfrm>
            <a:off x="155722" y="4170544"/>
            <a:ext cx="1049994" cy="402989"/>
          </a:xfrm>
          <a:prstGeom prst="rect">
            <a:avLst/>
          </a:prstGeom>
          <a:noFill/>
        </p:spPr>
        <p:txBody>
          <a:bodyPr wrap="square" rtlCol="0">
            <a:noAutofit/>
          </a:bodyPr>
          <a:lstStyle/>
          <a:p>
            <a:pPr algn="ctr">
              <a:lnSpc>
                <a:spcPct val="107000"/>
              </a:lnSpc>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Judgement</a:t>
            </a: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6" name="TextBox 10">
            <a:extLst>
              <a:ext uri="{FF2B5EF4-FFF2-40B4-BE49-F238E27FC236}">
                <a16:creationId xmlns:a16="http://schemas.microsoft.com/office/drawing/2014/main" id="{BDCD1C46-B330-40F1-ABDC-6C0988FD7EE1}"/>
              </a:ext>
            </a:extLst>
          </p:cNvPr>
          <p:cNvSpPr txBox="1"/>
          <p:nvPr/>
        </p:nvSpPr>
        <p:spPr>
          <a:xfrm>
            <a:off x="105264" y="4442920"/>
            <a:ext cx="1049994" cy="867306"/>
          </a:xfrm>
          <a:prstGeom prst="rect">
            <a:avLst/>
          </a:prstGeom>
          <a:noFill/>
        </p:spPr>
        <p:txBody>
          <a:bodyPr wrap="square" rtlCol="0">
            <a:noAutofit/>
          </a:bodyPr>
          <a:lstStyle/>
          <a:p>
            <a:pPr algn="ctr">
              <a:lnSpc>
                <a:spcPct val="107000"/>
              </a:lnSpc>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USA + Churches</a:t>
            </a:r>
          </a:p>
          <a:p>
            <a:pPr algn="ctr">
              <a:lnSpc>
                <a:spcPct val="107000"/>
              </a:lnSpc>
              <a:spcAft>
                <a:spcPts val="800"/>
              </a:spcAft>
            </a:pPr>
            <a:r>
              <a:rPr lang="en-US" sz="1400" dirty="0">
                <a:solidFill>
                  <a:srgbClr val="000000"/>
                </a:solidFill>
                <a:latin typeface="Calibri" panose="020F0502020204030204" pitchFamily="34" charset="0"/>
                <a:ea typeface="Calibri" panose="020F0502020204030204" pitchFamily="34" charset="0"/>
                <a:cs typeface="Arial" panose="020B0604020202020204" pitchFamily="34" charset="0"/>
              </a:rPr>
              <a:t>Slavery</a:t>
            </a: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7" name="TextBox 10">
            <a:extLst>
              <a:ext uri="{FF2B5EF4-FFF2-40B4-BE49-F238E27FC236}">
                <a16:creationId xmlns:a16="http://schemas.microsoft.com/office/drawing/2014/main" id="{E1939FC3-C255-4FF3-993F-A148253365E9}"/>
              </a:ext>
            </a:extLst>
          </p:cNvPr>
          <p:cNvSpPr txBox="1"/>
          <p:nvPr/>
        </p:nvSpPr>
        <p:spPr>
          <a:xfrm>
            <a:off x="222384" y="5729787"/>
            <a:ext cx="1049994" cy="402989"/>
          </a:xfrm>
          <a:prstGeom prst="rect">
            <a:avLst/>
          </a:prstGeom>
          <a:noFill/>
        </p:spPr>
        <p:txBody>
          <a:bodyPr wrap="square" rtlCol="0">
            <a:noAutofit/>
          </a:bodyPr>
          <a:lstStyle/>
          <a:p>
            <a:pPr algn="ctr">
              <a:lnSpc>
                <a:spcPct val="107000"/>
              </a:lnSpc>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Ellen White</a:t>
            </a: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29" name="Straight Arrow Connector 28">
            <a:extLst>
              <a:ext uri="{FF2B5EF4-FFF2-40B4-BE49-F238E27FC236}">
                <a16:creationId xmlns:a16="http://schemas.microsoft.com/office/drawing/2014/main" id="{576B3AD3-8FD6-4113-BC2A-A3D9F6E45CA3}"/>
              </a:ext>
            </a:extLst>
          </p:cNvPr>
          <p:cNvCxnSpPr/>
          <p:nvPr/>
        </p:nvCxnSpPr>
        <p:spPr>
          <a:xfrm flipV="1">
            <a:off x="510363" y="5354046"/>
            <a:ext cx="170356" cy="2321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TextBox 10">
            <a:extLst>
              <a:ext uri="{FF2B5EF4-FFF2-40B4-BE49-F238E27FC236}">
                <a16:creationId xmlns:a16="http://schemas.microsoft.com/office/drawing/2014/main" id="{F66E2343-60C8-47A3-9F90-2BAC0FC58F16}"/>
              </a:ext>
            </a:extLst>
          </p:cNvPr>
          <p:cNvSpPr txBox="1"/>
          <p:nvPr/>
        </p:nvSpPr>
        <p:spPr>
          <a:xfrm>
            <a:off x="1155258" y="2576584"/>
            <a:ext cx="701817" cy="235107"/>
          </a:xfrm>
          <a:prstGeom prst="rect">
            <a:avLst/>
          </a:prstGeom>
          <a:noFill/>
        </p:spPr>
        <p:txBody>
          <a:bodyPr wrap="square" rtlCol="0">
            <a:noAutofit/>
          </a:bodyPr>
          <a:lstStyle/>
          <a:p>
            <a:pPr>
              <a:spcAft>
                <a:spcPts val="0"/>
              </a:spcAft>
            </a:pPr>
            <a:r>
              <a:rPr lang="en-US" sz="1000" dirty="0">
                <a:effectLst/>
                <a:latin typeface="Calibri" panose="020F0502020204030204" pitchFamily="34" charset="0"/>
                <a:ea typeface="Calibri" panose="020F0502020204030204" pitchFamily="34" charset="0"/>
                <a:cs typeface="Arial" panose="020B0604020202020204" pitchFamily="34" charset="0"/>
              </a:rPr>
              <a:t>R. losing</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0" name="TextBox 10">
            <a:extLst>
              <a:ext uri="{FF2B5EF4-FFF2-40B4-BE49-F238E27FC236}">
                <a16:creationId xmlns:a16="http://schemas.microsoft.com/office/drawing/2014/main" id="{4AEE90C0-A20E-4D56-9217-869EB720AB25}"/>
              </a:ext>
            </a:extLst>
          </p:cNvPr>
          <p:cNvSpPr txBox="1"/>
          <p:nvPr/>
        </p:nvSpPr>
        <p:spPr>
          <a:xfrm>
            <a:off x="1064334" y="4197135"/>
            <a:ext cx="1049994" cy="402989"/>
          </a:xfrm>
          <a:prstGeom prst="rect">
            <a:avLst/>
          </a:prstGeom>
          <a:noFill/>
        </p:spPr>
        <p:txBody>
          <a:bodyPr wrap="square" rtlCol="0">
            <a:noAutofit/>
          </a:bodyPr>
          <a:lstStyle/>
          <a:p>
            <a:pPr algn="ctr">
              <a:lnSpc>
                <a:spcPct val="107000"/>
              </a:lnSpc>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Judgement</a:t>
            </a: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1" name="TextBox 10">
            <a:extLst>
              <a:ext uri="{FF2B5EF4-FFF2-40B4-BE49-F238E27FC236}">
                <a16:creationId xmlns:a16="http://schemas.microsoft.com/office/drawing/2014/main" id="{16B39AC8-11A3-4E81-A504-D2AB33F6C1CE}"/>
              </a:ext>
            </a:extLst>
          </p:cNvPr>
          <p:cNvSpPr txBox="1"/>
          <p:nvPr/>
        </p:nvSpPr>
        <p:spPr>
          <a:xfrm>
            <a:off x="1012473" y="4460418"/>
            <a:ext cx="1295099" cy="1306783"/>
          </a:xfrm>
          <a:prstGeom prst="rect">
            <a:avLst/>
          </a:prstGeom>
          <a:noFill/>
        </p:spPr>
        <p:txBody>
          <a:bodyPr wrap="square" rtlCol="0">
            <a:noAutofit/>
          </a:bodyPr>
          <a:lstStyle/>
          <a:p>
            <a:pPr algn="ctr">
              <a:lnSpc>
                <a:spcPct val="107000"/>
              </a:lnSpc>
              <a:spcAft>
                <a:spcPts val="800"/>
              </a:spcAft>
            </a:pPr>
            <a:r>
              <a:rPr lang="fr-CA" sz="1400" dirty="0">
                <a:effectLst/>
                <a:latin typeface="Calibri" panose="020F0502020204030204" pitchFamily="34" charset="0"/>
                <a:ea typeface="Calibri" panose="020F0502020204030204" pitchFamily="34" charset="0"/>
                <a:cs typeface="Arial" panose="020B0604020202020204" pitchFamily="34" charset="0"/>
              </a:rPr>
              <a:t>Church + State</a:t>
            </a:r>
          </a:p>
          <a:p>
            <a:pPr algn="ctr">
              <a:lnSpc>
                <a:spcPct val="107000"/>
              </a:lnSpc>
              <a:spcAft>
                <a:spcPts val="800"/>
              </a:spcAft>
            </a:pPr>
            <a:r>
              <a:rPr lang="fr-CA" sz="1400" dirty="0">
                <a:latin typeface="Calibri" panose="020F0502020204030204" pitchFamily="34" charset="0"/>
                <a:ea typeface="Calibri" panose="020F0502020204030204" pitchFamily="34" charset="0"/>
                <a:cs typeface="Arial" panose="020B0604020202020204" pitchFamily="34" charset="0"/>
              </a:rPr>
              <a:t>Immorality</a:t>
            </a:r>
          </a:p>
          <a:p>
            <a:pPr algn="ctr">
              <a:lnSpc>
                <a:spcPct val="107000"/>
              </a:lnSpc>
              <a:spcAft>
                <a:spcPts val="800"/>
              </a:spcAft>
            </a:pPr>
            <a:r>
              <a:rPr lang="fr-CA" sz="1400" dirty="0">
                <a:effectLst/>
                <a:latin typeface="Calibri" panose="020F0502020204030204" pitchFamily="34" charset="0"/>
                <a:ea typeface="Calibri" panose="020F0502020204030204" pitchFamily="34" charset="0"/>
                <a:cs typeface="Arial" panose="020B0604020202020204" pitchFamily="34" charset="0"/>
              </a:rPr>
              <a:t>Christian Nation</a:t>
            </a:r>
          </a:p>
          <a:p>
            <a:pPr algn="ctr">
              <a:lnSpc>
                <a:spcPct val="107000"/>
              </a:lnSpc>
              <a:spcAft>
                <a:spcPts val="800"/>
              </a:spcAft>
            </a:pP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2" name="TextBox 10">
            <a:extLst>
              <a:ext uri="{FF2B5EF4-FFF2-40B4-BE49-F238E27FC236}">
                <a16:creationId xmlns:a16="http://schemas.microsoft.com/office/drawing/2014/main" id="{58AB3E74-C191-4446-8B61-8E681E9955FE}"/>
              </a:ext>
            </a:extLst>
          </p:cNvPr>
          <p:cNvSpPr txBox="1"/>
          <p:nvPr/>
        </p:nvSpPr>
        <p:spPr>
          <a:xfrm>
            <a:off x="1398430" y="2907074"/>
            <a:ext cx="1014821" cy="423681"/>
          </a:xfrm>
          <a:prstGeom prst="rect">
            <a:avLst/>
          </a:prstGeom>
          <a:noFill/>
        </p:spPr>
        <p:txBody>
          <a:bodyPr wrap="square" rtlCol="0">
            <a:noAutofit/>
          </a:bodyPr>
          <a:lstStyle/>
          <a:p>
            <a:pPr algn="ctr">
              <a:lnSpc>
                <a:spcPct val="107000"/>
              </a:lnSpc>
              <a:spcAft>
                <a:spcPts val="800"/>
              </a:spcAft>
            </a:pP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National Reform Movement</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3" name="TextBox 10">
            <a:extLst>
              <a:ext uri="{FF2B5EF4-FFF2-40B4-BE49-F238E27FC236}">
                <a16:creationId xmlns:a16="http://schemas.microsoft.com/office/drawing/2014/main" id="{DDC6C430-A7FF-4220-BFF3-846EEB5DA45C}"/>
              </a:ext>
            </a:extLst>
          </p:cNvPr>
          <p:cNvSpPr txBox="1"/>
          <p:nvPr/>
        </p:nvSpPr>
        <p:spPr>
          <a:xfrm>
            <a:off x="493560" y="2887730"/>
            <a:ext cx="1218514" cy="423681"/>
          </a:xfrm>
          <a:prstGeom prst="rect">
            <a:avLst/>
          </a:prstGeom>
          <a:noFill/>
        </p:spPr>
        <p:txBody>
          <a:bodyPr wrap="square" rtlCol="0">
            <a:noAutofit/>
          </a:bodyPr>
          <a:lstStyle/>
          <a:p>
            <a:pPr algn="ctr">
              <a:lnSpc>
                <a:spcPct val="107000"/>
              </a:lnSpc>
              <a:spcAft>
                <a:spcPts val="800"/>
              </a:spcAft>
            </a:pP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Religious Motto Suggested</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4" name="TextBox 10">
            <a:extLst>
              <a:ext uri="{FF2B5EF4-FFF2-40B4-BE49-F238E27FC236}">
                <a16:creationId xmlns:a16="http://schemas.microsoft.com/office/drawing/2014/main" id="{0CA3393E-FE4A-4CA8-BA85-B95F72B685C5}"/>
              </a:ext>
            </a:extLst>
          </p:cNvPr>
          <p:cNvSpPr txBox="1"/>
          <p:nvPr/>
        </p:nvSpPr>
        <p:spPr>
          <a:xfrm>
            <a:off x="1312749" y="3567422"/>
            <a:ext cx="1218514" cy="264138"/>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 I</a:t>
            </a: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n God We Trust”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5" name="TextBox 10">
            <a:extLst>
              <a:ext uri="{FF2B5EF4-FFF2-40B4-BE49-F238E27FC236}">
                <a16:creationId xmlns:a16="http://schemas.microsoft.com/office/drawing/2014/main" id="{CCA39998-D0E9-4111-9AF8-FDE4082CFBDF}"/>
              </a:ext>
            </a:extLst>
          </p:cNvPr>
          <p:cNvSpPr txBox="1"/>
          <p:nvPr/>
        </p:nvSpPr>
        <p:spPr>
          <a:xfrm>
            <a:off x="2072091" y="2907073"/>
            <a:ext cx="1218514" cy="423681"/>
          </a:xfrm>
          <a:prstGeom prst="rect">
            <a:avLst/>
          </a:prstGeom>
          <a:noFill/>
        </p:spPr>
        <p:txBody>
          <a:bodyPr wrap="square" rtlCol="0">
            <a:noAutofit/>
          </a:bodyPr>
          <a:lstStyle/>
          <a:p>
            <a:pPr algn="ctr">
              <a:lnSpc>
                <a:spcPct val="107000"/>
              </a:lnSpc>
              <a:spcAft>
                <a:spcPts val="800"/>
              </a:spcAft>
            </a:pP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Law placed on Currency</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35765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2F43F26-329B-452C-B1F4-B77DC9080F05}"/>
              </a:ext>
            </a:extLst>
          </p:cNvPr>
          <p:cNvCxnSpPr/>
          <p:nvPr/>
        </p:nvCxnSpPr>
        <p:spPr>
          <a:xfrm>
            <a:off x="1087225" y="2912882"/>
            <a:ext cx="10378911"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5A2C4628-1E93-44CE-BDF9-7BE3BA43FE19}"/>
              </a:ext>
            </a:extLst>
          </p:cNvPr>
          <p:cNvCxnSpPr/>
          <p:nvPr/>
        </p:nvCxnSpPr>
        <p:spPr>
          <a:xfrm>
            <a:off x="11472421"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0F872E60-F09E-4837-A31F-16F7B7C9CB6A}"/>
              </a:ext>
            </a:extLst>
          </p:cNvPr>
          <p:cNvCxnSpPr/>
          <p:nvPr/>
        </p:nvCxnSpPr>
        <p:spPr>
          <a:xfrm>
            <a:off x="9871435"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E43EC8E1-4DAE-4542-98EF-F7ED585F097D}"/>
              </a:ext>
            </a:extLst>
          </p:cNvPr>
          <p:cNvCxnSpPr>
            <a:cxnSpLocks/>
          </p:cNvCxnSpPr>
          <p:nvPr/>
        </p:nvCxnSpPr>
        <p:spPr>
          <a:xfrm>
            <a:off x="10683711" y="1753386"/>
            <a:ext cx="0" cy="1159496"/>
          </a:xfrm>
          <a:prstGeom prst="line">
            <a:avLst/>
          </a:prstGeom>
          <a:ln w="381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B340EEC6-182A-48CF-9087-E3D38AFAD938}"/>
              </a:ext>
            </a:extLst>
          </p:cNvPr>
          <p:cNvCxnSpPr/>
          <p:nvPr/>
        </p:nvCxnSpPr>
        <p:spPr>
          <a:xfrm>
            <a:off x="2669356"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66B2AB15-F6D7-40CE-BA2F-1449B61E4D3E}"/>
              </a:ext>
            </a:extLst>
          </p:cNvPr>
          <p:cNvCxnSpPr/>
          <p:nvPr/>
        </p:nvCxnSpPr>
        <p:spPr>
          <a:xfrm>
            <a:off x="1087225"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425DFA1C-3D0D-4215-A5F6-66EFFB6A55BF}"/>
              </a:ext>
            </a:extLst>
          </p:cNvPr>
          <p:cNvCxnSpPr>
            <a:cxnSpLocks/>
          </p:cNvCxnSpPr>
          <p:nvPr/>
        </p:nvCxnSpPr>
        <p:spPr>
          <a:xfrm>
            <a:off x="1899501" y="1753386"/>
            <a:ext cx="0" cy="1159496"/>
          </a:xfrm>
          <a:prstGeom prst="line">
            <a:avLst/>
          </a:prstGeom>
          <a:ln w="38100"/>
        </p:spPr>
        <p:style>
          <a:lnRef idx="1">
            <a:schemeClr val="dk1"/>
          </a:lnRef>
          <a:fillRef idx="0">
            <a:schemeClr val="dk1"/>
          </a:fillRef>
          <a:effectRef idx="0">
            <a:schemeClr val="dk1"/>
          </a:effectRef>
          <a:fontRef idx="minor">
            <a:schemeClr val="tx1"/>
          </a:fontRef>
        </p:style>
      </p:cxnSp>
      <p:sp>
        <p:nvSpPr>
          <p:cNvPr id="12" name="TextBox 10">
            <a:extLst>
              <a:ext uri="{FF2B5EF4-FFF2-40B4-BE49-F238E27FC236}">
                <a16:creationId xmlns:a16="http://schemas.microsoft.com/office/drawing/2014/main" id="{48D33BE1-E867-462E-B0B9-349BBA08BAF5}"/>
              </a:ext>
            </a:extLst>
          </p:cNvPr>
          <p:cNvSpPr txBox="1"/>
          <p:nvPr/>
        </p:nvSpPr>
        <p:spPr>
          <a:xfrm>
            <a:off x="851076" y="1753385"/>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1861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TextBox 10">
            <a:extLst>
              <a:ext uri="{FF2B5EF4-FFF2-40B4-BE49-F238E27FC236}">
                <a16:creationId xmlns:a16="http://schemas.microsoft.com/office/drawing/2014/main" id="{2464463F-35AF-4840-A13D-D95C4BC4D173}"/>
              </a:ext>
            </a:extLst>
          </p:cNvPr>
          <p:cNvSpPr txBox="1"/>
          <p:nvPr/>
        </p:nvSpPr>
        <p:spPr>
          <a:xfrm>
            <a:off x="10979325" y="1753384"/>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2019</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4" name="TextBox 10">
            <a:extLst>
              <a:ext uri="{FF2B5EF4-FFF2-40B4-BE49-F238E27FC236}">
                <a16:creationId xmlns:a16="http://schemas.microsoft.com/office/drawing/2014/main" id="{44E35BB6-5670-4648-8538-F001D956635F}"/>
              </a:ext>
            </a:extLst>
          </p:cNvPr>
          <p:cNvSpPr txBox="1"/>
          <p:nvPr/>
        </p:nvSpPr>
        <p:spPr>
          <a:xfrm>
            <a:off x="10322112" y="1348063"/>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2014</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5" name="TextBox 10">
            <a:extLst>
              <a:ext uri="{FF2B5EF4-FFF2-40B4-BE49-F238E27FC236}">
                <a16:creationId xmlns:a16="http://schemas.microsoft.com/office/drawing/2014/main" id="{943327ED-AB1B-47F7-BE00-896E120AA79B}"/>
              </a:ext>
            </a:extLst>
          </p:cNvPr>
          <p:cNvSpPr txBox="1"/>
          <p:nvPr/>
        </p:nvSpPr>
        <p:spPr>
          <a:xfrm>
            <a:off x="9451108" y="1758097"/>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9/11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6" name="TextBox 10">
            <a:extLst>
              <a:ext uri="{FF2B5EF4-FFF2-40B4-BE49-F238E27FC236}">
                <a16:creationId xmlns:a16="http://schemas.microsoft.com/office/drawing/2014/main" id="{01DB82EB-CA17-46B6-ADB0-A8EF7997824E}"/>
              </a:ext>
            </a:extLst>
          </p:cNvPr>
          <p:cNvSpPr txBox="1"/>
          <p:nvPr/>
        </p:nvSpPr>
        <p:spPr>
          <a:xfrm>
            <a:off x="2386548" y="1753383"/>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1865</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7" name="TextBox 10">
            <a:extLst>
              <a:ext uri="{FF2B5EF4-FFF2-40B4-BE49-F238E27FC236}">
                <a16:creationId xmlns:a16="http://schemas.microsoft.com/office/drawing/2014/main" id="{3B12831B-61F8-439D-B859-134B8E2C4250}"/>
              </a:ext>
            </a:extLst>
          </p:cNvPr>
          <p:cNvSpPr txBox="1"/>
          <p:nvPr/>
        </p:nvSpPr>
        <p:spPr>
          <a:xfrm>
            <a:off x="1574273" y="1352776"/>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1863</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8" name="TextBox 10">
            <a:extLst>
              <a:ext uri="{FF2B5EF4-FFF2-40B4-BE49-F238E27FC236}">
                <a16:creationId xmlns:a16="http://schemas.microsoft.com/office/drawing/2014/main" id="{BC493973-6104-4249-A1AB-6836AF8BE267}"/>
              </a:ext>
            </a:extLst>
          </p:cNvPr>
          <p:cNvSpPr txBox="1"/>
          <p:nvPr/>
        </p:nvSpPr>
        <p:spPr>
          <a:xfrm>
            <a:off x="11017028" y="1348091"/>
            <a:ext cx="841892" cy="376948"/>
          </a:xfrm>
          <a:prstGeom prst="rect">
            <a:avLst/>
          </a:prstGeom>
          <a:noFill/>
        </p:spPr>
        <p:txBody>
          <a:bodyPr wrap="square" rtlCol="0">
            <a:noAutofit/>
          </a:bodyPr>
          <a:lstStyle/>
          <a:p>
            <a:pPr algn="ctr">
              <a:lnSpc>
                <a:spcPct val="107000"/>
              </a:lnSpc>
              <a:spcAft>
                <a:spcPts val="800"/>
              </a:spcAft>
            </a:pPr>
            <a:r>
              <a:rPr lang="en-US" b="1" kern="1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Oct 22</a:t>
            </a:r>
            <a:endParaRPr lang="en-CA"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9" name="TextBox 10">
            <a:extLst>
              <a:ext uri="{FF2B5EF4-FFF2-40B4-BE49-F238E27FC236}">
                <a16:creationId xmlns:a16="http://schemas.microsoft.com/office/drawing/2014/main" id="{7EAA7E42-28EA-4C8E-94A4-08CCABD45162}"/>
              </a:ext>
            </a:extLst>
          </p:cNvPr>
          <p:cNvSpPr txBox="1"/>
          <p:nvPr/>
        </p:nvSpPr>
        <p:spPr>
          <a:xfrm>
            <a:off x="10289120" y="985048"/>
            <a:ext cx="928777" cy="405321"/>
          </a:xfrm>
          <a:prstGeom prst="rect">
            <a:avLst/>
          </a:prstGeom>
          <a:noFill/>
        </p:spPr>
        <p:txBody>
          <a:bodyPr wrap="square" rtlCol="0">
            <a:noAutofit/>
          </a:bodyPr>
          <a:lstStyle/>
          <a:p>
            <a:pPr algn="ctr">
              <a:lnSpc>
                <a:spcPct val="107000"/>
              </a:lnSpc>
              <a:spcAft>
                <a:spcPts val="800"/>
              </a:spcAft>
            </a:pPr>
            <a:r>
              <a:rPr lang="en-US" b="1" kern="1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July 21</a:t>
            </a:r>
            <a:endParaRPr lang="en-CA"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0" name="TextBox 10">
            <a:extLst>
              <a:ext uri="{FF2B5EF4-FFF2-40B4-BE49-F238E27FC236}">
                <a16:creationId xmlns:a16="http://schemas.microsoft.com/office/drawing/2014/main" id="{3869CBCE-23C0-457A-A8BB-06FBDFD9E28D}"/>
              </a:ext>
            </a:extLst>
          </p:cNvPr>
          <p:cNvSpPr txBox="1"/>
          <p:nvPr/>
        </p:nvSpPr>
        <p:spPr>
          <a:xfrm>
            <a:off x="9303302" y="1390369"/>
            <a:ext cx="862362" cy="405321"/>
          </a:xfrm>
          <a:prstGeom prst="rect">
            <a:avLst/>
          </a:prstGeom>
          <a:noFill/>
        </p:spPr>
        <p:txBody>
          <a:bodyPr wrap="square" rtlCol="0">
            <a:noAutofit/>
          </a:bodyPr>
          <a:lstStyle/>
          <a:p>
            <a:pPr algn="ctr">
              <a:lnSpc>
                <a:spcPct val="107000"/>
              </a:lnSpc>
              <a:spcAft>
                <a:spcPts val="800"/>
              </a:spcAft>
            </a:pPr>
            <a:r>
              <a:rPr lang="en-US" b="1" kern="1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Ap. 19</a:t>
            </a:r>
            <a:endParaRPr lang="en-CA"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1" name="TextBox 10">
            <a:extLst>
              <a:ext uri="{FF2B5EF4-FFF2-40B4-BE49-F238E27FC236}">
                <a16:creationId xmlns:a16="http://schemas.microsoft.com/office/drawing/2014/main" id="{CE32E010-334A-4FB7-98E4-264BF8D9A1F2}"/>
              </a:ext>
            </a:extLst>
          </p:cNvPr>
          <p:cNvSpPr txBox="1"/>
          <p:nvPr/>
        </p:nvSpPr>
        <p:spPr>
          <a:xfrm>
            <a:off x="10263984" y="650380"/>
            <a:ext cx="928777" cy="334668"/>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Midway</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22" name="Arc 21">
            <a:extLst>
              <a:ext uri="{FF2B5EF4-FFF2-40B4-BE49-F238E27FC236}">
                <a16:creationId xmlns:a16="http://schemas.microsoft.com/office/drawing/2014/main" id="{B4084809-CFFE-40BA-9BF5-8B70BAAE8C8B}"/>
              </a:ext>
            </a:extLst>
          </p:cNvPr>
          <p:cNvSpPr/>
          <p:nvPr/>
        </p:nvSpPr>
        <p:spPr>
          <a:xfrm>
            <a:off x="2017695" y="410946"/>
            <a:ext cx="8493427" cy="1700617"/>
          </a:xfrm>
          <a:prstGeom prst="arc">
            <a:avLst>
              <a:gd name="adj1" fmla="val 10836188"/>
              <a:gd name="adj2" fmla="val 2"/>
            </a:avLst>
          </a:prstGeom>
          <a:ln w="25400">
            <a:solidFill>
              <a:schemeClr val="tx1"/>
            </a:solidFill>
            <a:headEnd type="triangle"/>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endParaRPr lang="en-CA"/>
          </a:p>
        </p:txBody>
      </p:sp>
      <p:sp>
        <p:nvSpPr>
          <p:cNvPr id="23" name="TextBox 10">
            <a:extLst>
              <a:ext uri="{FF2B5EF4-FFF2-40B4-BE49-F238E27FC236}">
                <a16:creationId xmlns:a16="http://schemas.microsoft.com/office/drawing/2014/main" id="{19396C69-E989-4FE5-8678-9B0F0708F40C}"/>
              </a:ext>
            </a:extLst>
          </p:cNvPr>
          <p:cNvSpPr txBox="1"/>
          <p:nvPr/>
        </p:nvSpPr>
        <p:spPr>
          <a:xfrm>
            <a:off x="5902809" y="133545"/>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151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4" name="Connector: Curved 3">
            <a:extLst>
              <a:ext uri="{FF2B5EF4-FFF2-40B4-BE49-F238E27FC236}">
                <a16:creationId xmlns:a16="http://schemas.microsoft.com/office/drawing/2014/main" id="{39E54B98-85B7-4FF4-8E44-1F9D88735B62}"/>
              </a:ext>
            </a:extLst>
          </p:cNvPr>
          <p:cNvCxnSpPr>
            <a:cxnSpLocks/>
            <a:endCxn id="25" idx="0"/>
          </p:cNvCxnSpPr>
          <p:nvPr/>
        </p:nvCxnSpPr>
        <p:spPr>
          <a:xfrm rot="5400000">
            <a:off x="448763" y="3554970"/>
            <a:ext cx="847531" cy="383617"/>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24" name="Connector: Curved 23">
            <a:extLst>
              <a:ext uri="{FF2B5EF4-FFF2-40B4-BE49-F238E27FC236}">
                <a16:creationId xmlns:a16="http://schemas.microsoft.com/office/drawing/2014/main" id="{CCC0403A-7D88-4CF8-8214-781196DD065D}"/>
              </a:ext>
            </a:extLst>
          </p:cNvPr>
          <p:cNvCxnSpPr>
            <a:cxnSpLocks/>
            <a:stCxn id="33" idx="2"/>
          </p:cNvCxnSpPr>
          <p:nvPr/>
        </p:nvCxnSpPr>
        <p:spPr>
          <a:xfrm rot="16200000" flipH="1">
            <a:off x="847435" y="3566792"/>
            <a:ext cx="806379" cy="295615"/>
          </a:xfrm>
          <a:prstGeom prst="curvedConnector3">
            <a:avLst/>
          </a:prstGeom>
        </p:spPr>
        <p:style>
          <a:lnRef idx="1">
            <a:schemeClr val="accent1"/>
          </a:lnRef>
          <a:fillRef idx="0">
            <a:schemeClr val="accent1"/>
          </a:fillRef>
          <a:effectRef idx="0">
            <a:schemeClr val="accent1"/>
          </a:effectRef>
          <a:fontRef idx="minor">
            <a:schemeClr val="tx1"/>
          </a:fontRef>
        </p:style>
      </p:cxnSp>
      <p:sp>
        <p:nvSpPr>
          <p:cNvPr id="25" name="TextBox 10">
            <a:extLst>
              <a:ext uri="{FF2B5EF4-FFF2-40B4-BE49-F238E27FC236}">
                <a16:creationId xmlns:a16="http://schemas.microsoft.com/office/drawing/2014/main" id="{5A53C82F-E45B-4EBB-8389-4DFD6A9170F7}"/>
              </a:ext>
            </a:extLst>
          </p:cNvPr>
          <p:cNvSpPr txBox="1"/>
          <p:nvPr/>
        </p:nvSpPr>
        <p:spPr>
          <a:xfrm>
            <a:off x="155722" y="4170544"/>
            <a:ext cx="1049994" cy="402989"/>
          </a:xfrm>
          <a:prstGeom prst="rect">
            <a:avLst/>
          </a:prstGeom>
          <a:noFill/>
        </p:spPr>
        <p:txBody>
          <a:bodyPr wrap="square" rtlCol="0">
            <a:noAutofit/>
          </a:bodyPr>
          <a:lstStyle/>
          <a:p>
            <a:pPr algn="ctr">
              <a:lnSpc>
                <a:spcPct val="107000"/>
              </a:lnSpc>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Judgement</a:t>
            </a: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6" name="TextBox 10">
            <a:extLst>
              <a:ext uri="{FF2B5EF4-FFF2-40B4-BE49-F238E27FC236}">
                <a16:creationId xmlns:a16="http://schemas.microsoft.com/office/drawing/2014/main" id="{BDCD1C46-B330-40F1-ABDC-6C0988FD7EE1}"/>
              </a:ext>
            </a:extLst>
          </p:cNvPr>
          <p:cNvSpPr txBox="1"/>
          <p:nvPr/>
        </p:nvSpPr>
        <p:spPr>
          <a:xfrm>
            <a:off x="105264" y="4442920"/>
            <a:ext cx="1049994" cy="867306"/>
          </a:xfrm>
          <a:prstGeom prst="rect">
            <a:avLst/>
          </a:prstGeom>
          <a:noFill/>
        </p:spPr>
        <p:txBody>
          <a:bodyPr wrap="square" rtlCol="0">
            <a:noAutofit/>
          </a:bodyPr>
          <a:lstStyle/>
          <a:p>
            <a:pPr algn="ctr">
              <a:lnSpc>
                <a:spcPct val="107000"/>
              </a:lnSpc>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USA + Churches</a:t>
            </a:r>
          </a:p>
          <a:p>
            <a:pPr algn="ctr">
              <a:lnSpc>
                <a:spcPct val="107000"/>
              </a:lnSpc>
              <a:spcAft>
                <a:spcPts val="800"/>
              </a:spcAft>
            </a:pPr>
            <a:r>
              <a:rPr lang="en-US" sz="1400" dirty="0">
                <a:solidFill>
                  <a:srgbClr val="000000"/>
                </a:solidFill>
                <a:latin typeface="Calibri" panose="020F0502020204030204" pitchFamily="34" charset="0"/>
                <a:ea typeface="Calibri" panose="020F0502020204030204" pitchFamily="34" charset="0"/>
                <a:cs typeface="Arial" panose="020B0604020202020204" pitchFamily="34" charset="0"/>
              </a:rPr>
              <a:t>Slavery</a:t>
            </a: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7" name="TextBox 10">
            <a:extLst>
              <a:ext uri="{FF2B5EF4-FFF2-40B4-BE49-F238E27FC236}">
                <a16:creationId xmlns:a16="http://schemas.microsoft.com/office/drawing/2014/main" id="{E1939FC3-C255-4FF3-993F-A148253365E9}"/>
              </a:ext>
            </a:extLst>
          </p:cNvPr>
          <p:cNvSpPr txBox="1"/>
          <p:nvPr/>
        </p:nvSpPr>
        <p:spPr>
          <a:xfrm>
            <a:off x="222384" y="5729787"/>
            <a:ext cx="1049994" cy="402989"/>
          </a:xfrm>
          <a:prstGeom prst="rect">
            <a:avLst/>
          </a:prstGeom>
          <a:noFill/>
        </p:spPr>
        <p:txBody>
          <a:bodyPr wrap="square" rtlCol="0">
            <a:noAutofit/>
          </a:bodyPr>
          <a:lstStyle/>
          <a:p>
            <a:pPr algn="ctr">
              <a:lnSpc>
                <a:spcPct val="107000"/>
              </a:lnSpc>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Ellen White</a:t>
            </a: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29" name="Straight Arrow Connector 28">
            <a:extLst>
              <a:ext uri="{FF2B5EF4-FFF2-40B4-BE49-F238E27FC236}">
                <a16:creationId xmlns:a16="http://schemas.microsoft.com/office/drawing/2014/main" id="{576B3AD3-8FD6-4113-BC2A-A3D9F6E45CA3}"/>
              </a:ext>
            </a:extLst>
          </p:cNvPr>
          <p:cNvCxnSpPr/>
          <p:nvPr/>
        </p:nvCxnSpPr>
        <p:spPr>
          <a:xfrm flipV="1">
            <a:off x="510363" y="5354046"/>
            <a:ext cx="170356" cy="2321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TextBox 10">
            <a:extLst>
              <a:ext uri="{FF2B5EF4-FFF2-40B4-BE49-F238E27FC236}">
                <a16:creationId xmlns:a16="http://schemas.microsoft.com/office/drawing/2014/main" id="{F66E2343-60C8-47A3-9F90-2BAC0FC58F16}"/>
              </a:ext>
            </a:extLst>
          </p:cNvPr>
          <p:cNvSpPr txBox="1"/>
          <p:nvPr/>
        </p:nvSpPr>
        <p:spPr>
          <a:xfrm>
            <a:off x="1155258" y="2576584"/>
            <a:ext cx="701817" cy="235107"/>
          </a:xfrm>
          <a:prstGeom prst="rect">
            <a:avLst/>
          </a:prstGeom>
          <a:noFill/>
        </p:spPr>
        <p:txBody>
          <a:bodyPr wrap="square" rtlCol="0">
            <a:noAutofit/>
          </a:bodyPr>
          <a:lstStyle/>
          <a:p>
            <a:pPr>
              <a:spcAft>
                <a:spcPts val="0"/>
              </a:spcAft>
            </a:pPr>
            <a:r>
              <a:rPr lang="en-US" sz="1000" dirty="0">
                <a:effectLst/>
                <a:latin typeface="Calibri" panose="020F0502020204030204" pitchFamily="34" charset="0"/>
                <a:ea typeface="Calibri" panose="020F0502020204030204" pitchFamily="34" charset="0"/>
                <a:cs typeface="Arial" panose="020B0604020202020204" pitchFamily="34" charset="0"/>
              </a:rPr>
              <a:t>R. losing</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0" name="TextBox 10">
            <a:extLst>
              <a:ext uri="{FF2B5EF4-FFF2-40B4-BE49-F238E27FC236}">
                <a16:creationId xmlns:a16="http://schemas.microsoft.com/office/drawing/2014/main" id="{4AEE90C0-A20E-4D56-9217-869EB720AB25}"/>
              </a:ext>
            </a:extLst>
          </p:cNvPr>
          <p:cNvSpPr txBox="1"/>
          <p:nvPr/>
        </p:nvSpPr>
        <p:spPr>
          <a:xfrm>
            <a:off x="1064334" y="4197135"/>
            <a:ext cx="1049994" cy="402989"/>
          </a:xfrm>
          <a:prstGeom prst="rect">
            <a:avLst/>
          </a:prstGeom>
          <a:noFill/>
        </p:spPr>
        <p:txBody>
          <a:bodyPr wrap="square" rtlCol="0">
            <a:noAutofit/>
          </a:bodyPr>
          <a:lstStyle/>
          <a:p>
            <a:pPr algn="ctr">
              <a:lnSpc>
                <a:spcPct val="107000"/>
              </a:lnSpc>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Judgement</a:t>
            </a: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1" name="TextBox 10">
            <a:extLst>
              <a:ext uri="{FF2B5EF4-FFF2-40B4-BE49-F238E27FC236}">
                <a16:creationId xmlns:a16="http://schemas.microsoft.com/office/drawing/2014/main" id="{16B39AC8-11A3-4E81-A504-D2AB33F6C1CE}"/>
              </a:ext>
            </a:extLst>
          </p:cNvPr>
          <p:cNvSpPr txBox="1"/>
          <p:nvPr/>
        </p:nvSpPr>
        <p:spPr>
          <a:xfrm>
            <a:off x="1012473" y="4460418"/>
            <a:ext cx="1295099" cy="1306783"/>
          </a:xfrm>
          <a:prstGeom prst="rect">
            <a:avLst/>
          </a:prstGeom>
          <a:noFill/>
        </p:spPr>
        <p:txBody>
          <a:bodyPr wrap="square" rtlCol="0">
            <a:noAutofit/>
          </a:bodyPr>
          <a:lstStyle/>
          <a:p>
            <a:pPr algn="ctr">
              <a:lnSpc>
                <a:spcPct val="107000"/>
              </a:lnSpc>
              <a:spcAft>
                <a:spcPts val="800"/>
              </a:spcAft>
            </a:pPr>
            <a:r>
              <a:rPr lang="fr-CA" sz="1400" dirty="0">
                <a:effectLst/>
                <a:latin typeface="Calibri" panose="020F0502020204030204" pitchFamily="34" charset="0"/>
                <a:ea typeface="Calibri" panose="020F0502020204030204" pitchFamily="34" charset="0"/>
                <a:cs typeface="Arial" panose="020B0604020202020204" pitchFamily="34" charset="0"/>
              </a:rPr>
              <a:t>Church + State</a:t>
            </a:r>
          </a:p>
          <a:p>
            <a:pPr algn="ctr">
              <a:lnSpc>
                <a:spcPct val="107000"/>
              </a:lnSpc>
              <a:spcAft>
                <a:spcPts val="800"/>
              </a:spcAft>
            </a:pPr>
            <a:r>
              <a:rPr lang="fr-CA" sz="1400" dirty="0">
                <a:latin typeface="Calibri" panose="020F0502020204030204" pitchFamily="34" charset="0"/>
                <a:ea typeface="Calibri" panose="020F0502020204030204" pitchFamily="34" charset="0"/>
                <a:cs typeface="Arial" panose="020B0604020202020204" pitchFamily="34" charset="0"/>
              </a:rPr>
              <a:t>Immorality</a:t>
            </a:r>
          </a:p>
          <a:p>
            <a:pPr algn="ctr">
              <a:lnSpc>
                <a:spcPct val="107000"/>
              </a:lnSpc>
              <a:spcAft>
                <a:spcPts val="800"/>
              </a:spcAft>
            </a:pPr>
            <a:r>
              <a:rPr lang="fr-CA" sz="1400" dirty="0">
                <a:effectLst/>
                <a:latin typeface="Calibri" panose="020F0502020204030204" pitchFamily="34" charset="0"/>
                <a:ea typeface="Calibri" panose="020F0502020204030204" pitchFamily="34" charset="0"/>
                <a:cs typeface="Arial" panose="020B0604020202020204" pitchFamily="34" charset="0"/>
              </a:rPr>
              <a:t>Christian Nation</a:t>
            </a:r>
          </a:p>
          <a:p>
            <a:pPr algn="ctr">
              <a:lnSpc>
                <a:spcPct val="107000"/>
              </a:lnSpc>
              <a:spcAft>
                <a:spcPts val="800"/>
              </a:spcAft>
            </a:pP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2" name="TextBox 10">
            <a:extLst>
              <a:ext uri="{FF2B5EF4-FFF2-40B4-BE49-F238E27FC236}">
                <a16:creationId xmlns:a16="http://schemas.microsoft.com/office/drawing/2014/main" id="{58AB3E74-C191-4446-8B61-8E681E9955FE}"/>
              </a:ext>
            </a:extLst>
          </p:cNvPr>
          <p:cNvSpPr txBox="1"/>
          <p:nvPr/>
        </p:nvSpPr>
        <p:spPr>
          <a:xfrm>
            <a:off x="1398430" y="2907074"/>
            <a:ext cx="1014821" cy="423681"/>
          </a:xfrm>
          <a:prstGeom prst="rect">
            <a:avLst/>
          </a:prstGeom>
          <a:noFill/>
        </p:spPr>
        <p:txBody>
          <a:bodyPr wrap="square" rtlCol="0">
            <a:noAutofit/>
          </a:bodyPr>
          <a:lstStyle/>
          <a:p>
            <a:pPr algn="ctr">
              <a:lnSpc>
                <a:spcPct val="107000"/>
              </a:lnSpc>
              <a:spcAft>
                <a:spcPts val="800"/>
              </a:spcAft>
            </a:pP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National Reform Movement</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3" name="TextBox 10">
            <a:extLst>
              <a:ext uri="{FF2B5EF4-FFF2-40B4-BE49-F238E27FC236}">
                <a16:creationId xmlns:a16="http://schemas.microsoft.com/office/drawing/2014/main" id="{DDC6C430-A7FF-4220-BFF3-846EEB5DA45C}"/>
              </a:ext>
            </a:extLst>
          </p:cNvPr>
          <p:cNvSpPr txBox="1"/>
          <p:nvPr/>
        </p:nvSpPr>
        <p:spPr>
          <a:xfrm>
            <a:off x="493560" y="2887730"/>
            <a:ext cx="1218514" cy="423681"/>
          </a:xfrm>
          <a:prstGeom prst="rect">
            <a:avLst/>
          </a:prstGeom>
          <a:noFill/>
        </p:spPr>
        <p:txBody>
          <a:bodyPr wrap="square" rtlCol="0">
            <a:noAutofit/>
          </a:bodyPr>
          <a:lstStyle/>
          <a:p>
            <a:pPr algn="ctr">
              <a:lnSpc>
                <a:spcPct val="107000"/>
              </a:lnSpc>
              <a:spcAft>
                <a:spcPts val="800"/>
              </a:spcAft>
            </a:pP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Religious Motto Suggested</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4" name="TextBox 10">
            <a:extLst>
              <a:ext uri="{FF2B5EF4-FFF2-40B4-BE49-F238E27FC236}">
                <a16:creationId xmlns:a16="http://schemas.microsoft.com/office/drawing/2014/main" id="{0CA3393E-FE4A-4CA8-BA85-B95F72B685C5}"/>
              </a:ext>
            </a:extLst>
          </p:cNvPr>
          <p:cNvSpPr txBox="1"/>
          <p:nvPr/>
        </p:nvSpPr>
        <p:spPr>
          <a:xfrm>
            <a:off x="1312749" y="3567422"/>
            <a:ext cx="1218514" cy="264138"/>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 I</a:t>
            </a: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n God We Trust”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5" name="TextBox 10">
            <a:extLst>
              <a:ext uri="{FF2B5EF4-FFF2-40B4-BE49-F238E27FC236}">
                <a16:creationId xmlns:a16="http://schemas.microsoft.com/office/drawing/2014/main" id="{CCA39998-D0E9-4111-9AF8-FDE4082CFBDF}"/>
              </a:ext>
            </a:extLst>
          </p:cNvPr>
          <p:cNvSpPr txBox="1"/>
          <p:nvPr/>
        </p:nvSpPr>
        <p:spPr>
          <a:xfrm>
            <a:off x="2072091" y="2907073"/>
            <a:ext cx="1218514" cy="423681"/>
          </a:xfrm>
          <a:prstGeom prst="rect">
            <a:avLst/>
          </a:prstGeom>
          <a:noFill/>
        </p:spPr>
        <p:txBody>
          <a:bodyPr wrap="square" rtlCol="0">
            <a:noAutofit/>
          </a:bodyPr>
          <a:lstStyle/>
          <a:p>
            <a:pPr algn="ctr">
              <a:lnSpc>
                <a:spcPct val="107000"/>
              </a:lnSpc>
              <a:spcAft>
                <a:spcPts val="800"/>
              </a:spcAft>
            </a:pP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Law placed on Currency</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36" name="Straight Connector 35">
            <a:extLst>
              <a:ext uri="{FF2B5EF4-FFF2-40B4-BE49-F238E27FC236}">
                <a16:creationId xmlns:a16="http://schemas.microsoft.com/office/drawing/2014/main" id="{34B79C2D-1384-4F55-96A7-4E1ECEE241C2}"/>
              </a:ext>
            </a:extLst>
          </p:cNvPr>
          <p:cNvCxnSpPr/>
          <p:nvPr/>
        </p:nvCxnSpPr>
        <p:spPr>
          <a:xfrm>
            <a:off x="3519339" y="2290713"/>
            <a:ext cx="0" cy="622169"/>
          </a:xfrm>
          <a:prstGeom prst="line">
            <a:avLst/>
          </a:prstGeom>
          <a:ln w="38100"/>
        </p:spPr>
        <p:style>
          <a:lnRef idx="1">
            <a:schemeClr val="dk1"/>
          </a:lnRef>
          <a:fillRef idx="0">
            <a:schemeClr val="dk1"/>
          </a:fillRef>
          <a:effectRef idx="0">
            <a:schemeClr val="dk1"/>
          </a:effectRef>
          <a:fontRef idx="minor">
            <a:schemeClr val="tx1"/>
          </a:fontRef>
        </p:style>
      </p:cxnSp>
      <p:sp>
        <p:nvSpPr>
          <p:cNvPr id="37" name="TextBox 10">
            <a:extLst>
              <a:ext uri="{FF2B5EF4-FFF2-40B4-BE49-F238E27FC236}">
                <a16:creationId xmlns:a16="http://schemas.microsoft.com/office/drawing/2014/main" id="{8D1FE5BE-A458-4908-8691-CD23999D2A03}"/>
              </a:ext>
            </a:extLst>
          </p:cNvPr>
          <p:cNvSpPr txBox="1"/>
          <p:nvPr/>
        </p:nvSpPr>
        <p:spPr>
          <a:xfrm>
            <a:off x="3178636" y="1758097"/>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1868</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39" name="Arc 38">
            <a:extLst>
              <a:ext uri="{FF2B5EF4-FFF2-40B4-BE49-F238E27FC236}">
                <a16:creationId xmlns:a16="http://schemas.microsoft.com/office/drawing/2014/main" id="{5B9C3989-9AAF-43E4-9650-33493F99A4AB}"/>
              </a:ext>
            </a:extLst>
          </p:cNvPr>
          <p:cNvSpPr/>
          <p:nvPr/>
        </p:nvSpPr>
        <p:spPr>
          <a:xfrm>
            <a:off x="3461207" y="945382"/>
            <a:ext cx="7879718" cy="1631202"/>
          </a:xfrm>
          <a:prstGeom prst="arc">
            <a:avLst>
              <a:gd name="adj1" fmla="val 10836188"/>
              <a:gd name="adj2" fmla="val 2"/>
            </a:avLst>
          </a:prstGeom>
          <a:ln w="25400">
            <a:solidFill>
              <a:schemeClr val="tx1"/>
            </a:solidFill>
            <a:headEnd type="triangle"/>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endParaRPr lang="en-CA"/>
          </a:p>
        </p:txBody>
      </p:sp>
      <p:sp>
        <p:nvSpPr>
          <p:cNvPr id="40" name="TextBox 10">
            <a:extLst>
              <a:ext uri="{FF2B5EF4-FFF2-40B4-BE49-F238E27FC236}">
                <a16:creationId xmlns:a16="http://schemas.microsoft.com/office/drawing/2014/main" id="{7CB74262-F8F2-42AA-859E-1B53E831D470}"/>
              </a:ext>
            </a:extLst>
          </p:cNvPr>
          <p:cNvSpPr txBox="1"/>
          <p:nvPr/>
        </p:nvSpPr>
        <p:spPr>
          <a:xfrm>
            <a:off x="6235831" y="672503"/>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151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74395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192" name="Group 191">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93"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94"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95"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96"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97"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98"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99"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00"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1"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2"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3"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4"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05" name="Group 204">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06"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07"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08"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09"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10"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11"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12"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213"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214"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15"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6"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17"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18" name="Rectangle 217">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19" name="Freeform 11">
            <a:extLst>
              <a:ext uri="{FF2B5EF4-FFF2-40B4-BE49-F238E27FC236}">
                <a16:creationId xmlns:a16="http://schemas.microsoft.com/office/drawing/2014/main" id="{5B3CCFC9-E82D-444E-9621-FE5F95E67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 name="Title 1">
            <a:extLst>
              <a:ext uri="{FF2B5EF4-FFF2-40B4-BE49-F238E27FC236}">
                <a16:creationId xmlns:a16="http://schemas.microsoft.com/office/drawing/2014/main" id="{F6395BD3-97A2-4C6F-BA31-DC10739B9F74}"/>
              </a:ext>
            </a:extLst>
          </p:cNvPr>
          <p:cNvSpPr>
            <a:spLocks noGrp="1"/>
          </p:cNvSpPr>
          <p:nvPr>
            <p:ph type="title"/>
          </p:nvPr>
        </p:nvSpPr>
        <p:spPr>
          <a:xfrm>
            <a:off x="1687669" y="624110"/>
            <a:ext cx="4137059" cy="1280890"/>
          </a:xfrm>
        </p:spPr>
        <p:txBody>
          <a:bodyPr vert="horz" lIns="91440" tIns="45720" rIns="91440" bIns="45720" rtlCol="0" anchor="t">
            <a:normAutofit/>
          </a:bodyPr>
          <a:lstStyle/>
          <a:p>
            <a:r>
              <a:rPr lang="en-US" sz="3200"/>
              <a:t>The 14</a:t>
            </a:r>
            <a:r>
              <a:rPr lang="en-US" sz="3200" baseline="30000"/>
              <a:t>th</a:t>
            </a:r>
            <a:r>
              <a:rPr lang="en-US" sz="3200"/>
              <a:t> and 15</a:t>
            </a:r>
            <a:r>
              <a:rPr lang="en-US" sz="3200" baseline="30000"/>
              <a:t>th</a:t>
            </a:r>
            <a:r>
              <a:rPr lang="en-US" sz="3200"/>
              <a:t> Amendments</a:t>
            </a:r>
            <a:endParaRPr lang="en-US" sz="3200" dirty="0"/>
          </a:p>
        </p:txBody>
      </p:sp>
      <p:sp>
        <p:nvSpPr>
          <p:cNvPr id="4" name="Text Placeholder 3">
            <a:extLst>
              <a:ext uri="{FF2B5EF4-FFF2-40B4-BE49-F238E27FC236}">
                <a16:creationId xmlns:a16="http://schemas.microsoft.com/office/drawing/2014/main" id="{B96C57FB-DA5D-421B-88EB-3CA64C568ADF}"/>
              </a:ext>
            </a:extLst>
          </p:cNvPr>
          <p:cNvSpPr>
            <a:spLocks noGrp="1"/>
          </p:cNvSpPr>
          <p:nvPr>
            <p:ph type="body" sz="half" idx="2"/>
          </p:nvPr>
        </p:nvSpPr>
        <p:spPr>
          <a:xfrm>
            <a:off x="1683956" y="2133600"/>
            <a:ext cx="4140772" cy="3777622"/>
          </a:xfrm>
        </p:spPr>
        <p:txBody>
          <a:bodyPr vert="horz" lIns="91440" tIns="45720" rIns="91440" bIns="45720" rtlCol="0">
            <a:normAutofit/>
          </a:bodyPr>
          <a:lstStyle/>
          <a:p>
            <a:pPr>
              <a:lnSpc>
                <a:spcPct val="90000"/>
              </a:lnSpc>
              <a:buFont typeface="Wingdings 3" charset="2"/>
              <a:buChar char=""/>
            </a:pPr>
            <a:r>
              <a:rPr lang="en-US" sz="1200" dirty="0">
                <a:solidFill>
                  <a:srgbClr val="000000"/>
                </a:solidFill>
              </a:rPr>
              <a:t>The Thirteenth Amendment, passed in 1865, made slavery illegal. </a:t>
            </a:r>
          </a:p>
          <a:p>
            <a:pPr>
              <a:lnSpc>
                <a:spcPct val="90000"/>
              </a:lnSpc>
              <a:buFont typeface="Wingdings 3" charset="2"/>
              <a:buChar char=""/>
            </a:pPr>
            <a:r>
              <a:rPr lang="en-US" sz="1200" b="1" dirty="0">
                <a:solidFill>
                  <a:srgbClr val="000000"/>
                </a:solidFill>
              </a:rPr>
              <a:t>The Fourteenth </a:t>
            </a:r>
            <a:r>
              <a:rPr lang="en-US" sz="1200" dirty="0">
                <a:solidFill>
                  <a:srgbClr val="000000"/>
                </a:solidFill>
              </a:rPr>
              <a:t>Amendment affirmed the new rights of freed women and men in 1868. The law stated that everyone born in the United States, including former slaves, was an American citizen. No state could pass a law that took away their rights to “life, liberty, or property.”</a:t>
            </a:r>
          </a:p>
          <a:p>
            <a:pPr>
              <a:lnSpc>
                <a:spcPct val="90000"/>
              </a:lnSpc>
              <a:buFont typeface="Wingdings 3" charset="2"/>
              <a:buChar char=""/>
            </a:pPr>
            <a:r>
              <a:rPr lang="en-US" sz="1200" dirty="0">
                <a:solidFill>
                  <a:srgbClr val="000000"/>
                </a:solidFill>
              </a:rPr>
              <a:t>The Fourteenth Amendment also added </a:t>
            </a:r>
            <a:r>
              <a:rPr lang="en-US" sz="1200" b="1" dirty="0">
                <a:solidFill>
                  <a:srgbClr val="000000"/>
                </a:solidFill>
              </a:rPr>
              <a:t>the first mention of gender </a:t>
            </a:r>
            <a:r>
              <a:rPr lang="en-US" sz="1200" dirty="0">
                <a:solidFill>
                  <a:srgbClr val="000000"/>
                </a:solidFill>
              </a:rPr>
              <a:t>into the Constitution. It declared that all male citizens over twenty-one years old should be able to vote. In 1870, the Fifteenth Amendment affirmed that the right to vote “shall not be denied…on account of race.”</a:t>
            </a:r>
          </a:p>
          <a:p>
            <a:pPr>
              <a:lnSpc>
                <a:spcPct val="90000"/>
              </a:lnSpc>
              <a:buFont typeface="Wingdings 3" charset="2"/>
              <a:buChar char=""/>
            </a:pPr>
            <a:r>
              <a:rPr lang="en-US" sz="1200" dirty="0">
                <a:solidFill>
                  <a:srgbClr val="000000"/>
                </a:solidFill>
              </a:rPr>
              <a:t>In 1870, </a:t>
            </a:r>
            <a:r>
              <a:rPr lang="en-US" sz="1200" b="1" dirty="0">
                <a:solidFill>
                  <a:srgbClr val="000000"/>
                </a:solidFill>
              </a:rPr>
              <a:t>the Fifteenth Amendment </a:t>
            </a:r>
            <a:r>
              <a:rPr lang="en-US" sz="1200" dirty="0">
                <a:solidFill>
                  <a:srgbClr val="000000"/>
                </a:solidFill>
              </a:rPr>
              <a:t>affirmed that the right to vote “shall not be denied…on account of race.”</a:t>
            </a:r>
          </a:p>
          <a:p>
            <a:pPr>
              <a:lnSpc>
                <a:spcPct val="90000"/>
              </a:lnSpc>
              <a:buFont typeface="Wingdings 3" charset="2"/>
              <a:buChar char=""/>
            </a:pPr>
            <a:endParaRPr lang="en-US" sz="1200" dirty="0">
              <a:solidFill>
                <a:srgbClr val="000000"/>
              </a:solidFill>
            </a:endParaRPr>
          </a:p>
          <a:p>
            <a:pPr>
              <a:lnSpc>
                <a:spcPct val="90000"/>
              </a:lnSpc>
              <a:buFont typeface="Wingdings 3" charset="2"/>
              <a:buChar char=""/>
            </a:pPr>
            <a:endParaRPr lang="en-US" sz="1200" dirty="0">
              <a:solidFill>
                <a:srgbClr val="000000"/>
              </a:solidFill>
            </a:endParaRPr>
          </a:p>
        </p:txBody>
      </p:sp>
      <p:pic>
        <p:nvPicPr>
          <p:cNvPr id="6146" name="Picture 2" descr="Image result for 14th and 15th amendments">
            <a:extLst>
              <a:ext uri="{FF2B5EF4-FFF2-40B4-BE49-F238E27FC236}">
                <a16:creationId xmlns:a16="http://schemas.microsoft.com/office/drawing/2014/main" id="{AC2E978B-7710-482C-B7CA-4D45AC254FE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091916" y="0"/>
            <a:ext cx="6100075" cy="6853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473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104" name="Group 103">
            <a:extLst>
              <a:ext uri="{FF2B5EF4-FFF2-40B4-BE49-F238E27FC236}">
                <a16:creationId xmlns:a16="http://schemas.microsoft.com/office/drawing/2014/main" id="{E6C272DE-B6B7-405A-9BDC-7D5D8FB417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6" name="Freeform 11">
              <a:extLst>
                <a:ext uri="{FF2B5EF4-FFF2-40B4-BE49-F238E27FC236}">
                  <a16:creationId xmlns:a16="http://schemas.microsoft.com/office/drawing/2014/main" id="{A1D08854-5B42-4098-B58D-4EE4E9143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7" name="Freeform 12">
              <a:extLst>
                <a:ext uri="{FF2B5EF4-FFF2-40B4-BE49-F238E27FC236}">
                  <a16:creationId xmlns:a16="http://schemas.microsoft.com/office/drawing/2014/main" id="{3AE8EE30-403F-414C-B358-14393FCE2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08" name="Freeform 13">
              <a:extLst>
                <a:ext uri="{FF2B5EF4-FFF2-40B4-BE49-F238E27FC236}">
                  <a16:creationId xmlns:a16="http://schemas.microsoft.com/office/drawing/2014/main" id="{97B1A4E5-0D83-4903-84AA-FDA1FA00A2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09" name="Freeform 14">
              <a:extLst>
                <a:ext uri="{FF2B5EF4-FFF2-40B4-BE49-F238E27FC236}">
                  <a16:creationId xmlns:a16="http://schemas.microsoft.com/office/drawing/2014/main" id="{B6034243-9EE1-444F-8D6C-111A459D88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10" name="Freeform 15">
              <a:extLst>
                <a:ext uri="{FF2B5EF4-FFF2-40B4-BE49-F238E27FC236}">
                  <a16:creationId xmlns:a16="http://schemas.microsoft.com/office/drawing/2014/main" id="{2ED723FA-3484-485B-BF2E-AB67BDC36B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11" name="Freeform 16">
              <a:extLst>
                <a:ext uri="{FF2B5EF4-FFF2-40B4-BE49-F238E27FC236}">
                  <a16:creationId xmlns:a16="http://schemas.microsoft.com/office/drawing/2014/main" id="{3DF7D3DF-D9E3-4D61-8029-F921D293E5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12" name="Freeform 17">
              <a:extLst>
                <a:ext uri="{FF2B5EF4-FFF2-40B4-BE49-F238E27FC236}">
                  <a16:creationId xmlns:a16="http://schemas.microsoft.com/office/drawing/2014/main" id="{2F82A85C-9423-4839-B558-E1BBFD8AEB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13" name="Freeform 18">
              <a:extLst>
                <a:ext uri="{FF2B5EF4-FFF2-40B4-BE49-F238E27FC236}">
                  <a16:creationId xmlns:a16="http://schemas.microsoft.com/office/drawing/2014/main" id="{1FC9A848-A10B-405E-BEB7-0B02BAEC90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14" name="Freeform 19">
              <a:extLst>
                <a:ext uri="{FF2B5EF4-FFF2-40B4-BE49-F238E27FC236}">
                  <a16:creationId xmlns:a16="http://schemas.microsoft.com/office/drawing/2014/main" id="{09B7816E-B299-4266-9B7F-A47F8D197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15" name="Freeform 20">
              <a:extLst>
                <a:ext uri="{FF2B5EF4-FFF2-40B4-BE49-F238E27FC236}">
                  <a16:creationId xmlns:a16="http://schemas.microsoft.com/office/drawing/2014/main" id="{271FD23E-535A-43FD-8866-048BF57ED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16" name="Freeform 21">
              <a:extLst>
                <a:ext uri="{FF2B5EF4-FFF2-40B4-BE49-F238E27FC236}">
                  <a16:creationId xmlns:a16="http://schemas.microsoft.com/office/drawing/2014/main" id="{6E0C4250-B083-42BD-84C8-80BF2C21B0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17" name="Freeform 22">
              <a:extLst>
                <a:ext uri="{FF2B5EF4-FFF2-40B4-BE49-F238E27FC236}">
                  <a16:creationId xmlns:a16="http://schemas.microsoft.com/office/drawing/2014/main" id="{560741F1-09DB-41BE-9FA2-8B86AAEB5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18" name="Group 117">
            <a:extLst>
              <a:ext uri="{FF2B5EF4-FFF2-40B4-BE49-F238E27FC236}">
                <a16:creationId xmlns:a16="http://schemas.microsoft.com/office/drawing/2014/main" id="{A61D1718-D318-4F77-BF01-1BCF092517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119" name="Freeform 27">
              <a:extLst>
                <a:ext uri="{FF2B5EF4-FFF2-40B4-BE49-F238E27FC236}">
                  <a16:creationId xmlns:a16="http://schemas.microsoft.com/office/drawing/2014/main" id="{C830BD58-7F18-4196-A441-B680AFBBA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0" name="Freeform 28">
              <a:extLst>
                <a:ext uri="{FF2B5EF4-FFF2-40B4-BE49-F238E27FC236}">
                  <a16:creationId xmlns:a16="http://schemas.microsoft.com/office/drawing/2014/main" id="{F32DD66B-F55C-4E6B-9003-157EF664E5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21" name="Freeform 29">
              <a:extLst>
                <a:ext uri="{FF2B5EF4-FFF2-40B4-BE49-F238E27FC236}">
                  <a16:creationId xmlns:a16="http://schemas.microsoft.com/office/drawing/2014/main" id="{D9E15ED7-D992-4244-A00D-E716F944A5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22" name="Freeform 30">
              <a:extLst>
                <a:ext uri="{FF2B5EF4-FFF2-40B4-BE49-F238E27FC236}">
                  <a16:creationId xmlns:a16="http://schemas.microsoft.com/office/drawing/2014/main" id="{3253EA87-0EBA-4979-81D8-2D5AD4DB37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23" name="Freeform 31">
              <a:extLst>
                <a:ext uri="{FF2B5EF4-FFF2-40B4-BE49-F238E27FC236}">
                  <a16:creationId xmlns:a16="http://schemas.microsoft.com/office/drawing/2014/main" id="{4A618276-4EA5-4377-BA60-AC223BC67D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24" name="Freeform 32">
              <a:extLst>
                <a:ext uri="{FF2B5EF4-FFF2-40B4-BE49-F238E27FC236}">
                  <a16:creationId xmlns:a16="http://schemas.microsoft.com/office/drawing/2014/main" id="{CAD2B07F-709A-4D37-B69D-B8D5467177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25" name="Freeform 33">
              <a:extLst>
                <a:ext uri="{FF2B5EF4-FFF2-40B4-BE49-F238E27FC236}">
                  <a16:creationId xmlns:a16="http://schemas.microsoft.com/office/drawing/2014/main" id="{2094E752-A514-455B-81C7-83298133BC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26" name="Freeform 34">
              <a:extLst>
                <a:ext uri="{FF2B5EF4-FFF2-40B4-BE49-F238E27FC236}">
                  <a16:creationId xmlns:a16="http://schemas.microsoft.com/office/drawing/2014/main" id="{ABD0AA33-C594-4653-B397-8B9D991E22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27" name="Freeform 35">
              <a:extLst>
                <a:ext uri="{FF2B5EF4-FFF2-40B4-BE49-F238E27FC236}">
                  <a16:creationId xmlns:a16="http://schemas.microsoft.com/office/drawing/2014/main" id="{753FD61D-09B4-4490-853B-4186130DFE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28" name="Freeform 36">
              <a:extLst>
                <a:ext uri="{FF2B5EF4-FFF2-40B4-BE49-F238E27FC236}">
                  <a16:creationId xmlns:a16="http://schemas.microsoft.com/office/drawing/2014/main" id="{1FDD3CB9-2289-4417-B5EB-420B8AA130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29" name="Freeform 37">
              <a:extLst>
                <a:ext uri="{FF2B5EF4-FFF2-40B4-BE49-F238E27FC236}">
                  <a16:creationId xmlns:a16="http://schemas.microsoft.com/office/drawing/2014/main" id="{A798AD02-A8D5-415F-885C-008316A396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30" name="Freeform 38">
              <a:extLst>
                <a:ext uri="{FF2B5EF4-FFF2-40B4-BE49-F238E27FC236}">
                  <a16:creationId xmlns:a16="http://schemas.microsoft.com/office/drawing/2014/main" id="{1E6B901D-2969-42DA-94A6-6EC2DACB0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31" name="Rectangle 130">
            <a:extLst>
              <a:ext uri="{FF2B5EF4-FFF2-40B4-BE49-F238E27FC236}">
                <a16:creationId xmlns:a16="http://schemas.microsoft.com/office/drawing/2014/main" id="{37B6F41E-E0BC-4672-ABE6-34D62A4B6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3" name="Freeform 11">
            <a:extLst>
              <a:ext uri="{FF2B5EF4-FFF2-40B4-BE49-F238E27FC236}">
                <a16:creationId xmlns:a16="http://schemas.microsoft.com/office/drawing/2014/main" id="{8F973BFC-ADA9-4D62-A2B2-FA167066B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 name="Title 1">
            <a:extLst>
              <a:ext uri="{FF2B5EF4-FFF2-40B4-BE49-F238E27FC236}">
                <a16:creationId xmlns:a16="http://schemas.microsoft.com/office/drawing/2014/main" id="{6BCA624D-280A-4C86-9556-64C39CB38F32}"/>
              </a:ext>
            </a:extLst>
          </p:cNvPr>
          <p:cNvSpPr>
            <a:spLocks noGrp="1"/>
          </p:cNvSpPr>
          <p:nvPr>
            <p:ph type="title"/>
          </p:nvPr>
        </p:nvSpPr>
        <p:spPr>
          <a:xfrm>
            <a:off x="1687669" y="624110"/>
            <a:ext cx="4137059" cy="1280890"/>
          </a:xfrm>
        </p:spPr>
        <p:txBody>
          <a:bodyPr vert="horz" lIns="91440" tIns="45720" rIns="91440" bIns="45720" rtlCol="0" anchor="t">
            <a:normAutofit/>
          </a:bodyPr>
          <a:lstStyle/>
          <a:p>
            <a:r>
              <a:rPr lang="en-US" sz="3200"/>
              <a:t>The Women’s Suffrage</a:t>
            </a:r>
          </a:p>
        </p:txBody>
      </p:sp>
      <p:sp>
        <p:nvSpPr>
          <p:cNvPr id="4" name="Text Placeholder 3">
            <a:extLst>
              <a:ext uri="{FF2B5EF4-FFF2-40B4-BE49-F238E27FC236}">
                <a16:creationId xmlns:a16="http://schemas.microsoft.com/office/drawing/2014/main" id="{3671773D-3F9F-48EE-9C87-E1D59DEC640B}"/>
              </a:ext>
            </a:extLst>
          </p:cNvPr>
          <p:cNvSpPr>
            <a:spLocks noGrp="1"/>
          </p:cNvSpPr>
          <p:nvPr>
            <p:ph type="body" sz="half" idx="2"/>
          </p:nvPr>
        </p:nvSpPr>
        <p:spPr>
          <a:xfrm>
            <a:off x="1683956" y="2133600"/>
            <a:ext cx="4140772" cy="3777622"/>
          </a:xfrm>
        </p:spPr>
        <p:txBody>
          <a:bodyPr vert="horz" lIns="91440" tIns="45720" rIns="91440" bIns="45720" rtlCol="0">
            <a:normAutofit/>
          </a:bodyPr>
          <a:lstStyle/>
          <a:p>
            <a:pPr>
              <a:buFont typeface="Wingdings 3" charset="2"/>
              <a:buChar char=""/>
            </a:pPr>
            <a:r>
              <a:rPr lang="en-US" sz="1600" dirty="0">
                <a:solidFill>
                  <a:srgbClr val="000000"/>
                </a:solidFill>
              </a:rPr>
              <a:t>Women's suffrage is the right of women to vote and to hold an elected office.</a:t>
            </a:r>
          </a:p>
          <a:p>
            <a:pPr>
              <a:buFont typeface="Wingdings 3" charset="2"/>
              <a:buChar char=""/>
            </a:pPr>
            <a:r>
              <a:rPr lang="en-US" sz="1600" dirty="0">
                <a:solidFill>
                  <a:srgbClr val="000000"/>
                </a:solidFill>
              </a:rPr>
              <a:t>In the United States women were not allowed to vote until the passage of the </a:t>
            </a:r>
            <a:r>
              <a:rPr lang="en-US" sz="1600" b="1" dirty="0">
                <a:solidFill>
                  <a:srgbClr val="000000"/>
                </a:solidFill>
              </a:rPr>
              <a:t>19th amendment </a:t>
            </a:r>
            <a:r>
              <a:rPr lang="en-US" sz="1600" dirty="0">
                <a:solidFill>
                  <a:srgbClr val="000000"/>
                </a:solidFill>
              </a:rPr>
              <a:t>in June 4,</a:t>
            </a:r>
            <a:r>
              <a:rPr lang="en-US" sz="1600" b="1" dirty="0">
                <a:solidFill>
                  <a:srgbClr val="000000"/>
                </a:solidFill>
              </a:rPr>
              <a:t>1919</a:t>
            </a:r>
            <a:r>
              <a:rPr lang="en-US" sz="1600" dirty="0">
                <a:solidFill>
                  <a:srgbClr val="000000"/>
                </a:solidFill>
              </a:rPr>
              <a:t>. That’s a 100 years ago!</a:t>
            </a:r>
          </a:p>
          <a:p>
            <a:pPr>
              <a:buFont typeface="Wingdings 3" charset="2"/>
              <a:buChar char=""/>
            </a:pPr>
            <a:r>
              <a:rPr lang="en-US" sz="1600" dirty="0">
                <a:solidFill>
                  <a:srgbClr val="000000"/>
                </a:solidFill>
              </a:rPr>
              <a:t> The text says : The right of citizens of the United States to vote shall not be denied or abridged by the United States or by any State on account of sex.</a:t>
            </a:r>
          </a:p>
        </p:txBody>
      </p:sp>
      <p:pic>
        <p:nvPicPr>
          <p:cNvPr id="7172" name="Picture 4" descr="Image result for woman suffrage">
            <a:extLst>
              <a:ext uri="{FF2B5EF4-FFF2-40B4-BE49-F238E27FC236}">
                <a16:creationId xmlns:a16="http://schemas.microsoft.com/office/drawing/2014/main" id="{53224F4B-DD08-4F97-A8E3-B07DF4F417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589" r="13725" b="-2"/>
          <a:stretch/>
        </p:blipFill>
        <p:spPr bwMode="auto">
          <a:xfrm>
            <a:off x="6091919" y="623187"/>
            <a:ext cx="2640877" cy="528803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Image result for woman suffrage">
            <a:extLst>
              <a:ext uri="{FF2B5EF4-FFF2-40B4-BE49-F238E27FC236}">
                <a16:creationId xmlns:a16="http://schemas.microsoft.com/office/drawing/2014/main" id="{E0716FA2-BCA5-4D47-8E18-432F515F213C}"/>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562" r="16866" b="3"/>
          <a:stretch/>
        </p:blipFill>
        <p:spPr bwMode="auto">
          <a:xfrm>
            <a:off x="8896519" y="623190"/>
            <a:ext cx="2647024" cy="256358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woman suffrage">
            <a:extLst>
              <a:ext uri="{FF2B5EF4-FFF2-40B4-BE49-F238E27FC236}">
                <a16:creationId xmlns:a16="http://schemas.microsoft.com/office/drawing/2014/main" id="{909E0CB2-8122-4A81-87DD-E403BC35D9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228" r="1" b="9294"/>
          <a:stretch/>
        </p:blipFill>
        <p:spPr bwMode="auto">
          <a:xfrm>
            <a:off x="8896516" y="3347641"/>
            <a:ext cx="2647024" cy="2563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502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E043B-0F0A-4F6A-97D0-787BD991D2D7}"/>
              </a:ext>
            </a:extLst>
          </p:cNvPr>
          <p:cNvSpPr>
            <a:spLocks noGrp="1"/>
          </p:cNvSpPr>
          <p:nvPr>
            <p:ph type="title"/>
          </p:nvPr>
        </p:nvSpPr>
        <p:spPr>
          <a:xfrm>
            <a:off x="1687669" y="624110"/>
            <a:ext cx="4137059" cy="1280890"/>
          </a:xfrm>
        </p:spPr>
        <p:txBody>
          <a:bodyPr vert="horz" lIns="91440" tIns="45720" rIns="91440" bIns="45720" rtlCol="0" anchor="t">
            <a:normAutofit/>
          </a:bodyPr>
          <a:lstStyle/>
          <a:p>
            <a:r>
              <a:rPr lang="en-US" sz="3200" dirty="0"/>
              <a:t>Andrew Johnson</a:t>
            </a:r>
          </a:p>
        </p:txBody>
      </p:sp>
      <p:sp>
        <p:nvSpPr>
          <p:cNvPr id="4" name="Text Placeholder 3">
            <a:extLst>
              <a:ext uri="{FF2B5EF4-FFF2-40B4-BE49-F238E27FC236}">
                <a16:creationId xmlns:a16="http://schemas.microsoft.com/office/drawing/2014/main" id="{358ECCAB-E4C8-45AC-9E5D-CF84A9BDC81D}"/>
              </a:ext>
            </a:extLst>
          </p:cNvPr>
          <p:cNvSpPr>
            <a:spLocks noGrp="1"/>
          </p:cNvSpPr>
          <p:nvPr>
            <p:ph type="body" sz="half" idx="2"/>
          </p:nvPr>
        </p:nvSpPr>
        <p:spPr>
          <a:xfrm>
            <a:off x="1683956" y="2133600"/>
            <a:ext cx="4140772" cy="3777622"/>
          </a:xfrm>
        </p:spPr>
        <p:txBody>
          <a:bodyPr vert="horz" lIns="91440" tIns="45720" rIns="91440" bIns="45720" rtlCol="0">
            <a:normAutofit/>
          </a:bodyPr>
          <a:lstStyle/>
          <a:p>
            <a:pPr>
              <a:buFont typeface="Wingdings 3" charset="2"/>
              <a:buChar char=""/>
            </a:pPr>
            <a:r>
              <a:rPr lang="en-US" sz="1600" dirty="0">
                <a:solidFill>
                  <a:srgbClr val="000000"/>
                </a:solidFill>
              </a:rPr>
              <a:t> Was charged for firing his secretary of war Edwin Stanton.</a:t>
            </a:r>
          </a:p>
          <a:p>
            <a:pPr>
              <a:buFont typeface="Wingdings 3" charset="2"/>
              <a:buChar char=""/>
            </a:pPr>
            <a:r>
              <a:rPr lang="en-US" sz="1600" dirty="0">
                <a:solidFill>
                  <a:srgbClr val="000000"/>
                </a:solidFill>
              </a:rPr>
              <a:t>It happens after the civil war ( 1861-1865) and during the reconstruction</a:t>
            </a:r>
          </a:p>
          <a:p>
            <a:pPr>
              <a:buFont typeface="Wingdings 3" charset="2"/>
              <a:buChar char=""/>
            </a:pPr>
            <a:r>
              <a:rPr lang="en-US" sz="1600" dirty="0">
                <a:solidFill>
                  <a:srgbClr val="000000"/>
                </a:solidFill>
              </a:rPr>
              <a:t>Johnson was not removed by one vote. 64.8% voted for.</a:t>
            </a:r>
          </a:p>
        </p:txBody>
      </p:sp>
      <p:pic>
        <p:nvPicPr>
          <p:cNvPr id="5" name="Content Placeholder 5" descr="A person wearing a suit and tie&#10;&#10;Description automatically generated">
            <a:extLst>
              <a:ext uri="{FF2B5EF4-FFF2-40B4-BE49-F238E27FC236}">
                <a16:creationId xmlns:a16="http://schemas.microsoft.com/office/drawing/2014/main" id="{3A379AD3-CC45-4381-87F7-0EEF5BA9A378}"/>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7530" r="8237" b="-1"/>
          <a:stretch/>
        </p:blipFill>
        <p:spPr>
          <a:xfrm>
            <a:off x="6091919" y="623187"/>
            <a:ext cx="2640877" cy="5288032"/>
          </a:xfrm>
          <a:prstGeom prst="rect">
            <a:avLst/>
          </a:prstGeom>
        </p:spPr>
      </p:pic>
      <p:pic>
        <p:nvPicPr>
          <p:cNvPr id="7" name="Picture 6" descr="A close up of text on a white background&#10;&#10;Description automatically generated">
            <a:extLst>
              <a:ext uri="{FF2B5EF4-FFF2-40B4-BE49-F238E27FC236}">
                <a16:creationId xmlns:a16="http://schemas.microsoft.com/office/drawing/2014/main" id="{AA2679AD-F96D-4510-A241-7B426DEA86AC}"/>
              </a:ext>
            </a:extLst>
          </p:cNvPr>
          <p:cNvPicPr>
            <a:picLocks noChangeAspect="1"/>
          </p:cNvPicPr>
          <p:nvPr/>
        </p:nvPicPr>
        <p:blipFill rotWithShape="1">
          <a:blip r:embed="rId4">
            <a:extLst>
              <a:ext uri="{28A0092B-C50C-407E-A947-70E740481C1C}">
                <a14:useLocalDpi xmlns:a14="http://schemas.microsoft.com/office/drawing/2010/main" val="0"/>
              </a:ext>
            </a:extLst>
          </a:blip>
          <a:srcRect l="26768" r="15153" b="3"/>
          <a:stretch/>
        </p:blipFill>
        <p:spPr>
          <a:xfrm>
            <a:off x="8896519" y="623190"/>
            <a:ext cx="2647024" cy="2563582"/>
          </a:xfrm>
          <a:prstGeom prst="rect">
            <a:avLst/>
          </a:prstGeom>
        </p:spPr>
      </p:pic>
      <p:pic>
        <p:nvPicPr>
          <p:cNvPr id="9" name="Picture 8" descr="A group of people posing for the camera&#10;&#10;Description automatically generated">
            <a:extLst>
              <a:ext uri="{FF2B5EF4-FFF2-40B4-BE49-F238E27FC236}">
                <a16:creationId xmlns:a16="http://schemas.microsoft.com/office/drawing/2014/main" id="{34044B39-06C0-46C5-96F3-30AFC5FCE904}"/>
              </a:ext>
            </a:extLst>
          </p:cNvPr>
          <p:cNvPicPr>
            <a:picLocks noChangeAspect="1"/>
          </p:cNvPicPr>
          <p:nvPr/>
        </p:nvPicPr>
        <p:blipFill rotWithShape="1">
          <a:blip r:embed="rId5">
            <a:extLst>
              <a:ext uri="{28A0092B-C50C-407E-A947-70E740481C1C}">
                <a14:useLocalDpi xmlns:a14="http://schemas.microsoft.com/office/drawing/2010/main" val="0"/>
              </a:ext>
            </a:extLst>
          </a:blip>
          <a:srcRect l="11290" r="19532" b="4"/>
          <a:stretch/>
        </p:blipFill>
        <p:spPr>
          <a:xfrm>
            <a:off x="8896516" y="3347641"/>
            <a:ext cx="2647024" cy="2563583"/>
          </a:xfrm>
          <a:prstGeom prst="rect">
            <a:avLst/>
          </a:prstGeom>
        </p:spPr>
      </p:pic>
    </p:spTree>
    <p:extLst>
      <p:ext uri="{BB962C8B-B14F-4D97-AF65-F5344CB8AC3E}">
        <p14:creationId xmlns:p14="http://schemas.microsoft.com/office/powerpoint/2010/main" val="4102657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F27737A0-D7E0-4415-8E90-FD4F69E76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72" name="Freeform 11">
              <a:extLst>
                <a:ext uri="{FF2B5EF4-FFF2-40B4-BE49-F238E27FC236}">
                  <a16:creationId xmlns:a16="http://schemas.microsoft.com/office/drawing/2014/main" id="{506CE375-B39D-4C51-A858-F4A383311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73" name="Freeform 12">
              <a:extLst>
                <a:ext uri="{FF2B5EF4-FFF2-40B4-BE49-F238E27FC236}">
                  <a16:creationId xmlns:a16="http://schemas.microsoft.com/office/drawing/2014/main" id="{64EA8B46-395C-41F6-BE09-548B108098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74" name="Freeform 13">
              <a:extLst>
                <a:ext uri="{FF2B5EF4-FFF2-40B4-BE49-F238E27FC236}">
                  <a16:creationId xmlns:a16="http://schemas.microsoft.com/office/drawing/2014/main" id="{BC7EDC6D-8B00-48D9-B8FD-9B5285FB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75" name="Freeform 14">
              <a:extLst>
                <a:ext uri="{FF2B5EF4-FFF2-40B4-BE49-F238E27FC236}">
                  <a16:creationId xmlns:a16="http://schemas.microsoft.com/office/drawing/2014/main" id="{DE4BD3C3-5C1B-4305-BFA1-9054820B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76" name="Freeform 15">
              <a:extLst>
                <a:ext uri="{FF2B5EF4-FFF2-40B4-BE49-F238E27FC236}">
                  <a16:creationId xmlns:a16="http://schemas.microsoft.com/office/drawing/2014/main" id="{4635ED79-E821-4CFD-9F97-D6137E5DC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77" name="Freeform 16">
              <a:extLst>
                <a:ext uri="{FF2B5EF4-FFF2-40B4-BE49-F238E27FC236}">
                  <a16:creationId xmlns:a16="http://schemas.microsoft.com/office/drawing/2014/main" id="{92FD5F9A-0D1B-4304-AC95-EA6A4E70E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78" name="Freeform 17">
              <a:extLst>
                <a:ext uri="{FF2B5EF4-FFF2-40B4-BE49-F238E27FC236}">
                  <a16:creationId xmlns:a16="http://schemas.microsoft.com/office/drawing/2014/main" id="{E9BB96F9-6F99-413C-909E-6FCF017C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79" name="Freeform 18">
              <a:extLst>
                <a:ext uri="{FF2B5EF4-FFF2-40B4-BE49-F238E27FC236}">
                  <a16:creationId xmlns:a16="http://schemas.microsoft.com/office/drawing/2014/main" id="{1CCAEE3F-DFD6-4F56-91DF-94C715261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80" name="Freeform 19">
              <a:extLst>
                <a:ext uri="{FF2B5EF4-FFF2-40B4-BE49-F238E27FC236}">
                  <a16:creationId xmlns:a16="http://schemas.microsoft.com/office/drawing/2014/main" id="{A9965128-6557-433B-B75B-BDF307311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81" name="Freeform 20">
              <a:extLst>
                <a:ext uri="{FF2B5EF4-FFF2-40B4-BE49-F238E27FC236}">
                  <a16:creationId xmlns:a16="http://schemas.microsoft.com/office/drawing/2014/main" id="{6ACA7D22-11B5-4768-B195-51BF6E7C1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82" name="Freeform 21">
              <a:extLst>
                <a:ext uri="{FF2B5EF4-FFF2-40B4-BE49-F238E27FC236}">
                  <a16:creationId xmlns:a16="http://schemas.microsoft.com/office/drawing/2014/main" id="{A10AD997-8BE7-4F95-8B7C-4E59DA1AC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83" name="Freeform 22">
              <a:extLst>
                <a:ext uri="{FF2B5EF4-FFF2-40B4-BE49-F238E27FC236}">
                  <a16:creationId xmlns:a16="http://schemas.microsoft.com/office/drawing/2014/main" id="{DE270B5A-1647-4C9C-BA5F-6BC559F869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85" name="Group 84">
            <a:extLst>
              <a:ext uri="{FF2B5EF4-FFF2-40B4-BE49-F238E27FC236}">
                <a16:creationId xmlns:a16="http://schemas.microsoft.com/office/drawing/2014/main" id="{57D8AB18-1DD7-4D60-B9FA-190B47BB26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86" name="Freeform 27">
              <a:extLst>
                <a:ext uri="{FF2B5EF4-FFF2-40B4-BE49-F238E27FC236}">
                  <a16:creationId xmlns:a16="http://schemas.microsoft.com/office/drawing/2014/main" id="{AE3C8994-22F6-4B7D-B50B-80ECD1E2A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87" name="Freeform 28">
              <a:extLst>
                <a:ext uri="{FF2B5EF4-FFF2-40B4-BE49-F238E27FC236}">
                  <a16:creationId xmlns:a16="http://schemas.microsoft.com/office/drawing/2014/main" id="{DDCDE2FF-5BFC-4807-AB1E-D6928F8F4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88" name="Freeform 29">
              <a:extLst>
                <a:ext uri="{FF2B5EF4-FFF2-40B4-BE49-F238E27FC236}">
                  <a16:creationId xmlns:a16="http://schemas.microsoft.com/office/drawing/2014/main" id="{63EF93F1-6EAF-4409-A623-76533740E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89" name="Freeform 30">
              <a:extLst>
                <a:ext uri="{FF2B5EF4-FFF2-40B4-BE49-F238E27FC236}">
                  <a16:creationId xmlns:a16="http://schemas.microsoft.com/office/drawing/2014/main" id="{ED3B5256-3F5C-4FDE-8A9A-5A124E92B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90" name="Freeform 31">
              <a:extLst>
                <a:ext uri="{FF2B5EF4-FFF2-40B4-BE49-F238E27FC236}">
                  <a16:creationId xmlns:a16="http://schemas.microsoft.com/office/drawing/2014/main" id="{ED5D4282-BFB9-4BFC-A20D-18E1C4EEA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91" name="Freeform 32">
              <a:extLst>
                <a:ext uri="{FF2B5EF4-FFF2-40B4-BE49-F238E27FC236}">
                  <a16:creationId xmlns:a16="http://schemas.microsoft.com/office/drawing/2014/main" id="{3E6394EB-0752-433A-BA70-AF42B45F17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92" name="Freeform 33">
              <a:extLst>
                <a:ext uri="{FF2B5EF4-FFF2-40B4-BE49-F238E27FC236}">
                  <a16:creationId xmlns:a16="http://schemas.microsoft.com/office/drawing/2014/main" id="{DF27BE5F-DA8D-4260-9D0D-69E9CE146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93" name="Freeform 34">
              <a:extLst>
                <a:ext uri="{FF2B5EF4-FFF2-40B4-BE49-F238E27FC236}">
                  <a16:creationId xmlns:a16="http://schemas.microsoft.com/office/drawing/2014/main" id="{9A6E5CBE-AE54-40B7-9A00-E3975FEAC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94" name="Freeform 35">
              <a:extLst>
                <a:ext uri="{FF2B5EF4-FFF2-40B4-BE49-F238E27FC236}">
                  <a16:creationId xmlns:a16="http://schemas.microsoft.com/office/drawing/2014/main" id="{6C307890-5461-4D51-ADA6-A3DA6D35B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95" name="Freeform 36">
              <a:extLst>
                <a:ext uri="{FF2B5EF4-FFF2-40B4-BE49-F238E27FC236}">
                  <a16:creationId xmlns:a16="http://schemas.microsoft.com/office/drawing/2014/main" id="{3F9B7E4B-6412-4B97-AD48-30B1F61F3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96" name="Freeform 37">
              <a:extLst>
                <a:ext uri="{FF2B5EF4-FFF2-40B4-BE49-F238E27FC236}">
                  <a16:creationId xmlns:a16="http://schemas.microsoft.com/office/drawing/2014/main" id="{D345D359-869B-4305-B7D7-0B5C4FDEC1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97" name="Freeform 38">
              <a:extLst>
                <a:ext uri="{FF2B5EF4-FFF2-40B4-BE49-F238E27FC236}">
                  <a16:creationId xmlns:a16="http://schemas.microsoft.com/office/drawing/2014/main" id="{2F688B27-AEB8-45BD-9597-78A97EE0D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99" name="Rectangle 98">
            <a:extLst>
              <a:ext uri="{FF2B5EF4-FFF2-40B4-BE49-F238E27FC236}">
                <a16:creationId xmlns:a16="http://schemas.microsoft.com/office/drawing/2014/main" id="{4EB21FA6-8B6A-4699-8408-91E699800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1" name="Freeform 11">
            <a:extLst>
              <a:ext uri="{FF2B5EF4-FFF2-40B4-BE49-F238E27FC236}">
                <a16:creationId xmlns:a16="http://schemas.microsoft.com/office/drawing/2014/main" id="{664D6319-AE80-458F-A2C6-1F0351266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 name="Title 1">
            <a:extLst>
              <a:ext uri="{FF2B5EF4-FFF2-40B4-BE49-F238E27FC236}">
                <a16:creationId xmlns:a16="http://schemas.microsoft.com/office/drawing/2014/main" id="{C2674689-1288-477B-B7BD-C7B0B361F96A}"/>
              </a:ext>
            </a:extLst>
          </p:cNvPr>
          <p:cNvSpPr>
            <a:spLocks noGrp="1"/>
          </p:cNvSpPr>
          <p:nvPr>
            <p:ph type="title"/>
          </p:nvPr>
        </p:nvSpPr>
        <p:spPr>
          <a:xfrm>
            <a:off x="1687669" y="624110"/>
            <a:ext cx="4137059" cy="1280890"/>
          </a:xfrm>
        </p:spPr>
        <p:txBody>
          <a:bodyPr vert="horz" lIns="91440" tIns="45720" rIns="91440" bIns="45720" rtlCol="0" anchor="t">
            <a:normAutofit/>
          </a:bodyPr>
          <a:lstStyle/>
          <a:p>
            <a:r>
              <a:rPr lang="en-US" sz="3200" dirty="0"/>
              <a:t>Obama Vs Trump</a:t>
            </a:r>
          </a:p>
        </p:txBody>
      </p:sp>
      <p:sp>
        <p:nvSpPr>
          <p:cNvPr id="4" name="Text Placeholder 3">
            <a:extLst>
              <a:ext uri="{FF2B5EF4-FFF2-40B4-BE49-F238E27FC236}">
                <a16:creationId xmlns:a16="http://schemas.microsoft.com/office/drawing/2014/main" id="{7F90CDA9-1A6C-40A9-95A3-641620028D52}"/>
              </a:ext>
            </a:extLst>
          </p:cNvPr>
          <p:cNvSpPr>
            <a:spLocks noGrp="1"/>
          </p:cNvSpPr>
          <p:nvPr>
            <p:ph type="body" sz="half" idx="2"/>
          </p:nvPr>
        </p:nvSpPr>
        <p:spPr>
          <a:xfrm>
            <a:off x="1683956" y="2133600"/>
            <a:ext cx="4140772" cy="3777622"/>
          </a:xfrm>
        </p:spPr>
        <p:txBody>
          <a:bodyPr vert="horz" lIns="91440" tIns="45720" rIns="91440" bIns="45720" rtlCol="0">
            <a:normAutofit/>
          </a:bodyPr>
          <a:lstStyle/>
          <a:p>
            <a:pPr>
              <a:buFont typeface="Wingdings 3" charset="2"/>
              <a:buChar char=""/>
            </a:pPr>
            <a:r>
              <a:rPr lang="en-US" sz="1600" dirty="0">
                <a:solidFill>
                  <a:srgbClr val="000000"/>
                </a:solidFill>
              </a:rPr>
              <a:t> Obama : </a:t>
            </a:r>
            <a:r>
              <a:rPr lang="en-CA" dirty="0"/>
              <a:t>more immigration, better rights between black and white, better health care with the Obamacare, liberty of conscience by authorising gay marriage, equal pay between men and woman. </a:t>
            </a:r>
          </a:p>
          <a:p>
            <a:pPr>
              <a:buFont typeface="Wingdings 3" charset="2"/>
              <a:buChar char=""/>
            </a:pPr>
            <a:r>
              <a:rPr lang="en-CA" sz="1600" dirty="0">
                <a:solidFill>
                  <a:srgbClr val="000000"/>
                </a:solidFill>
              </a:rPr>
              <a:t>Trump : </a:t>
            </a:r>
            <a:r>
              <a:rPr lang="en-CA" dirty="0"/>
              <a:t>Restraining immigration, deporting families, separating children from their parents, working with the moral majority - the white evangelicals, upholding white privileges etc.</a:t>
            </a:r>
            <a:endParaRPr lang="en-US" sz="1600" dirty="0">
              <a:solidFill>
                <a:srgbClr val="000000"/>
              </a:solidFill>
            </a:endParaRPr>
          </a:p>
        </p:txBody>
      </p:sp>
      <p:pic>
        <p:nvPicPr>
          <p:cNvPr id="8194" name="Picture 2" descr="See the source image">
            <a:extLst>
              <a:ext uri="{FF2B5EF4-FFF2-40B4-BE49-F238E27FC236}">
                <a16:creationId xmlns:a16="http://schemas.microsoft.com/office/drawing/2014/main" id="{762AE37D-5A09-47D1-8C37-93D0CFE57A4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0676" r="20887" b="-1"/>
          <a:stretch/>
        </p:blipFill>
        <p:spPr bwMode="auto">
          <a:xfrm>
            <a:off x="6091916" y="0"/>
            <a:ext cx="6100075" cy="6867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9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2F43F26-329B-452C-B1F4-B77DC9080F05}"/>
              </a:ext>
            </a:extLst>
          </p:cNvPr>
          <p:cNvCxnSpPr/>
          <p:nvPr/>
        </p:nvCxnSpPr>
        <p:spPr>
          <a:xfrm>
            <a:off x="1087225" y="2912882"/>
            <a:ext cx="10378911"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5A2C4628-1E93-44CE-BDF9-7BE3BA43FE19}"/>
              </a:ext>
            </a:extLst>
          </p:cNvPr>
          <p:cNvCxnSpPr/>
          <p:nvPr/>
        </p:nvCxnSpPr>
        <p:spPr>
          <a:xfrm>
            <a:off x="11472421"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0F872E60-F09E-4837-A31F-16F7B7C9CB6A}"/>
              </a:ext>
            </a:extLst>
          </p:cNvPr>
          <p:cNvCxnSpPr/>
          <p:nvPr/>
        </p:nvCxnSpPr>
        <p:spPr>
          <a:xfrm>
            <a:off x="9871435"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E43EC8E1-4DAE-4542-98EF-F7ED585F097D}"/>
              </a:ext>
            </a:extLst>
          </p:cNvPr>
          <p:cNvCxnSpPr>
            <a:cxnSpLocks/>
          </p:cNvCxnSpPr>
          <p:nvPr/>
        </p:nvCxnSpPr>
        <p:spPr>
          <a:xfrm>
            <a:off x="10683711" y="1753386"/>
            <a:ext cx="0" cy="1159496"/>
          </a:xfrm>
          <a:prstGeom prst="line">
            <a:avLst/>
          </a:prstGeom>
          <a:ln w="381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B340EEC6-182A-48CF-9087-E3D38AFAD938}"/>
              </a:ext>
            </a:extLst>
          </p:cNvPr>
          <p:cNvCxnSpPr/>
          <p:nvPr/>
        </p:nvCxnSpPr>
        <p:spPr>
          <a:xfrm>
            <a:off x="2669356"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66B2AB15-F6D7-40CE-BA2F-1449B61E4D3E}"/>
              </a:ext>
            </a:extLst>
          </p:cNvPr>
          <p:cNvCxnSpPr/>
          <p:nvPr/>
        </p:nvCxnSpPr>
        <p:spPr>
          <a:xfrm>
            <a:off x="1087225"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425DFA1C-3D0D-4215-A5F6-66EFFB6A55BF}"/>
              </a:ext>
            </a:extLst>
          </p:cNvPr>
          <p:cNvCxnSpPr>
            <a:cxnSpLocks/>
          </p:cNvCxnSpPr>
          <p:nvPr/>
        </p:nvCxnSpPr>
        <p:spPr>
          <a:xfrm>
            <a:off x="1899501" y="1753386"/>
            <a:ext cx="0" cy="1159496"/>
          </a:xfrm>
          <a:prstGeom prst="line">
            <a:avLst/>
          </a:prstGeom>
          <a:ln w="38100"/>
        </p:spPr>
        <p:style>
          <a:lnRef idx="1">
            <a:schemeClr val="dk1"/>
          </a:lnRef>
          <a:fillRef idx="0">
            <a:schemeClr val="dk1"/>
          </a:fillRef>
          <a:effectRef idx="0">
            <a:schemeClr val="dk1"/>
          </a:effectRef>
          <a:fontRef idx="minor">
            <a:schemeClr val="tx1"/>
          </a:fontRef>
        </p:style>
      </p:cxnSp>
      <p:sp>
        <p:nvSpPr>
          <p:cNvPr id="12" name="TextBox 10">
            <a:extLst>
              <a:ext uri="{FF2B5EF4-FFF2-40B4-BE49-F238E27FC236}">
                <a16:creationId xmlns:a16="http://schemas.microsoft.com/office/drawing/2014/main" id="{48D33BE1-E867-462E-B0B9-349BBA08BAF5}"/>
              </a:ext>
            </a:extLst>
          </p:cNvPr>
          <p:cNvSpPr txBox="1"/>
          <p:nvPr/>
        </p:nvSpPr>
        <p:spPr>
          <a:xfrm>
            <a:off x="851076" y="1753385"/>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1861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TextBox 10">
            <a:extLst>
              <a:ext uri="{FF2B5EF4-FFF2-40B4-BE49-F238E27FC236}">
                <a16:creationId xmlns:a16="http://schemas.microsoft.com/office/drawing/2014/main" id="{2464463F-35AF-4840-A13D-D95C4BC4D173}"/>
              </a:ext>
            </a:extLst>
          </p:cNvPr>
          <p:cNvSpPr txBox="1"/>
          <p:nvPr/>
        </p:nvSpPr>
        <p:spPr>
          <a:xfrm>
            <a:off x="10979325" y="1753384"/>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2019</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4" name="TextBox 10">
            <a:extLst>
              <a:ext uri="{FF2B5EF4-FFF2-40B4-BE49-F238E27FC236}">
                <a16:creationId xmlns:a16="http://schemas.microsoft.com/office/drawing/2014/main" id="{44E35BB6-5670-4648-8538-F001D956635F}"/>
              </a:ext>
            </a:extLst>
          </p:cNvPr>
          <p:cNvSpPr txBox="1"/>
          <p:nvPr/>
        </p:nvSpPr>
        <p:spPr>
          <a:xfrm>
            <a:off x="10322112" y="1348063"/>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2014</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5" name="TextBox 10">
            <a:extLst>
              <a:ext uri="{FF2B5EF4-FFF2-40B4-BE49-F238E27FC236}">
                <a16:creationId xmlns:a16="http://schemas.microsoft.com/office/drawing/2014/main" id="{943327ED-AB1B-47F7-BE00-896E120AA79B}"/>
              </a:ext>
            </a:extLst>
          </p:cNvPr>
          <p:cNvSpPr txBox="1"/>
          <p:nvPr/>
        </p:nvSpPr>
        <p:spPr>
          <a:xfrm>
            <a:off x="9451108" y="1758097"/>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9/11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6" name="TextBox 10">
            <a:extLst>
              <a:ext uri="{FF2B5EF4-FFF2-40B4-BE49-F238E27FC236}">
                <a16:creationId xmlns:a16="http://schemas.microsoft.com/office/drawing/2014/main" id="{01DB82EB-CA17-46B6-ADB0-A8EF7997824E}"/>
              </a:ext>
            </a:extLst>
          </p:cNvPr>
          <p:cNvSpPr txBox="1"/>
          <p:nvPr/>
        </p:nvSpPr>
        <p:spPr>
          <a:xfrm>
            <a:off x="2386548" y="1753383"/>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1865</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7" name="TextBox 10">
            <a:extLst>
              <a:ext uri="{FF2B5EF4-FFF2-40B4-BE49-F238E27FC236}">
                <a16:creationId xmlns:a16="http://schemas.microsoft.com/office/drawing/2014/main" id="{3B12831B-61F8-439D-B859-134B8E2C4250}"/>
              </a:ext>
            </a:extLst>
          </p:cNvPr>
          <p:cNvSpPr txBox="1"/>
          <p:nvPr/>
        </p:nvSpPr>
        <p:spPr>
          <a:xfrm>
            <a:off x="1574273" y="1352776"/>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1863</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8" name="TextBox 10">
            <a:extLst>
              <a:ext uri="{FF2B5EF4-FFF2-40B4-BE49-F238E27FC236}">
                <a16:creationId xmlns:a16="http://schemas.microsoft.com/office/drawing/2014/main" id="{BC493973-6104-4249-A1AB-6836AF8BE267}"/>
              </a:ext>
            </a:extLst>
          </p:cNvPr>
          <p:cNvSpPr txBox="1"/>
          <p:nvPr/>
        </p:nvSpPr>
        <p:spPr>
          <a:xfrm>
            <a:off x="11017028" y="1348091"/>
            <a:ext cx="841892" cy="376948"/>
          </a:xfrm>
          <a:prstGeom prst="rect">
            <a:avLst/>
          </a:prstGeom>
          <a:noFill/>
        </p:spPr>
        <p:txBody>
          <a:bodyPr wrap="square" rtlCol="0">
            <a:noAutofit/>
          </a:bodyPr>
          <a:lstStyle/>
          <a:p>
            <a:pPr algn="ctr">
              <a:lnSpc>
                <a:spcPct val="107000"/>
              </a:lnSpc>
              <a:spcAft>
                <a:spcPts val="800"/>
              </a:spcAft>
            </a:pPr>
            <a:r>
              <a:rPr lang="en-US" b="1" kern="1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Oct 22</a:t>
            </a:r>
            <a:endParaRPr lang="en-CA"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9" name="TextBox 10">
            <a:extLst>
              <a:ext uri="{FF2B5EF4-FFF2-40B4-BE49-F238E27FC236}">
                <a16:creationId xmlns:a16="http://schemas.microsoft.com/office/drawing/2014/main" id="{7EAA7E42-28EA-4C8E-94A4-08CCABD45162}"/>
              </a:ext>
            </a:extLst>
          </p:cNvPr>
          <p:cNvSpPr txBox="1"/>
          <p:nvPr/>
        </p:nvSpPr>
        <p:spPr>
          <a:xfrm>
            <a:off x="10289120" y="985048"/>
            <a:ext cx="928777" cy="405321"/>
          </a:xfrm>
          <a:prstGeom prst="rect">
            <a:avLst/>
          </a:prstGeom>
          <a:noFill/>
        </p:spPr>
        <p:txBody>
          <a:bodyPr wrap="square" rtlCol="0">
            <a:noAutofit/>
          </a:bodyPr>
          <a:lstStyle/>
          <a:p>
            <a:pPr algn="ctr">
              <a:lnSpc>
                <a:spcPct val="107000"/>
              </a:lnSpc>
              <a:spcAft>
                <a:spcPts val="800"/>
              </a:spcAft>
            </a:pPr>
            <a:r>
              <a:rPr lang="en-US" b="1" kern="1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July 21</a:t>
            </a:r>
            <a:endParaRPr lang="en-CA"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0" name="TextBox 10">
            <a:extLst>
              <a:ext uri="{FF2B5EF4-FFF2-40B4-BE49-F238E27FC236}">
                <a16:creationId xmlns:a16="http://schemas.microsoft.com/office/drawing/2014/main" id="{3869CBCE-23C0-457A-A8BB-06FBDFD9E28D}"/>
              </a:ext>
            </a:extLst>
          </p:cNvPr>
          <p:cNvSpPr txBox="1"/>
          <p:nvPr/>
        </p:nvSpPr>
        <p:spPr>
          <a:xfrm>
            <a:off x="9303302" y="1390369"/>
            <a:ext cx="862362" cy="405321"/>
          </a:xfrm>
          <a:prstGeom prst="rect">
            <a:avLst/>
          </a:prstGeom>
          <a:noFill/>
        </p:spPr>
        <p:txBody>
          <a:bodyPr wrap="square" rtlCol="0">
            <a:noAutofit/>
          </a:bodyPr>
          <a:lstStyle/>
          <a:p>
            <a:pPr algn="ctr">
              <a:lnSpc>
                <a:spcPct val="107000"/>
              </a:lnSpc>
              <a:spcAft>
                <a:spcPts val="800"/>
              </a:spcAft>
            </a:pPr>
            <a:r>
              <a:rPr lang="en-US" b="1" kern="1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Ap. 19</a:t>
            </a:r>
            <a:endParaRPr lang="en-CA"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1" name="TextBox 10">
            <a:extLst>
              <a:ext uri="{FF2B5EF4-FFF2-40B4-BE49-F238E27FC236}">
                <a16:creationId xmlns:a16="http://schemas.microsoft.com/office/drawing/2014/main" id="{CE32E010-334A-4FB7-98E4-264BF8D9A1F2}"/>
              </a:ext>
            </a:extLst>
          </p:cNvPr>
          <p:cNvSpPr txBox="1"/>
          <p:nvPr/>
        </p:nvSpPr>
        <p:spPr>
          <a:xfrm>
            <a:off x="10263984" y="650380"/>
            <a:ext cx="928777" cy="334668"/>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Midway</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22" name="Arc 21">
            <a:extLst>
              <a:ext uri="{FF2B5EF4-FFF2-40B4-BE49-F238E27FC236}">
                <a16:creationId xmlns:a16="http://schemas.microsoft.com/office/drawing/2014/main" id="{B4084809-CFFE-40BA-9BF5-8B70BAAE8C8B}"/>
              </a:ext>
            </a:extLst>
          </p:cNvPr>
          <p:cNvSpPr/>
          <p:nvPr/>
        </p:nvSpPr>
        <p:spPr>
          <a:xfrm>
            <a:off x="2017695" y="410946"/>
            <a:ext cx="8493427" cy="1700617"/>
          </a:xfrm>
          <a:prstGeom prst="arc">
            <a:avLst>
              <a:gd name="adj1" fmla="val 10836188"/>
              <a:gd name="adj2" fmla="val 2"/>
            </a:avLst>
          </a:prstGeom>
          <a:ln w="25400">
            <a:solidFill>
              <a:schemeClr val="tx1"/>
            </a:solidFill>
            <a:headEnd type="triangle"/>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endParaRPr lang="en-CA"/>
          </a:p>
        </p:txBody>
      </p:sp>
      <p:sp>
        <p:nvSpPr>
          <p:cNvPr id="23" name="TextBox 10">
            <a:extLst>
              <a:ext uri="{FF2B5EF4-FFF2-40B4-BE49-F238E27FC236}">
                <a16:creationId xmlns:a16="http://schemas.microsoft.com/office/drawing/2014/main" id="{19396C69-E989-4FE5-8678-9B0F0708F40C}"/>
              </a:ext>
            </a:extLst>
          </p:cNvPr>
          <p:cNvSpPr txBox="1"/>
          <p:nvPr/>
        </p:nvSpPr>
        <p:spPr>
          <a:xfrm>
            <a:off x="5902809" y="133545"/>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151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4" name="Connector: Curved 3">
            <a:extLst>
              <a:ext uri="{FF2B5EF4-FFF2-40B4-BE49-F238E27FC236}">
                <a16:creationId xmlns:a16="http://schemas.microsoft.com/office/drawing/2014/main" id="{39E54B98-85B7-4FF4-8E44-1F9D88735B62}"/>
              </a:ext>
            </a:extLst>
          </p:cNvPr>
          <p:cNvCxnSpPr>
            <a:cxnSpLocks/>
            <a:endCxn id="25" idx="0"/>
          </p:cNvCxnSpPr>
          <p:nvPr/>
        </p:nvCxnSpPr>
        <p:spPr>
          <a:xfrm rot="5400000">
            <a:off x="448763" y="3554970"/>
            <a:ext cx="847531" cy="383617"/>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24" name="Connector: Curved 23">
            <a:extLst>
              <a:ext uri="{FF2B5EF4-FFF2-40B4-BE49-F238E27FC236}">
                <a16:creationId xmlns:a16="http://schemas.microsoft.com/office/drawing/2014/main" id="{CCC0403A-7D88-4CF8-8214-781196DD065D}"/>
              </a:ext>
            </a:extLst>
          </p:cNvPr>
          <p:cNvCxnSpPr>
            <a:cxnSpLocks/>
            <a:stCxn id="33" idx="2"/>
          </p:cNvCxnSpPr>
          <p:nvPr/>
        </p:nvCxnSpPr>
        <p:spPr>
          <a:xfrm rot="16200000" flipH="1">
            <a:off x="847435" y="3566792"/>
            <a:ext cx="806379" cy="295615"/>
          </a:xfrm>
          <a:prstGeom prst="curvedConnector3">
            <a:avLst/>
          </a:prstGeom>
        </p:spPr>
        <p:style>
          <a:lnRef idx="1">
            <a:schemeClr val="accent1"/>
          </a:lnRef>
          <a:fillRef idx="0">
            <a:schemeClr val="accent1"/>
          </a:fillRef>
          <a:effectRef idx="0">
            <a:schemeClr val="accent1"/>
          </a:effectRef>
          <a:fontRef idx="minor">
            <a:schemeClr val="tx1"/>
          </a:fontRef>
        </p:style>
      </p:cxnSp>
      <p:sp>
        <p:nvSpPr>
          <p:cNvPr id="25" name="TextBox 10">
            <a:extLst>
              <a:ext uri="{FF2B5EF4-FFF2-40B4-BE49-F238E27FC236}">
                <a16:creationId xmlns:a16="http://schemas.microsoft.com/office/drawing/2014/main" id="{5A53C82F-E45B-4EBB-8389-4DFD6A9170F7}"/>
              </a:ext>
            </a:extLst>
          </p:cNvPr>
          <p:cNvSpPr txBox="1"/>
          <p:nvPr/>
        </p:nvSpPr>
        <p:spPr>
          <a:xfrm>
            <a:off x="155722" y="4170544"/>
            <a:ext cx="1049994" cy="402989"/>
          </a:xfrm>
          <a:prstGeom prst="rect">
            <a:avLst/>
          </a:prstGeom>
          <a:noFill/>
        </p:spPr>
        <p:txBody>
          <a:bodyPr wrap="square" rtlCol="0">
            <a:noAutofit/>
          </a:bodyPr>
          <a:lstStyle/>
          <a:p>
            <a:pPr algn="ctr">
              <a:lnSpc>
                <a:spcPct val="107000"/>
              </a:lnSpc>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Judgement</a:t>
            </a: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6" name="TextBox 10">
            <a:extLst>
              <a:ext uri="{FF2B5EF4-FFF2-40B4-BE49-F238E27FC236}">
                <a16:creationId xmlns:a16="http://schemas.microsoft.com/office/drawing/2014/main" id="{BDCD1C46-B330-40F1-ABDC-6C0988FD7EE1}"/>
              </a:ext>
            </a:extLst>
          </p:cNvPr>
          <p:cNvSpPr txBox="1"/>
          <p:nvPr/>
        </p:nvSpPr>
        <p:spPr>
          <a:xfrm>
            <a:off x="105264" y="4442920"/>
            <a:ext cx="1049994" cy="867306"/>
          </a:xfrm>
          <a:prstGeom prst="rect">
            <a:avLst/>
          </a:prstGeom>
          <a:noFill/>
        </p:spPr>
        <p:txBody>
          <a:bodyPr wrap="square" rtlCol="0">
            <a:noAutofit/>
          </a:bodyPr>
          <a:lstStyle/>
          <a:p>
            <a:pPr algn="ctr">
              <a:lnSpc>
                <a:spcPct val="107000"/>
              </a:lnSpc>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USA + Churches</a:t>
            </a:r>
          </a:p>
          <a:p>
            <a:pPr algn="ctr">
              <a:lnSpc>
                <a:spcPct val="107000"/>
              </a:lnSpc>
              <a:spcAft>
                <a:spcPts val="800"/>
              </a:spcAft>
            </a:pPr>
            <a:r>
              <a:rPr lang="en-US" sz="1400" dirty="0">
                <a:solidFill>
                  <a:srgbClr val="000000"/>
                </a:solidFill>
                <a:latin typeface="Calibri" panose="020F0502020204030204" pitchFamily="34" charset="0"/>
                <a:ea typeface="Calibri" panose="020F0502020204030204" pitchFamily="34" charset="0"/>
                <a:cs typeface="Arial" panose="020B0604020202020204" pitchFamily="34" charset="0"/>
              </a:rPr>
              <a:t>Slavery</a:t>
            </a: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7" name="TextBox 10">
            <a:extLst>
              <a:ext uri="{FF2B5EF4-FFF2-40B4-BE49-F238E27FC236}">
                <a16:creationId xmlns:a16="http://schemas.microsoft.com/office/drawing/2014/main" id="{E1939FC3-C255-4FF3-993F-A148253365E9}"/>
              </a:ext>
            </a:extLst>
          </p:cNvPr>
          <p:cNvSpPr txBox="1"/>
          <p:nvPr/>
        </p:nvSpPr>
        <p:spPr>
          <a:xfrm>
            <a:off x="222384" y="5729787"/>
            <a:ext cx="1049994" cy="402989"/>
          </a:xfrm>
          <a:prstGeom prst="rect">
            <a:avLst/>
          </a:prstGeom>
          <a:noFill/>
        </p:spPr>
        <p:txBody>
          <a:bodyPr wrap="square" rtlCol="0">
            <a:noAutofit/>
          </a:bodyPr>
          <a:lstStyle/>
          <a:p>
            <a:pPr algn="ctr">
              <a:lnSpc>
                <a:spcPct val="107000"/>
              </a:lnSpc>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Ellen White</a:t>
            </a: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29" name="Straight Arrow Connector 28">
            <a:extLst>
              <a:ext uri="{FF2B5EF4-FFF2-40B4-BE49-F238E27FC236}">
                <a16:creationId xmlns:a16="http://schemas.microsoft.com/office/drawing/2014/main" id="{576B3AD3-8FD6-4113-BC2A-A3D9F6E45CA3}"/>
              </a:ext>
            </a:extLst>
          </p:cNvPr>
          <p:cNvCxnSpPr/>
          <p:nvPr/>
        </p:nvCxnSpPr>
        <p:spPr>
          <a:xfrm flipV="1">
            <a:off x="510363" y="5354046"/>
            <a:ext cx="170356" cy="2321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TextBox 10">
            <a:extLst>
              <a:ext uri="{FF2B5EF4-FFF2-40B4-BE49-F238E27FC236}">
                <a16:creationId xmlns:a16="http://schemas.microsoft.com/office/drawing/2014/main" id="{F66E2343-60C8-47A3-9F90-2BAC0FC58F16}"/>
              </a:ext>
            </a:extLst>
          </p:cNvPr>
          <p:cNvSpPr txBox="1"/>
          <p:nvPr/>
        </p:nvSpPr>
        <p:spPr>
          <a:xfrm>
            <a:off x="1155258" y="2576584"/>
            <a:ext cx="701817" cy="235107"/>
          </a:xfrm>
          <a:prstGeom prst="rect">
            <a:avLst/>
          </a:prstGeom>
          <a:noFill/>
        </p:spPr>
        <p:txBody>
          <a:bodyPr wrap="square" rtlCol="0">
            <a:noAutofit/>
          </a:bodyPr>
          <a:lstStyle/>
          <a:p>
            <a:pPr>
              <a:spcAft>
                <a:spcPts val="0"/>
              </a:spcAft>
            </a:pPr>
            <a:r>
              <a:rPr lang="en-US" sz="1000" dirty="0">
                <a:effectLst/>
                <a:latin typeface="Calibri" panose="020F0502020204030204" pitchFamily="34" charset="0"/>
                <a:ea typeface="Calibri" panose="020F0502020204030204" pitchFamily="34" charset="0"/>
                <a:cs typeface="Arial" panose="020B0604020202020204" pitchFamily="34" charset="0"/>
              </a:rPr>
              <a:t>R. losing</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0" name="TextBox 10">
            <a:extLst>
              <a:ext uri="{FF2B5EF4-FFF2-40B4-BE49-F238E27FC236}">
                <a16:creationId xmlns:a16="http://schemas.microsoft.com/office/drawing/2014/main" id="{4AEE90C0-A20E-4D56-9217-869EB720AB25}"/>
              </a:ext>
            </a:extLst>
          </p:cNvPr>
          <p:cNvSpPr txBox="1"/>
          <p:nvPr/>
        </p:nvSpPr>
        <p:spPr>
          <a:xfrm>
            <a:off x="1064334" y="4197135"/>
            <a:ext cx="1049994" cy="402989"/>
          </a:xfrm>
          <a:prstGeom prst="rect">
            <a:avLst/>
          </a:prstGeom>
          <a:noFill/>
        </p:spPr>
        <p:txBody>
          <a:bodyPr wrap="square" rtlCol="0">
            <a:noAutofit/>
          </a:bodyPr>
          <a:lstStyle/>
          <a:p>
            <a:pPr algn="ctr">
              <a:lnSpc>
                <a:spcPct val="107000"/>
              </a:lnSpc>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Judgement</a:t>
            </a: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1" name="TextBox 10">
            <a:extLst>
              <a:ext uri="{FF2B5EF4-FFF2-40B4-BE49-F238E27FC236}">
                <a16:creationId xmlns:a16="http://schemas.microsoft.com/office/drawing/2014/main" id="{16B39AC8-11A3-4E81-A504-D2AB33F6C1CE}"/>
              </a:ext>
            </a:extLst>
          </p:cNvPr>
          <p:cNvSpPr txBox="1"/>
          <p:nvPr/>
        </p:nvSpPr>
        <p:spPr>
          <a:xfrm>
            <a:off x="1012473" y="4460418"/>
            <a:ext cx="1295099" cy="1306783"/>
          </a:xfrm>
          <a:prstGeom prst="rect">
            <a:avLst/>
          </a:prstGeom>
          <a:noFill/>
        </p:spPr>
        <p:txBody>
          <a:bodyPr wrap="square" rtlCol="0">
            <a:noAutofit/>
          </a:bodyPr>
          <a:lstStyle/>
          <a:p>
            <a:pPr algn="ctr">
              <a:lnSpc>
                <a:spcPct val="107000"/>
              </a:lnSpc>
              <a:spcAft>
                <a:spcPts val="800"/>
              </a:spcAft>
            </a:pPr>
            <a:r>
              <a:rPr lang="fr-CA" sz="1400" dirty="0">
                <a:effectLst/>
                <a:latin typeface="Calibri" panose="020F0502020204030204" pitchFamily="34" charset="0"/>
                <a:ea typeface="Calibri" panose="020F0502020204030204" pitchFamily="34" charset="0"/>
                <a:cs typeface="Arial" panose="020B0604020202020204" pitchFamily="34" charset="0"/>
              </a:rPr>
              <a:t>Church + State</a:t>
            </a:r>
          </a:p>
          <a:p>
            <a:pPr algn="ctr">
              <a:lnSpc>
                <a:spcPct val="107000"/>
              </a:lnSpc>
              <a:spcAft>
                <a:spcPts val="800"/>
              </a:spcAft>
            </a:pPr>
            <a:r>
              <a:rPr lang="fr-CA" sz="1400" dirty="0">
                <a:latin typeface="Calibri" panose="020F0502020204030204" pitchFamily="34" charset="0"/>
                <a:ea typeface="Calibri" panose="020F0502020204030204" pitchFamily="34" charset="0"/>
                <a:cs typeface="Arial" panose="020B0604020202020204" pitchFamily="34" charset="0"/>
              </a:rPr>
              <a:t>Immorality</a:t>
            </a:r>
          </a:p>
          <a:p>
            <a:pPr algn="ctr">
              <a:lnSpc>
                <a:spcPct val="107000"/>
              </a:lnSpc>
              <a:spcAft>
                <a:spcPts val="800"/>
              </a:spcAft>
            </a:pPr>
            <a:r>
              <a:rPr lang="fr-CA" sz="1400" dirty="0">
                <a:effectLst/>
                <a:latin typeface="Calibri" panose="020F0502020204030204" pitchFamily="34" charset="0"/>
                <a:ea typeface="Calibri" panose="020F0502020204030204" pitchFamily="34" charset="0"/>
                <a:cs typeface="Arial" panose="020B0604020202020204" pitchFamily="34" charset="0"/>
              </a:rPr>
              <a:t>Christian Nation</a:t>
            </a:r>
          </a:p>
          <a:p>
            <a:pPr algn="ctr">
              <a:lnSpc>
                <a:spcPct val="107000"/>
              </a:lnSpc>
              <a:spcAft>
                <a:spcPts val="800"/>
              </a:spcAft>
            </a:pP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2" name="TextBox 10">
            <a:extLst>
              <a:ext uri="{FF2B5EF4-FFF2-40B4-BE49-F238E27FC236}">
                <a16:creationId xmlns:a16="http://schemas.microsoft.com/office/drawing/2014/main" id="{58AB3E74-C191-4446-8B61-8E681E9955FE}"/>
              </a:ext>
            </a:extLst>
          </p:cNvPr>
          <p:cNvSpPr txBox="1"/>
          <p:nvPr/>
        </p:nvSpPr>
        <p:spPr>
          <a:xfrm>
            <a:off x="1398430" y="2907074"/>
            <a:ext cx="1014821" cy="423681"/>
          </a:xfrm>
          <a:prstGeom prst="rect">
            <a:avLst/>
          </a:prstGeom>
          <a:noFill/>
        </p:spPr>
        <p:txBody>
          <a:bodyPr wrap="square" rtlCol="0">
            <a:noAutofit/>
          </a:bodyPr>
          <a:lstStyle/>
          <a:p>
            <a:pPr algn="ctr">
              <a:lnSpc>
                <a:spcPct val="107000"/>
              </a:lnSpc>
              <a:spcAft>
                <a:spcPts val="800"/>
              </a:spcAft>
            </a:pP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National Reform Movement</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3" name="TextBox 10">
            <a:extLst>
              <a:ext uri="{FF2B5EF4-FFF2-40B4-BE49-F238E27FC236}">
                <a16:creationId xmlns:a16="http://schemas.microsoft.com/office/drawing/2014/main" id="{DDC6C430-A7FF-4220-BFF3-846EEB5DA45C}"/>
              </a:ext>
            </a:extLst>
          </p:cNvPr>
          <p:cNvSpPr txBox="1"/>
          <p:nvPr/>
        </p:nvSpPr>
        <p:spPr>
          <a:xfrm>
            <a:off x="493560" y="2887730"/>
            <a:ext cx="1218514" cy="423681"/>
          </a:xfrm>
          <a:prstGeom prst="rect">
            <a:avLst/>
          </a:prstGeom>
          <a:noFill/>
        </p:spPr>
        <p:txBody>
          <a:bodyPr wrap="square" rtlCol="0">
            <a:noAutofit/>
          </a:bodyPr>
          <a:lstStyle/>
          <a:p>
            <a:pPr algn="ctr">
              <a:lnSpc>
                <a:spcPct val="107000"/>
              </a:lnSpc>
              <a:spcAft>
                <a:spcPts val="800"/>
              </a:spcAft>
            </a:pP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Religious Motto Suggested</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4" name="TextBox 10">
            <a:extLst>
              <a:ext uri="{FF2B5EF4-FFF2-40B4-BE49-F238E27FC236}">
                <a16:creationId xmlns:a16="http://schemas.microsoft.com/office/drawing/2014/main" id="{0CA3393E-FE4A-4CA8-BA85-B95F72B685C5}"/>
              </a:ext>
            </a:extLst>
          </p:cNvPr>
          <p:cNvSpPr txBox="1"/>
          <p:nvPr/>
        </p:nvSpPr>
        <p:spPr>
          <a:xfrm>
            <a:off x="1312749" y="3567422"/>
            <a:ext cx="1218514" cy="264138"/>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 I</a:t>
            </a: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n God We Trust”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5" name="TextBox 10">
            <a:extLst>
              <a:ext uri="{FF2B5EF4-FFF2-40B4-BE49-F238E27FC236}">
                <a16:creationId xmlns:a16="http://schemas.microsoft.com/office/drawing/2014/main" id="{CCA39998-D0E9-4111-9AF8-FDE4082CFBDF}"/>
              </a:ext>
            </a:extLst>
          </p:cNvPr>
          <p:cNvSpPr txBox="1"/>
          <p:nvPr/>
        </p:nvSpPr>
        <p:spPr>
          <a:xfrm>
            <a:off x="2072091" y="2907073"/>
            <a:ext cx="1218514" cy="423681"/>
          </a:xfrm>
          <a:prstGeom prst="rect">
            <a:avLst/>
          </a:prstGeom>
          <a:noFill/>
        </p:spPr>
        <p:txBody>
          <a:bodyPr wrap="square" rtlCol="0">
            <a:noAutofit/>
          </a:bodyPr>
          <a:lstStyle/>
          <a:p>
            <a:pPr algn="ctr">
              <a:lnSpc>
                <a:spcPct val="107000"/>
              </a:lnSpc>
              <a:spcAft>
                <a:spcPts val="800"/>
              </a:spcAft>
            </a:pP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Law placed on Currency</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36" name="Straight Connector 35">
            <a:extLst>
              <a:ext uri="{FF2B5EF4-FFF2-40B4-BE49-F238E27FC236}">
                <a16:creationId xmlns:a16="http://schemas.microsoft.com/office/drawing/2014/main" id="{34B79C2D-1384-4F55-96A7-4E1ECEE241C2}"/>
              </a:ext>
            </a:extLst>
          </p:cNvPr>
          <p:cNvCxnSpPr/>
          <p:nvPr/>
        </p:nvCxnSpPr>
        <p:spPr>
          <a:xfrm>
            <a:off x="3519339" y="2290713"/>
            <a:ext cx="0" cy="622169"/>
          </a:xfrm>
          <a:prstGeom prst="line">
            <a:avLst/>
          </a:prstGeom>
          <a:ln w="38100"/>
        </p:spPr>
        <p:style>
          <a:lnRef idx="1">
            <a:schemeClr val="dk1"/>
          </a:lnRef>
          <a:fillRef idx="0">
            <a:schemeClr val="dk1"/>
          </a:fillRef>
          <a:effectRef idx="0">
            <a:schemeClr val="dk1"/>
          </a:effectRef>
          <a:fontRef idx="minor">
            <a:schemeClr val="tx1"/>
          </a:fontRef>
        </p:style>
      </p:cxnSp>
      <p:sp>
        <p:nvSpPr>
          <p:cNvPr id="37" name="TextBox 10">
            <a:extLst>
              <a:ext uri="{FF2B5EF4-FFF2-40B4-BE49-F238E27FC236}">
                <a16:creationId xmlns:a16="http://schemas.microsoft.com/office/drawing/2014/main" id="{8D1FE5BE-A458-4908-8691-CD23999D2A03}"/>
              </a:ext>
            </a:extLst>
          </p:cNvPr>
          <p:cNvSpPr txBox="1"/>
          <p:nvPr/>
        </p:nvSpPr>
        <p:spPr>
          <a:xfrm>
            <a:off x="3178636" y="1758097"/>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1868</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39" name="Arc 38">
            <a:extLst>
              <a:ext uri="{FF2B5EF4-FFF2-40B4-BE49-F238E27FC236}">
                <a16:creationId xmlns:a16="http://schemas.microsoft.com/office/drawing/2014/main" id="{5B9C3989-9AAF-43E4-9650-33493F99A4AB}"/>
              </a:ext>
            </a:extLst>
          </p:cNvPr>
          <p:cNvSpPr/>
          <p:nvPr/>
        </p:nvSpPr>
        <p:spPr>
          <a:xfrm>
            <a:off x="3461207" y="945382"/>
            <a:ext cx="7879718" cy="1631202"/>
          </a:xfrm>
          <a:prstGeom prst="arc">
            <a:avLst>
              <a:gd name="adj1" fmla="val 10836188"/>
              <a:gd name="adj2" fmla="val 2"/>
            </a:avLst>
          </a:prstGeom>
          <a:ln w="25400">
            <a:solidFill>
              <a:schemeClr val="tx1"/>
            </a:solidFill>
            <a:headEnd type="triangle"/>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endParaRPr lang="en-CA"/>
          </a:p>
        </p:txBody>
      </p:sp>
      <p:sp>
        <p:nvSpPr>
          <p:cNvPr id="40" name="TextBox 10">
            <a:extLst>
              <a:ext uri="{FF2B5EF4-FFF2-40B4-BE49-F238E27FC236}">
                <a16:creationId xmlns:a16="http://schemas.microsoft.com/office/drawing/2014/main" id="{7CB74262-F8F2-42AA-859E-1B53E831D470}"/>
              </a:ext>
            </a:extLst>
          </p:cNvPr>
          <p:cNvSpPr txBox="1"/>
          <p:nvPr/>
        </p:nvSpPr>
        <p:spPr>
          <a:xfrm>
            <a:off x="6235831" y="672503"/>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151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38" name="TextBox 10">
            <a:extLst>
              <a:ext uri="{FF2B5EF4-FFF2-40B4-BE49-F238E27FC236}">
                <a16:creationId xmlns:a16="http://schemas.microsoft.com/office/drawing/2014/main" id="{ACE4989B-4E42-44CF-B13C-6D2666C24A0E}"/>
              </a:ext>
            </a:extLst>
          </p:cNvPr>
          <p:cNvSpPr txBox="1"/>
          <p:nvPr/>
        </p:nvSpPr>
        <p:spPr>
          <a:xfrm>
            <a:off x="2861076" y="2917595"/>
            <a:ext cx="1218514" cy="790795"/>
          </a:xfrm>
          <a:prstGeom prst="rect">
            <a:avLst/>
          </a:prstGeom>
          <a:noFill/>
        </p:spPr>
        <p:txBody>
          <a:bodyPr wrap="square" rtlCol="0">
            <a:noAutofit/>
          </a:bodyPr>
          <a:lstStyle/>
          <a:p>
            <a:pPr algn="ctr">
              <a:lnSpc>
                <a:spcPct val="107000"/>
              </a:lnSpc>
              <a:spcAft>
                <a:spcPts val="800"/>
              </a:spcAft>
            </a:pP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14</a:t>
            </a:r>
            <a:r>
              <a:rPr lang="en-US" sz="1000" kern="1200" baseline="30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a:t>
            </a: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+ 15</a:t>
            </a:r>
            <a:r>
              <a:rPr lang="en-US" sz="1000" kern="1200" baseline="30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a:t>
            </a:r>
          </a:p>
          <a:p>
            <a:pPr algn="ctr">
              <a:lnSpc>
                <a:spcPct val="107000"/>
              </a:lnSpc>
              <a:spcAft>
                <a:spcPts val="800"/>
              </a:spcAft>
            </a:pPr>
            <a:r>
              <a:rPr lang="en-CA" sz="1000" kern="1200" baseline="30000" dirty="0">
                <a:solidFill>
                  <a:srgbClr val="000000"/>
                </a:solidFill>
                <a:latin typeface="Calibri" panose="020F0502020204030204" pitchFamily="34" charset="0"/>
                <a:ea typeface="Calibri" panose="020F0502020204030204" pitchFamily="34" charset="0"/>
                <a:cs typeface="Arial" panose="020B0604020202020204" pitchFamily="34" charset="0"/>
              </a:rPr>
              <a:t> </a:t>
            </a:r>
            <a:r>
              <a:rPr lang="en-CA" sz="1400" kern="1200" baseline="30000" dirty="0">
                <a:solidFill>
                  <a:srgbClr val="000000"/>
                </a:solidFill>
                <a:latin typeface="Calibri" panose="020F0502020204030204" pitchFamily="34" charset="0"/>
                <a:ea typeface="Calibri" panose="020F0502020204030204" pitchFamily="34" charset="0"/>
                <a:cs typeface="Arial" panose="020B0604020202020204" pitchFamily="34" charset="0"/>
              </a:rPr>
              <a:t>Amendment</a:t>
            </a:r>
            <a:endParaRPr lang="en-CA" sz="1400" baseline="300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Gender</a:t>
            </a:r>
          </a:p>
        </p:txBody>
      </p:sp>
      <p:sp>
        <p:nvSpPr>
          <p:cNvPr id="41" name="TextBox 10">
            <a:extLst>
              <a:ext uri="{FF2B5EF4-FFF2-40B4-BE49-F238E27FC236}">
                <a16:creationId xmlns:a16="http://schemas.microsoft.com/office/drawing/2014/main" id="{D32594A5-724E-483D-B657-0EA3BB863CA9}"/>
              </a:ext>
            </a:extLst>
          </p:cNvPr>
          <p:cNvSpPr txBox="1"/>
          <p:nvPr/>
        </p:nvSpPr>
        <p:spPr>
          <a:xfrm>
            <a:off x="2891571" y="3741629"/>
            <a:ext cx="1188019" cy="402988"/>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1</a:t>
            </a:r>
            <a:r>
              <a:rPr lang="en-US" sz="1000" baseline="30000" dirty="0">
                <a:solidFill>
                  <a:srgbClr val="000000"/>
                </a:solidFill>
                <a:latin typeface="Calibri" panose="020F0502020204030204" pitchFamily="34" charset="0"/>
                <a:ea typeface="Calibri" panose="020F0502020204030204" pitchFamily="34" charset="0"/>
                <a:cs typeface="Arial" panose="020B0604020202020204" pitchFamily="34" charset="0"/>
              </a:rPr>
              <a:t>st</a:t>
            </a: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 President Impeached</a:t>
            </a: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86730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2F43F26-329B-452C-B1F4-B77DC9080F05}"/>
              </a:ext>
            </a:extLst>
          </p:cNvPr>
          <p:cNvCxnSpPr/>
          <p:nvPr/>
        </p:nvCxnSpPr>
        <p:spPr>
          <a:xfrm>
            <a:off x="1102816" y="2926455"/>
            <a:ext cx="10378911"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5A2C4628-1E93-44CE-BDF9-7BE3BA43FE19}"/>
              </a:ext>
            </a:extLst>
          </p:cNvPr>
          <p:cNvCxnSpPr/>
          <p:nvPr/>
        </p:nvCxnSpPr>
        <p:spPr>
          <a:xfrm>
            <a:off x="11472421"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0F872E60-F09E-4837-A31F-16F7B7C9CB6A}"/>
              </a:ext>
            </a:extLst>
          </p:cNvPr>
          <p:cNvCxnSpPr/>
          <p:nvPr/>
        </p:nvCxnSpPr>
        <p:spPr>
          <a:xfrm>
            <a:off x="9871435"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E43EC8E1-4DAE-4542-98EF-F7ED585F097D}"/>
              </a:ext>
            </a:extLst>
          </p:cNvPr>
          <p:cNvCxnSpPr>
            <a:cxnSpLocks/>
          </p:cNvCxnSpPr>
          <p:nvPr/>
        </p:nvCxnSpPr>
        <p:spPr>
          <a:xfrm>
            <a:off x="10683711" y="1753386"/>
            <a:ext cx="0" cy="1159496"/>
          </a:xfrm>
          <a:prstGeom prst="line">
            <a:avLst/>
          </a:prstGeom>
          <a:ln w="381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B340EEC6-182A-48CF-9087-E3D38AFAD938}"/>
              </a:ext>
            </a:extLst>
          </p:cNvPr>
          <p:cNvCxnSpPr/>
          <p:nvPr/>
        </p:nvCxnSpPr>
        <p:spPr>
          <a:xfrm>
            <a:off x="2669356"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66B2AB15-F6D7-40CE-BA2F-1449B61E4D3E}"/>
              </a:ext>
            </a:extLst>
          </p:cNvPr>
          <p:cNvCxnSpPr/>
          <p:nvPr/>
        </p:nvCxnSpPr>
        <p:spPr>
          <a:xfrm>
            <a:off x="1087225"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425DFA1C-3D0D-4215-A5F6-66EFFB6A55BF}"/>
              </a:ext>
            </a:extLst>
          </p:cNvPr>
          <p:cNvCxnSpPr>
            <a:cxnSpLocks/>
          </p:cNvCxnSpPr>
          <p:nvPr/>
        </p:nvCxnSpPr>
        <p:spPr>
          <a:xfrm>
            <a:off x="1899501" y="1753386"/>
            <a:ext cx="0" cy="1159496"/>
          </a:xfrm>
          <a:prstGeom prst="line">
            <a:avLst/>
          </a:prstGeom>
          <a:ln w="38100"/>
        </p:spPr>
        <p:style>
          <a:lnRef idx="1">
            <a:schemeClr val="dk1"/>
          </a:lnRef>
          <a:fillRef idx="0">
            <a:schemeClr val="dk1"/>
          </a:fillRef>
          <a:effectRef idx="0">
            <a:schemeClr val="dk1"/>
          </a:effectRef>
          <a:fontRef idx="minor">
            <a:schemeClr val="tx1"/>
          </a:fontRef>
        </p:style>
      </p:cxnSp>
      <p:sp>
        <p:nvSpPr>
          <p:cNvPr id="12" name="TextBox 10">
            <a:extLst>
              <a:ext uri="{FF2B5EF4-FFF2-40B4-BE49-F238E27FC236}">
                <a16:creationId xmlns:a16="http://schemas.microsoft.com/office/drawing/2014/main" id="{48D33BE1-E867-462E-B0B9-349BBA08BAF5}"/>
              </a:ext>
            </a:extLst>
          </p:cNvPr>
          <p:cNvSpPr txBox="1"/>
          <p:nvPr/>
        </p:nvSpPr>
        <p:spPr>
          <a:xfrm>
            <a:off x="851076" y="1753385"/>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1861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TextBox 10">
            <a:extLst>
              <a:ext uri="{FF2B5EF4-FFF2-40B4-BE49-F238E27FC236}">
                <a16:creationId xmlns:a16="http://schemas.microsoft.com/office/drawing/2014/main" id="{2464463F-35AF-4840-A13D-D95C4BC4D173}"/>
              </a:ext>
            </a:extLst>
          </p:cNvPr>
          <p:cNvSpPr txBox="1"/>
          <p:nvPr/>
        </p:nvSpPr>
        <p:spPr>
          <a:xfrm>
            <a:off x="10979325" y="1753384"/>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2019</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4" name="TextBox 10">
            <a:extLst>
              <a:ext uri="{FF2B5EF4-FFF2-40B4-BE49-F238E27FC236}">
                <a16:creationId xmlns:a16="http://schemas.microsoft.com/office/drawing/2014/main" id="{44E35BB6-5670-4648-8538-F001D956635F}"/>
              </a:ext>
            </a:extLst>
          </p:cNvPr>
          <p:cNvSpPr txBox="1"/>
          <p:nvPr/>
        </p:nvSpPr>
        <p:spPr>
          <a:xfrm>
            <a:off x="10322112" y="1348063"/>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2014</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5" name="TextBox 10">
            <a:extLst>
              <a:ext uri="{FF2B5EF4-FFF2-40B4-BE49-F238E27FC236}">
                <a16:creationId xmlns:a16="http://schemas.microsoft.com/office/drawing/2014/main" id="{943327ED-AB1B-47F7-BE00-896E120AA79B}"/>
              </a:ext>
            </a:extLst>
          </p:cNvPr>
          <p:cNvSpPr txBox="1"/>
          <p:nvPr/>
        </p:nvSpPr>
        <p:spPr>
          <a:xfrm>
            <a:off x="9451108" y="1758097"/>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9/11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6" name="TextBox 10">
            <a:extLst>
              <a:ext uri="{FF2B5EF4-FFF2-40B4-BE49-F238E27FC236}">
                <a16:creationId xmlns:a16="http://schemas.microsoft.com/office/drawing/2014/main" id="{01DB82EB-CA17-46B6-ADB0-A8EF7997824E}"/>
              </a:ext>
            </a:extLst>
          </p:cNvPr>
          <p:cNvSpPr txBox="1"/>
          <p:nvPr/>
        </p:nvSpPr>
        <p:spPr>
          <a:xfrm>
            <a:off x="2386548" y="1753383"/>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1865</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7" name="TextBox 10">
            <a:extLst>
              <a:ext uri="{FF2B5EF4-FFF2-40B4-BE49-F238E27FC236}">
                <a16:creationId xmlns:a16="http://schemas.microsoft.com/office/drawing/2014/main" id="{3B12831B-61F8-439D-B859-134B8E2C4250}"/>
              </a:ext>
            </a:extLst>
          </p:cNvPr>
          <p:cNvSpPr txBox="1"/>
          <p:nvPr/>
        </p:nvSpPr>
        <p:spPr>
          <a:xfrm>
            <a:off x="1574273" y="1352776"/>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1863</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8" name="TextBox 10">
            <a:extLst>
              <a:ext uri="{FF2B5EF4-FFF2-40B4-BE49-F238E27FC236}">
                <a16:creationId xmlns:a16="http://schemas.microsoft.com/office/drawing/2014/main" id="{BC493973-6104-4249-A1AB-6836AF8BE267}"/>
              </a:ext>
            </a:extLst>
          </p:cNvPr>
          <p:cNvSpPr txBox="1"/>
          <p:nvPr/>
        </p:nvSpPr>
        <p:spPr>
          <a:xfrm>
            <a:off x="11017028" y="1348091"/>
            <a:ext cx="841892" cy="376948"/>
          </a:xfrm>
          <a:prstGeom prst="rect">
            <a:avLst/>
          </a:prstGeom>
          <a:noFill/>
        </p:spPr>
        <p:txBody>
          <a:bodyPr wrap="square" rtlCol="0">
            <a:noAutofit/>
          </a:bodyPr>
          <a:lstStyle/>
          <a:p>
            <a:pPr algn="ctr">
              <a:lnSpc>
                <a:spcPct val="107000"/>
              </a:lnSpc>
              <a:spcAft>
                <a:spcPts val="800"/>
              </a:spcAft>
            </a:pPr>
            <a:r>
              <a:rPr lang="en-US" b="1" kern="1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Oct 22</a:t>
            </a:r>
            <a:endParaRPr lang="en-CA"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9" name="TextBox 10">
            <a:extLst>
              <a:ext uri="{FF2B5EF4-FFF2-40B4-BE49-F238E27FC236}">
                <a16:creationId xmlns:a16="http://schemas.microsoft.com/office/drawing/2014/main" id="{7EAA7E42-28EA-4C8E-94A4-08CCABD45162}"/>
              </a:ext>
            </a:extLst>
          </p:cNvPr>
          <p:cNvSpPr txBox="1"/>
          <p:nvPr/>
        </p:nvSpPr>
        <p:spPr>
          <a:xfrm>
            <a:off x="10289120" y="985048"/>
            <a:ext cx="928777" cy="405321"/>
          </a:xfrm>
          <a:prstGeom prst="rect">
            <a:avLst/>
          </a:prstGeom>
          <a:noFill/>
        </p:spPr>
        <p:txBody>
          <a:bodyPr wrap="square" rtlCol="0">
            <a:noAutofit/>
          </a:bodyPr>
          <a:lstStyle/>
          <a:p>
            <a:pPr algn="ctr">
              <a:lnSpc>
                <a:spcPct val="107000"/>
              </a:lnSpc>
              <a:spcAft>
                <a:spcPts val="800"/>
              </a:spcAft>
            </a:pPr>
            <a:r>
              <a:rPr lang="en-US" b="1" kern="1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July 21</a:t>
            </a:r>
            <a:endParaRPr lang="en-CA"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0" name="TextBox 10">
            <a:extLst>
              <a:ext uri="{FF2B5EF4-FFF2-40B4-BE49-F238E27FC236}">
                <a16:creationId xmlns:a16="http://schemas.microsoft.com/office/drawing/2014/main" id="{3869CBCE-23C0-457A-A8BB-06FBDFD9E28D}"/>
              </a:ext>
            </a:extLst>
          </p:cNvPr>
          <p:cNvSpPr txBox="1"/>
          <p:nvPr/>
        </p:nvSpPr>
        <p:spPr>
          <a:xfrm>
            <a:off x="9303302" y="1390369"/>
            <a:ext cx="862362" cy="405321"/>
          </a:xfrm>
          <a:prstGeom prst="rect">
            <a:avLst/>
          </a:prstGeom>
          <a:noFill/>
        </p:spPr>
        <p:txBody>
          <a:bodyPr wrap="square" rtlCol="0">
            <a:noAutofit/>
          </a:bodyPr>
          <a:lstStyle/>
          <a:p>
            <a:pPr algn="ctr">
              <a:lnSpc>
                <a:spcPct val="107000"/>
              </a:lnSpc>
              <a:spcAft>
                <a:spcPts val="800"/>
              </a:spcAft>
            </a:pPr>
            <a:r>
              <a:rPr lang="en-US" b="1" kern="1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Ap. 19</a:t>
            </a:r>
            <a:endParaRPr lang="en-CA"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1" name="TextBox 10">
            <a:extLst>
              <a:ext uri="{FF2B5EF4-FFF2-40B4-BE49-F238E27FC236}">
                <a16:creationId xmlns:a16="http://schemas.microsoft.com/office/drawing/2014/main" id="{CE32E010-334A-4FB7-98E4-264BF8D9A1F2}"/>
              </a:ext>
            </a:extLst>
          </p:cNvPr>
          <p:cNvSpPr txBox="1"/>
          <p:nvPr/>
        </p:nvSpPr>
        <p:spPr>
          <a:xfrm>
            <a:off x="10263984" y="650380"/>
            <a:ext cx="928777" cy="334668"/>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Midway</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22" name="Arc 21">
            <a:extLst>
              <a:ext uri="{FF2B5EF4-FFF2-40B4-BE49-F238E27FC236}">
                <a16:creationId xmlns:a16="http://schemas.microsoft.com/office/drawing/2014/main" id="{B4084809-CFFE-40BA-9BF5-8B70BAAE8C8B}"/>
              </a:ext>
            </a:extLst>
          </p:cNvPr>
          <p:cNvSpPr/>
          <p:nvPr/>
        </p:nvSpPr>
        <p:spPr>
          <a:xfrm>
            <a:off x="2017695" y="410946"/>
            <a:ext cx="8493427" cy="1700617"/>
          </a:xfrm>
          <a:prstGeom prst="arc">
            <a:avLst>
              <a:gd name="adj1" fmla="val 10836188"/>
              <a:gd name="adj2" fmla="val 2"/>
            </a:avLst>
          </a:prstGeom>
          <a:ln w="25400">
            <a:solidFill>
              <a:schemeClr val="tx1"/>
            </a:solidFill>
            <a:headEnd type="triangle"/>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endParaRPr lang="en-CA"/>
          </a:p>
        </p:txBody>
      </p:sp>
      <p:sp>
        <p:nvSpPr>
          <p:cNvPr id="23" name="TextBox 10">
            <a:extLst>
              <a:ext uri="{FF2B5EF4-FFF2-40B4-BE49-F238E27FC236}">
                <a16:creationId xmlns:a16="http://schemas.microsoft.com/office/drawing/2014/main" id="{19396C69-E989-4FE5-8678-9B0F0708F40C}"/>
              </a:ext>
            </a:extLst>
          </p:cNvPr>
          <p:cNvSpPr txBox="1"/>
          <p:nvPr/>
        </p:nvSpPr>
        <p:spPr>
          <a:xfrm>
            <a:off x="5902809" y="133545"/>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151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4" name="Connector: Curved 3">
            <a:extLst>
              <a:ext uri="{FF2B5EF4-FFF2-40B4-BE49-F238E27FC236}">
                <a16:creationId xmlns:a16="http://schemas.microsoft.com/office/drawing/2014/main" id="{39E54B98-85B7-4FF4-8E44-1F9D88735B62}"/>
              </a:ext>
            </a:extLst>
          </p:cNvPr>
          <p:cNvCxnSpPr>
            <a:cxnSpLocks/>
            <a:endCxn id="25" idx="0"/>
          </p:cNvCxnSpPr>
          <p:nvPr/>
        </p:nvCxnSpPr>
        <p:spPr>
          <a:xfrm rot="5400000">
            <a:off x="448763" y="3554970"/>
            <a:ext cx="847531" cy="383617"/>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24" name="Connector: Curved 23">
            <a:extLst>
              <a:ext uri="{FF2B5EF4-FFF2-40B4-BE49-F238E27FC236}">
                <a16:creationId xmlns:a16="http://schemas.microsoft.com/office/drawing/2014/main" id="{CCC0403A-7D88-4CF8-8214-781196DD065D}"/>
              </a:ext>
            </a:extLst>
          </p:cNvPr>
          <p:cNvCxnSpPr>
            <a:cxnSpLocks/>
            <a:stCxn id="33" idx="2"/>
          </p:cNvCxnSpPr>
          <p:nvPr/>
        </p:nvCxnSpPr>
        <p:spPr>
          <a:xfrm rot="16200000" flipH="1">
            <a:off x="847435" y="3566792"/>
            <a:ext cx="806379" cy="295615"/>
          </a:xfrm>
          <a:prstGeom prst="curvedConnector3">
            <a:avLst/>
          </a:prstGeom>
        </p:spPr>
        <p:style>
          <a:lnRef idx="1">
            <a:schemeClr val="accent1"/>
          </a:lnRef>
          <a:fillRef idx="0">
            <a:schemeClr val="accent1"/>
          </a:fillRef>
          <a:effectRef idx="0">
            <a:schemeClr val="accent1"/>
          </a:effectRef>
          <a:fontRef idx="minor">
            <a:schemeClr val="tx1"/>
          </a:fontRef>
        </p:style>
      </p:cxnSp>
      <p:sp>
        <p:nvSpPr>
          <p:cNvPr id="25" name="TextBox 10">
            <a:extLst>
              <a:ext uri="{FF2B5EF4-FFF2-40B4-BE49-F238E27FC236}">
                <a16:creationId xmlns:a16="http://schemas.microsoft.com/office/drawing/2014/main" id="{5A53C82F-E45B-4EBB-8389-4DFD6A9170F7}"/>
              </a:ext>
            </a:extLst>
          </p:cNvPr>
          <p:cNvSpPr txBox="1"/>
          <p:nvPr/>
        </p:nvSpPr>
        <p:spPr>
          <a:xfrm>
            <a:off x="155722" y="4170544"/>
            <a:ext cx="1049994" cy="402989"/>
          </a:xfrm>
          <a:prstGeom prst="rect">
            <a:avLst/>
          </a:prstGeom>
          <a:noFill/>
        </p:spPr>
        <p:txBody>
          <a:bodyPr wrap="square" rtlCol="0">
            <a:noAutofit/>
          </a:bodyPr>
          <a:lstStyle/>
          <a:p>
            <a:pPr algn="ctr">
              <a:lnSpc>
                <a:spcPct val="107000"/>
              </a:lnSpc>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Judgement</a:t>
            </a: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6" name="TextBox 10">
            <a:extLst>
              <a:ext uri="{FF2B5EF4-FFF2-40B4-BE49-F238E27FC236}">
                <a16:creationId xmlns:a16="http://schemas.microsoft.com/office/drawing/2014/main" id="{BDCD1C46-B330-40F1-ABDC-6C0988FD7EE1}"/>
              </a:ext>
            </a:extLst>
          </p:cNvPr>
          <p:cNvSpPr txBox="1"/>
          <p:nvPr/>
        </p:nvSpPr>
        <p:spPr>
          <a:xfrm>
            <a:off x="105264" y="4442920"/>
            <a:ext cx="1049994" cy="867306"/>
          </a:xfrm>
          <a:prstGeom prst="rect">
            <a:avLst/>
          </a:prstGeom>
          <a:noFill/>
        </p:spPr>
        <p:txBody>
          <a:bodyPr wrap="square" rtlCol="0">
            <a:noAutofit/>
          </a:bodyPr>
          <a:lstStyle/>
          <a:p>
            <a:pPr algn="ctr">
              <a:lnSpc>
                <a:spcPct val="107000"/>
              </a:lnSpc>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USA + Churches</a:t>
            </a:r>
          </a:p>
          <a:p>
            <a:pPr algn="ctr">
              <a:lnSpc>
                <a:spcPct val="107000"/>
              </a:lnSpc>
              <a:spcAft>
                <a:spcPts val="800"/>
              </a:spcAft>
            </a:pPr>
            <a:r>
              <a:rPr lang="en-US" sz="1400" dirty="0">
                <a:solidFill>
                  <a:srgbClr val="000000"/>
                </a:solidFill>
                <a:latin typeface="Calibri" panose="020F0502020204030204" pitchFamily="34" charset="0"/>
                <a:ea typeface="Calibri" panose="020F0502020204030204" pitchFamily="34" charset="0"/>
                <a:cs typeface="Arial" panose="020B0604020202020204" pitchFamily="34" charset="0"/>
              </a:rPr>
              <a:t>Slavery</a:t>
            </a: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7" name="TextBox 10">
            <a:extLst>
              <a:ext uri="{FF2B5EF4-FFF2-40B4-BE49-F238E27FC236}">
                <a16:creationId xmlns:a16="http://schemas.microsoft.com/office/drawing/2014/main" id="{E1939FC3-C255-4FF3-993F-A148253365E9}"/>
              </a:ext>
            </a:extLst>
          </p:cNvPr>
          <p:cNvSpPr txBox="1"/>
          <p:nvPr/>
        </p:nvSpPr>
        <p:spPr>
          <a:xfrm>
            <a:off x="222384" y="5729787"/>
            <a:ext cx="1049994" cy="402989"/>
          </a:xfrm>
          <a:prstGeom prst="rect">
            <a:avLst/>
          </a:prstGeom>
          <a:noFill/>
        </p:spPr>
        <p:txBody>
          <a:bodyPr wrap="square" rtlCol="0">
            <a:noAutofit/>
          </a:bodyPr>
          <a:lstStyle/>
          <a:p>
            <a:pPr algn="ctr">
              <a:lnSpc>
                <a:spcPct val="107000"/>
              </a:lnSpc>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Ellen White</a:t>
            </a: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29" name="Straight Arrow Connector 28">
            <a:extLst>
              <a:ext uri="{FF2B5EF4-FFF2-40B4-BE49-F238E27FC236}">
                <a16:creationId xmlns:a16="http://schemas.microsoft.com/office/drawing/2014/main" id="{576B3AD3-8FD6-4113-BC2A-A3D9F6E45CA3}"/>
              </a:ext>
            </a:extLst>
          </p:cNvPr>
          <p:cNvCxnSpPr/>
          <p:nvPr/>
        </p:nvCxnSpPr>
        <p:spPr>
          <a:xfrm flipV="1">
            <a:off x="510363" y="5354046"/>
            <a:ext cx="170356" cy="2321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TextBox 10">
            <a:extLst>
              <a:ext uri="{FF2B5EF4-FFF2-40B4-BE49-F238E27FC236}">
                <a16:creationId xmlns:a16="http://schemas.microsoft.com/office/drawing/2014/main" id="{F66E2343-60C8-47A3-9F90-2BAC0FC58F16}"/>
              </a:ext>
            </a:extLst>
          </p:cNvPr>
          <p:cNvSpPr txBox="1"/>
          <p:nvPr/>
        </p:nvSpPr>
        <p:spPr>
          <a:xfrm>
            <a:off x="1107890" y="2340987"/>
            <a:ext cx="701817" cy="235107"/>
          </a:xfrm>
          <a:prstGeom prst="rect">
            <a:avLst/>
          </a:prstGeom>
          <a:noFill/>
        </p:spPr>
        <p:txBody>
          <a:bodyPr wrap="square" rtlCol="0">
            <a:noAutofit/>
          </a:bodyPr>
          <a:lstStyle/>
          <a:p>
            <a:pPr>
              <a:spcAft>
                <a:spcPts val="0"/>
              </a:spcAft>
            </a:pPr>
            <a:r>
              <a:rPr lang="en-US" sz="1000" dirty="0">
                <a:effectLst/>
                <a:latin typeface="Calibri" panose="020F0502020204030204" pitchFamily="34" charset="0"/>
                <a:ea typeface="Calibri" panose="020F0502020204030204" pitchFamily="34" charset="0"/>
                <a:cs typeface="Arial" panose="020B0604020202020204" pitchFamily="34" charset="0"/>
              </a:rPr>
              <a:t>R. losing</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0" name="TextBox 10">
            <a:extLst>
              <a:ext uri="{FF2B5EF4-FFF2-40B4-BE49-F238E27FC236}">
                <a16:creationId xmlns:a16="http://schemas.microsoft.com/office/drawing/2014/main" id="{4AEE90C0-A20E-4D56-9217-869EB720AB25}"/>
              </a:ext>
            </a:extLst>
          </p:cNvPr>
          <p:cNvSpPr txBox="1"/>
          <p:nvPr/>
        </p:nvSpPr>
        <p:spPr>
          <a:xfrm>
            <a:off x="1064334" y="4197135"/>
            <a:ext cx="1049994" cy="402989"/>
          </a:xfrm>
          <a:prstGeom prst="rect">
            <a:avLst/>
          </a:prstGeom>
          <a:noFill/>
        </p:spPr>
        <p:txBody>
          <a:bodyPr wrap="square" rtlCol="0">
            <a:noAutofit/>
          </a:bodyPr>
          <a:lstStyle/>
          <a:p>
            <a:pPr algn="ctr">
              <a:lnSpc>
                <a:spcPct val="107000"/>
              </a:lnSpc>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Judgement</a:t>
            </a: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1" name="TextBox 10">
            <a:extLst>
              <a:ext uri="{FF2B5EF4-FFF2-40B4-BE49-F238E27FC236}">
                <a16:creationId xmlns:a16="http://schemas.microsoft.com/office/drawing/2014/main" id="{16B39AC8-11A3-4E81-A504-D2AB33F6C1CE}"/>
              </a:ext>
            </a:extLst>
          </p:cNvPr>
          <p:cNvSpPr txBox="1"/>
          <p:nvPr/>
        </p:nvSpPr>
        <p:spPr>
          <a:xfrm>
            <a:off x="1012473" y="4460418"/>
            <a:ext cx="1295099" cy="1306783"/>
          </a:xfrm>
          <a:prstGeom prst="rect">
            <a:avLst/>
          </a:prstGeom>
          <a:noFill/>
        </p:spPr>
        <p:txBody>
          <a:bodyPr wrap="square" rtlCol="0">
            <a:noAutofit/>
          </a:bodyPr>
          <a:lstStyle/>
          <a:p>
            <a:pPr algn="ctr">
              <a:lnSpc>
                <a:spcPct val="107000"/>
              </a:lnSpc>
              <a:spcAft>
                <a:spcPts val="800"/>
              </a:spcAft>
            </a:pPr>
            <a:r>
              <a:rPr lang="fr-CA" sz="1400" dirty="0">
                <a:effectLst/>
                <a:latin typeface="Calibri" panose="020F0502020204030204" pitchFamily="34" charset="0"/>
                <a:ea typeface="Calibri" panose="020F0502020204030204" pitchFamily="34" charset="0"/>
                <a:cs typeface="Arial" panose="020B0604020202020204" pitchFamily="34" charset="0"/>
              </a:rPr>
              <a:t>Church + State</a:t>
            </a:r>
          </a:p>
          <a:p>
            <a:pPr algn="ctr">
              <a:lnSpc>
                <a:spcPct val="107000"/>
              </a:lnSpc>
              <a:spcAft>
                <a:spcPts val="800"/>
              </a:spcAft>
            </a:pPr>
            <a:r>
              <a:rPr lang="fr-CA" sz="1400" dirty="0">
                <a:latin typeface="Calibri" panose="020F0502020204030204" pitchFamily="34" charset="0"/>
                <a:ea typeface="Calibri" panose="020F0502020204030204" pitchFamily="34" charset="0"/>
                <a:cs typeface="Arial" panose="020B0604020202020204" pitchFamily="34" charset="0"/>
              </a:rPr>
              <a:t>Immorality</a:t>
            </a:r>
          </a:p>
          <a:p>
            <a:pPr algn="ctr">
              <a:lnSpc>
                <a:spcPct val="107000"/>
              </a:lnSpc>
              <a:spcAft>
                <a:spcPts val="800"/>
              </a:spcAft>
            </a:pPr>
            <a:r>
              <a:rPr lang="fr-CA" sz="1400" dirty="0">
                <a:effectLst/>
                <a:latin typeface="Calibri" panose="020F0502020204030204" pitchFamily="34" charset="0"/>
                <a:ea typeface="Calibri" panose="020F0502020204030204" pitchFamily="34" charset="0"/>
                <a:cs typeface="Arial" panose="020B0604020202020204" pitchFamily="34" charset="0"/>
              </a:rPr>
              <a:t>Christian Nation</a:t>
            </a:r>
          </a:p>
          <a:p>
            <a:pPr algn="ctr">
              <a:lnSpc>
                <a:spcPct val="107000"/>
              </a:lnSpc>
              <a:spcAft>
                <a:spcPts val="800"/>
              </a:spcAft>
            </a:pP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2" name="TextBox 10">
            <a:extLst>
              <a:ext uri="{FF2B5EF4-FFF2-40B4-BE49-F238E27FC236}">
                <a16:creationId xmlns:a16="http://schemas.microsoft.com/office/drawing/2014/main" id="{58AB3E74-C191-4446-8B61-8E681E9955FE}"/>
              </a:ext>
            </a:extLst>
          </p:cNvPr>
          <p:cNvSpPr txBox="1"/>
          <p:nvPr/>
        </p:nvSpPr>
        <p:spPr>
          <a:xfrm>
            <a:off x="1398430" y="2907074"/>
            <a:ext cx="1014821" cy="423681"/>
          </a:xfrm>
          <a:prstGeom prst="rect">
            <a:avLst/>
          </a:prstGeom>
          <a:noFill/>
        </p:spPr>
        <p:txBody>
          <a:bodyPr wrap="square" rtlCol="0">
            <a:noAutofit/>
          </a:bodyPr>
          <a:lstStyle/>
          <a:p>
            <a:pPr algn="ctr">
              <a:lnSpc>
                <a:spcPct val="107000"/>
              </a:lnSpc>
              <a:spcAft>
                <a:spcPts val="800"/>
              </a:spcAft>
            </a:pP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National Reform Movement</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3" name="TextBox 10">
            <a:extLst>
              <a:ext uri="{FF2B5EF4-FFF2-40B4-BE49-F238E27FC236}">
                <a16:creationId xmlns:a16="http://schemas.microsoft.com/office/drawing/2014/main" id="{DDC6C430-A7FF-4220-BFF3-846EEB5DA45C}"/>
              </a:ext>
            </a:extLst>
          </p:cNvPr>
          <p:cNvSpPr txBox="1"/>
          <p:nvPr/>
        </p:nvSpPr>
        <p:spPr>
          <a:xfrm>
            <a:off x="493560" y="2887730"/>
            <a:ext cx="1218514" cy="423681"/>
          </a:xfrm>
          <a:prstGeom prst="rect">
            <a:avLst/>
          </a:prstGeom>
          <a:noFill/>
        </p:spPr>
        <p:txBody>
          <a:bodyPr wrap="square" rtlCol="0">
            <a:noAutofit/>
          </a:bodyPr>
          <a:lstStyle/>
          <a:p>
            <a:pPr algn="ctr">
              <a:lnSpc>
                <a:spcPct val="107000"/>
              </a:lnSpc>
              <a:spcAft>
                <a:spcPts val="800"/>
              </a:spcAft>
            </a:pP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Religious Motto Suggested</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4" name="TextBox 10">
            <a:extLst>
              <a:ext uri="{FF2B5EF4-FFF2-40B4-BE49-F238E27FC236}">
                <a16:creationId xmlns:a16="http://schemas.microsoft.com/office/drawing/2014/main" id="{0CA3393E-FE4A-4CA8-BA85-B95F72B685C5}"/>
              </a:ext>
            </a:extLst>
          </p:cNvPr>
          <p:cNvSpPr txBox="1"/>
          <p:nvPr/>
        </p:nvSpPr>
        <p:spPr>
          <a:xfrm>
            <a:off x="1312749" y="3567422"/>
            <a:ext cx="1218514" cy="264138"/>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 I</a:t>
            </a: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n God We Trust”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5" name="TextBox 10">
            <a:extLst>
              <a:ext uri="{FF2B5EF4-FFF2-40B4-BE49-F238E27FC236}">
                <a16:creationId xmlns:a16="http://schemas.microsoft.com/office/drawing/2014/main" id="{CCA39998-D0E9-4111-9AF8-FDE4082CFBDF}"/>
              </a:ext>
            </a:extLst>
          </p:cNvPr>
          <p:cNvSpPr txBox="1"/>
          <p:nvPr/>
        </p:nvSpPr>
        <p:spPr>
          <a:xfrm>
            <a:off x="2072091" y="2907073"/>
            <a:ext cx="1218514" cy="423681"/>
          </a:xfrm>
          <a:prstGeom prst="rect">
            <a:avLst/>
          </a:prstGeom>
          <a:noFill/>
        </p:spPr>
        <p:txBody>
          <a:bodyPr wrap="square" rtlCol="0">
            <a:noAutofit/>
          </a:bodyPr>
          <a:lstStyle/>
          <a:p>
            <a:pPr algn="ctr">
              <a:lnSpc>
                <a:spcPct val="107000"/>
              </a:lnSpc>
              <a:spcAft>
                <a:spcPts val="800"/>
              </a:spcAft>
            </a:pP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Law placed on Currency</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36" name="Straight Connector 35">
            <a:extLst>
              <a:ext uri="{FF2B5EF4-FFF2-40B4-BE49-F238E27FC236}">
                <a16:creationId xmlns:a16="http://schemas.microsoft.com/office/drawing/2014/main" id="{34B79C2D-1384-4F55-96A7-4E1ECEE241C2}"/>
              </a:ext>
            </a:extLst>
          </p:cNvPr>
          <p:cNvCxnSpPr/>
          <p:nvPr/>
        </p:nvCxnSpPr>
        <p:spPr>
          <a:xfrm>
            <a:off x="3519339" y="2290713"/>
            <a:ext cx="0" cy="622169"/>
          </a:xfrm>
          <a:prstGeom prst="line">
            <a:avLst/>
          </a:prstGeom>
          <a:ln w="38100"/>
        </p:spPr>
        <p:style>
          <a:lnRef idx="1">
            <a:schemeClr val="dk1"/>
          </a:lnRef>
          <a:fillRef idx="0">
            <a:schemeClr val="dk1"/>
          </a:fillRef>
          <a:effectRef idx="0">
            <a:schemeClr val="dk1"/>
          </a:effectRef>
          <a:fontRef idx="minor">
            <a:schemeClr val="tx1"/>
          </a:fontRef>
        </p:style>
      </p:cxnSp>
      <p:sp>
        <p:nvSpPr>
          <p:cNvPr id="37" name="TextBox 10">
            <a:extLst>
              <a:ext uri="{FF2B5EF4-FFF2-40B4-BE49-F238E27FC236}">
                <a16:creationId xmlns:a16="http://schemas.microsoft.com/office/drawing/2014/main" id="{8D1FE5BE-A458-4908-8691-CD23999D2A03}"/>
              </a:ext>
            </a:extLst>
          </p:cNvPr>
          <p:cNvSpPr txBox="1"/>
          <p:nvPr/>
        </p:nvSpPr>
        <p:spPr>
          <a:xfrm>
            <a:off x="3178636" y="1758097"/>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1868</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39" name="Arc 38">
            <a:extLst>
              <a:ext uri="{FF2B5EF4-FFF2-40B4-BE49-F238E27FC236}">
                <a16:creationId xmlns:a16="http://schemas.microsoft.com/office/drawing/2014/main" id="{5B9C3989-9AAF-43E4-9650-33493F99A4AB}"/>
              </a:ext>
            </a:extLst>
          </p:cNvPr>
          <p:cNvSpPr/>
          <p:nvPr/>
        </p:nvSpPr>
        <p:spPr>
          <a:xfrm>
            <a:off x="3461207" y="945382"/>
            <a:ext cx="7879718" cy="1631202"/>
          </a:xfrm>
          <a:prstGeom prst="arc">
            <a:avLst>
              <a:gd name="adj1" fmla="val 10836188"/>
              <a:gd name="adj2" fmla="val 2"/>
            </a:avLst>
          </a:prstGeom>
          <a:ln w="25400">
            <a:solidFill>
              <a:schemeClr val="tx1"/>
            </a:solidFill>
            <a:headEnd type="triangle"/>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endParaRPr lang="en-CA"/>
          </a:p>
        </p:txBody>
      </p:sp>
      <p:sp>
        <p:nvSpPr>
          <p:cNvPr id="40" name="TextBox 10">
            <a:extLst>
              <a:ext uri="{FF2B5EF4-FFF2-40B4-BE49-F238E27FC236}">
                <a16:creationId xmlns:a16="http://schemas.microsoft.com/office/drawing/2014/main" id="{7CB74262-F8F2-42AA-859E-1B53E831D470}"/>
              </a:ext>
            </a:extLst>
          </p:cNvPr>
          <p:cNvSpPr txBox="1"/>
          <p:nvPr/>
        </p:nvSpPr>
        <p:spPr>
          <a:xfrm>
            <a:off x="6235831" y="672503"/>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151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38" name="TextBox 10">
            <a:extLst>
              <a:ext uri="{FF2B5EF4-FFF2-40B4-BE49-F238E27FC236}">
                <a16:creationId xmlns:a16="http://schemas.microsoft.com/office/drawing/2014/main" id="{ACE4989B-4E42-44CF-B13C-6D2666C24A0E}"/>
              </a:ext>
            </a:extLst>
          </p:cNvPr>
          <p:cNvSpPr txBox="1"/>
          <p:nvPr/>
        </p:nvSpPr>
        <p:spPr>
          <a:xfrm>
            <a:off x="2861076" y="2917595"/>
            <a:ext cx="1218514" cy="790795"/>
          </a:xfrm>
          <a:prstGeom prst="rect">
            <a:avLst/>
          </a:prstGeom>
          <a:noFill/>
        </p:spPr>
        <p:txBody>
          <a:bodyPr wrap="square" rtlCol="0">
            <a:noAutofit/>
          </a:bodyPr>
          <a:lstStyle/>
          <a:p>
            <a:pPr algn="ctr">
              <a:lnSpc>
                <a:spcPct val="107000"/>
              </a:lnSpc>
              <a:spcAft>
                <a:spcPts val="800"/>
              </a:spcAft>
            </a:pP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14</a:t>
            </a:r>
            <a:r>
              <a:rPr lang="en-US" sz="1000" kern="1200" baseline="30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a:t>
            </a: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+ 15</a:t>
            </a:r>
            <a:r>
              <a:rPr lang="en-US" sz="1000" kern="1200" baseline="30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a:t>
            </a:r>
          </a:p>
          <a:p>
            <a:pPr algn="ctr">
              <a:lnSpc>
                <a:spcPct val="107000"/>
              </a:lnSpc>
              <a:spcAft>
                <a:spcPts val="800"/>
              </a:spcAft>
            </a:pPr>
            <a:r>
              <a:rPr lang="en-CA" sz="1000" kern="1200" baseline="30000" dirty="0">
                <a:solidFill>
                  <a:srgbClr val="000000"/>
                </a:solidFill>
                <a:latin typeface="Calibri" panose="020F0502020204030204" pitchFamily="34" charset="0"/>
                <a:ea typeface="Calibri" panose="020F0502020204030204" pitchFamily="34" charset="0"/>
                <a:cs typeface="Arial" panose="020B0604020202020204" pitchFamily="34" charset="0"/>
              </a:rPr>
              <a:t> </a:t>
            </a:r>
            <a:r>
              <a:rPr lang="en-CA" sz="1400" kern="1200" baseline="30000" dirty="0">
                <a:solidFill>
                  <a:srgbClr val="000000"/>
                </a:solidFill>
                <a:latin typeface="Calibri" panose="020F0502020204030204" pitchFamily="34" charset="0"/>
                <a:ea typeface="Calibri" panose="020F0502020204030204" pitchFamily="34" charset="0"/>
                <a:cs typeface="Arial" panose="020B0604020202020204" pitchFamily="34" charset="0"/>
              </a:rPr>
              <a:t>Amendment</a:t>
            </a:r>
            <a:endParaRPr lang="en-CA" sz="1400" baseline="300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Gender</a:t>
            </a:r>
          </a:p>
        </p:txBody>
      </p:sp>
      <p:sp>
        <p:nvSpPr>
          <p:cNvPr id="41" name="TextBox 10">
            <a:extLst>
              <a:ext uri="{FF2B5EF4-FFF2-40B4-BE49-F238E27FC236}">
                <a16:creationId xmlns:a16="http://schemas.microsoft.com/office/drawing/2014/main" id="{D32594A5-724E-483D-B657-0EA3BB863CA9}"/>
              </a:ext>
            </a:extLst>
          </p:cNvPr>
          <p:cNvSpPr txBox="1"/>
          <p:nvPr/>
        </p:nvSpPr>
        <p:spPr>
          <a:xfrm>
            <a:off x="2891571" y="3741629"/>
            <a:ext cx="1188019" cy="402988"/>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1</a:t>
            </a:r>
            <a:r>
              <a:rPr lang="en-US" sz="1000" baseline="30000" dirty="0">
                <a:solidFill>
                  <a:srgbClr val="000000"/>
                </a:solidFill>
                <a:latin typeface="Calibri" panose="020F0502020204030204" pitchFamily="34" charset="0"/>
                <a:ea typeface="Calibri" panose="020F0502020204030204" pitchFamily="34" charset="0"/>
                <a:cs typeface="Arial" panose="020B0604020202020204" pitchFamily="34" charset="0"/>
              </a:rPr>
              <a:t>st</a:t>
            </a: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 President Impeached</a:t>
            </a: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7964946C-7C88-4040-AFCE-D9E6E5EA5FAD}"/>
              </a:ext>
            </a:extLst>
          </p:cNvPr>
          <p:cNvCxnSpPr/>
          <p:nvPr/>
        </p:nvCxnSpPr>
        <p:spPr>
          <a:xfrm flipV="1">
            <a:off x="1087225" y="2717740"/>
            <a:ext cx="1582131" cy="12764"/>
          </a:xfrm>
          <a:prstGeom prst="line">
            <a:avLst/>
          </a:prstGeom>
          <a:ln w="38100"/>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791E359D-7DEA-4255-9AA2-6AC2055D018D}"/>
              </a:ext>
            </a:extLst>
          </p:cNvPr>
          <p:cNvCxnSpPr/>
          <p:nvPr/>
        </p:nvCxnSpPr>
        <p:spPr>
          <a:xfrm>
            <a:off x="9871435" y="2688045"/>
            <a:ext cx="1594701" cy="6408"/>
          </a:xfrm>
          <a:prstGeom prst="line">
            <a:avLst/>
          </a:prstGeom>
          <a:ln w="38100"/>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0D457409-A497-42D7-A38A-0D89A878F59F}"/>
              </a:ext>
            </a:extLst>
          </p:cNvPr>
          <p:cNvCxnSpPr/>
          <p:nvPr/>
        </p:nvCxnSpPr>
        <p:spPr>
          <a:xfrm>
            <a:off x="5491112" y="2304286"/>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EA94B993-80C1-4D9E-8698-2892481095ED}"/>
              </a:ext>
            </a:extLst>
          </p:cNvPr>
          <p:cNvCxnSpPr/>
          <p:nvPr/>
        </p:nvCxnSpPr>
        <p:spPr>
          <a:xfrm>
            <a:off x="7057533" y="2265009"/>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6478A4F5-FEA1-4490-85C1-A56D27EEDFD6}"/>
              </a:ext>
            </a:extLst>
          </p:cNvPr>
          <p:cNvCxnSpPr>
            <a:cxnSpLocks/>
          </p:cNvCxnSpPr>
          <p:nvPr/>
        </p:nvCxnSpPr>
        <p:spPr>
          <a:xfrm>
            <a:off x="6242116" y="1747577"/>
            <a:ext cx="0" cy="1159496"/>
          </a:xfrm>
          <a:prstGeom prst="line">
            <a:avLst/>
          </a:prstGeom>
          <a:ln w="38100"/>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AD718886-A6C4-4F97-B5F1-29CD72FEB837}"/>
              </a:ext>
            </a:extLst>
          </p:cNvPr>
          <p:cNvCxnSpPr/>
          <p:nvPr/>
        </p:nvCxnSpPr>
        <p:spPr>
          <a:xfrm>
            <a:off x="5491112" y="2688045"/>
            <a:ext cx="1566421" cy="0"/>
          </a:xfrm>
          <a:prstGeom prst="line">
            <a:avLst/>
          </a:prstGeom>
          <a:ln w="38100"/>
        </p:spPr>
        <p:style>
          <a:lnRef idx="1">
            <a:schemeClr val="dk1"/>
          </a:lnRef>
          <a:fillRef idx="0">
            <a:schemeClr val="dk1"/>
          </a:fillRef>
          <a:effectRef idx="0">
            <a:schemeClr val="dk1"/>
          </a:effectRef>
          <a:fontRef idx="minor">
            <a:schemeClr val="tx1"/>
          </a:fontRef>
        </p:style>
      </p:cxnSp>
      <p:sp>
        <p:nvSpPr>
          <p:cNvPr id="49" name="TextBox 10">
            <a:extLst>
              <a:ext uri="{FF2B5EF4-FFF2-40B4-BE49-F238E27FC236}">
                <a16:creationId xmlns:a16="http://schemas.microsoft.com/office/drawing/2014/main" id="{2C3CF233-A669-42C9-8BFD-4AA93A4554FF}"/>
              </a:ext>
            </a:extLst>
          </p:cNvPr>
          <p:cNvSpPr txBox="1"/>
          <p:nvPr/>
        </p:nvSpPr>
        <p:spPr>
          <a:xfrm>
            <a:off x="6710320" y="1758097"/>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1954</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50" name="TextBox 10">
            <a:extLst>
              <a:ext uri="{FF2B5EF4-FFF2-40B4-BE49-F238E27FC236}">
                <a16:creationId xmlns:a16="http://schemas.microsoft.com/office/drawing/2014/main" id="{1AAA3A28-2F0B-4521-91F7-5036769AE7D8}"/>
              </a:ext>
            </a:extLst>
          </p:cNvPr>
          <p:cNvSpPr txBox="1"/>
          <p:nvPr/>
        </p:nvSpPr>
        <p:spPr>
          <a:xfrm>
            <a:off x="5874232" y="1302660"/>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1951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51" name="TextBox 10">
            <a:extLst>
              <a:ext uri="{FF2B5EF4-FFF2-40B4-BE49-F238E27FC236}">
                <a16:creationId xmlns:a16="http://schemas.microsoft.com/office/drawing/2014/main" id="{A3FCDEAF-44B7-4874-A32A-3F9FCE7FC31F}"/>
              </a:ext>
            </a:extLst>
          </p:cNvPr>
          <p:cNvSpPr txBox="1"/>
          <p:nvPr/>
        </p:nvSpPr>
        <p:spPr>
          <a:xfrm>
            <a:off x="5092421" y="1787504"/>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1948</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52" name="Arc 51">
            <a:extLst>
              <a:ext uri="{FF2B5EF4-FFF2-40B4-BE49-F238E27FC236}">
                <a16:creationId xmlns:a16="http://schemas.microsoft.com/office/drawing/2014/main" id="{4F21D196-BBC6-4895-A7AE-30FD2BE56F88}"/>
              </a:ext>
            </a:extLst>
          </p:cNvPr>
          <p:cNvSpPr/>
          <p:nvPr/>
        </p:nvSpPr>
        <p:spPr>
          <a:xfrm>
            <a:off x="6273537" y="963673"/>
            <a:ext cx="4109476" cy="895626"/>
          </a:xfrm>
          <a:prstGeom prst="arc">
            <a:avLst>
              <a:gd name="adj1" fmla="val 10836188"/>
              <a:gd name="adj2" fmla="val 2"/>
            </a:avLst>
          </a:prstGeom>
          <a:ln w="25400">
            <a:solidFill>
              <a:schemeClr val="tx1"/>
            </a:solidFill>
            <a:headEnd type="triangle"/>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endParaRPr lang="en-CA"/>
          </a:p>
        </p:txBody>
      </p:sp>
      <p:sp>
        <p:nvSpPr>
          <p:cNvPr id="53" name="TextBox 10">
            <a:extLst>
              <a:ext uri="{FF2B5EF4-FFF2-40B4-BE49-F238E27FC236}">
                <a16:creationId xmlns:a16="http://schemas.microsoft.com/office/drawing/2014/main" id="{6FC9F723-7BC6-4152-8152-980FAE089E01}"/>
              </a:ext>
            </a:extLst>
          </p:cNvPr>
          <p:cNvSpPr txBox="1"/>
          <p:nvPr/>
        </p:nvSpPr>
        <p:spPr>
          <a:xfrm rot="20686554">
            <a:off x="7115476" y="947635"/>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63</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54" name="Arc 53">
            <a:extLst>
              <a:ext uri="{FF2B5EF4-FFF2-40B4-BE49-F238E27FC236}">
                <a16:creationId xmlns:a16="http://schemas.microsoft.com/office/drawing/2014/main" id="{CBB70759-196C-423B-B5A7-BD3D2C96AE1F}"/>
              </a:ext>
            </a:extLst>
          </p:cNvPr>
          <p:cNvSpPr/>
          <p:nvPr/>
        </p:nvSpPr>
        <p:spPr>
          <a:xfrm>
            <a:off x="5602426" y="985047"/>
            <a:ext cx="1349066" cy="1732686"/>
          </a:xfrm>
          <a:prstGeom prst="arc">
            <a:avLst>
              <a:gd name="adj1" fmla="val 10836188"/>
              <a:gd name="adj2" fmla="val 2"/>
            </a:avLst>
          </a:prstGeom>
          <a:ln w="25400">
            <a:solidFill>
              <a:schemeClr val="tx1"/>
            </a:solidFill>
            <a:headEnd type="triangle"/>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endParaRPr lang="en-CA"/>
          </a:p>
        </p:txBody>
      </p:sp>
      <p:sp>
        <p:nvSpPr>
          <p:cNvPr id="55" name="TextBox 10">
            <a:extLst>
              <a:ext uri="{FF2B5EF4-FFF2-40B4-BE49-F238E27FC236}">
                <a16:creationId xmlns:a16="http://schemas.microsoft.com/office/drawing/2014/main" id="{1F27E670-F149-44B4-B673-31142FB53980}"/>
              </a:ext>
            </a:extLst>
          </p:cNvPr>
          <p:cNvSpPr txBox="1"/>
          <p:nvPr/>
        </p:nvSpPr>
        <p:spPr>
          <a:xfrm rot="17946514">
            <a:off x="5313908" y="1235861"/>
            <a:ext cx="600710" cy="196215"/>
          </a:xfrm>
          <a:prstGeom prst="rect">
            <a:avLst/>
          </a:prstGeom>
          <a:noFill/>
        </p:spPr>
        <p:txBody>
          <a:bodyPr wrap="square" rtlCol="0">
            <a:noAutofit/>
          </a:bodyPr>
          <a:lstStyle/>
          <a:p>
            <a:pPr algn="ctr">
              <a:lnSpc>
                <a:spcPct val="107000"/>
              </a:lnSpc>
              <a:spcAft>
                <a:spcPts val="800"/>
              </a:spcAft>
            </a:pPr>
            <a:r>
              <a:rPr lang="en-US" sz="800"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Cold War</a:t>
            </a:r>
            <a:endParaRPr lang="en-CA" sz="11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24690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2F43F26-329B-452C-B1F4-B77DC9080F05}"/>
              </a:ext>
            </a:extLst>
          </p:cNvPr>
          <p:cNvCxnSpPr/>
          <p:nvPr/>
        </p:nvCxnSpPr>
        <p:spPr>
          <a:xfrm>
            <a:off x="1102816" y="2926455"/>
            <a:ext cx="10378911"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5A2C4628-1E93-44CE-BDF9-7BE3BA43FE19}"/>
              </a:ext>
            </a:extLst>
          </p:cNvPr>
          <p:cNvCxnSpPr/>
          <p:nvPr/>
        </p:nvCxnSpPr>
        <p:spPr>
          <a:xfrm>
            <a:off x="11472421"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0F872E60-F09E-4837-A31F-16F7B7C9CB6A}"/>
              </a:ext>
            </a:extLst>
          </p:cNvPr>
          <p:cNvCxnSpPr/>
          <p:nvPr/>
        </p:nvCxnSpPr>
        <p:spPr>
          <a:xfrm>
            <a:off x="9871435"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E43EC8E1-4DAE-4542-98EF-F7ED585F097D}"/>
              </a:ext>
            </a:extLst>
          </p:cNvPr>
          <p:cNvCxnSpPr>
            <a:cxnSpLocks/>
          </p:cNvCxnSpPr>
          <p:nvPr/>
        </p:nvCxnSpPr>
        <p:spPr>
          <a:xfrm>
            <a:off x="10683711" y="1753386"/>
            <a:ext cx="0" cy="1159496"/>
          </a:xfrm>
          <a:prstGeom prst="line">
            <a:avLst/>
          </a:prstGeom>
          <a:ln w="381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B340EEC6-182A-48CF-9087-E3D38AFAD938}"/>
              </a:ext>
            </a:extLst>
          </p:cNvPr>
          <p:cNvCxnSpPr/>
          <p:nvPr/>
        </p:nvCxnSpPr>
        <p:spPr>
          <a:xfrm>
            <a:off x="2669356"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66B2AB15-F6D7-40CE-BA2F-1449B61E4D3E}"/>
              </a:ext>
            </a:extLst>
          </p:cNvPr>
          <p:cNvCxnSpPr/>
          <p:nvPr/>
        </p:nvCxnSpPr>
        <p:spPr>
          <a:xfrm>
            <a:off x="1087225"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425DFA1C-3D0D-4215-A5F6-66EFFB6A55BF}"/>
              </a:ext>
            </a:extLst>
          </p:cNvPr>
          <p:cNvCxnSpPr>
            <a:cxnSpLocks/>
          </p:cNvCxnSpPr>
          <p:nvPr/>
        </p:nvCxnSpPr>
        <p:spPr>
          <a:xfrm>
            <a:off x="1899501" y="1753386"/>
            <a:ext cx="0" cy="1159496"/>
          </a:xfrm>
          <a:prstGeom prst="line">
            <a:avLst/>
          </a:prstGeom>
          <a:ln w="38100"/>
        </p:spPr>
        <p:style>
          <a:lnRef idx="1">
            <a:schemeClr val="dk1"/>
          </a:lnRef>
          <a:fillRef idx="0">
            <a:schemeClr val="dk1"/>
          </a:fillRef>
          <a:effectRef idx="0">
            <a:schemeClr val="dk1"/>
          </a:effectRef>
          <a:fontRef idx="minor">
            <a:schemeClr val="tx1"/>
          </a:fontRef>
        </p:style>
      </p:cxnSp>
      <p:sp>
        <p:nvSpPr>
          <p:cNvPr id="12" name="TextBox 10">
            <a:extLst>
              <a:ext uri="{FF2B5EF4-FFF2-40B4-BE49-F238E27FC236}">
                <a16:creationId xmlns:a16="http://schemas.microsoft.com/office/drawing/2014/main" id="{48D33BE1-E867-462E-B0B9-349BBA08BAF5}"/>
              </a:ext>
            </a:extLst>
          </p:cNvPr>
          <p:cNvSpPr txBox="1"/>
          <p:nvPr/>
        </p:nvSpPr>
        <p:spPr>
          <a:xfrm>
            <a:off x="851076" y="1753385"/>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1861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TextBox 10">
            <a:extLst>
              <a:ext uri="{FF2B5EF4-FFF2-40B4-BE49-F238E27FC236}">
                <a16:creationId xmlns:a16="http://schemas.microsoft.com/office/drawing/2014/main" id="{2464463F-35AF-4840-A13D-D95C4BC4D173}"/>
              </a:ext>
            </a:extLst>
          </p:cNvPr>
          <p:cNvSpPr txBox="1"/>
          <p:nvPr/>
        </p:nvSpPr>
        <p:spPr>
          <a:xfrm>
            <a:off x="10979325" y="1753384"/>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2019</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4" name="TextBox 10">
            <a:extLst>
              <a:ext uri="{FF2B5EF4-FFF2-40B4-BE49-F238E27FC236}">
                <a16:creationId xmlns:a16="http://schemas.microsoft.com/office/drawing/2014/main" id="{44E35BB6-5670-4648-8538-F001D956635F}"/>
              </a:ext>
            </a:extLst>
          </p:cNvPr>
          <p:cNvSpPr txBox="1"/>
          <p:nvPr/>
        </p:nvSpPr>
        <p:spPr>
          <a:xfrm>
            <a:off x="10322112" y="1348063"/>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2014</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5" name="TextBox 10">
            <a:extLst>
              <a:ext uri="{FF2B5EF4-FFF2-40B4-BE49-F238E27FC236}">
                <a16:creationId xmlns:a16="http://schemas.microsoft.com/office/drawing/2014/main" id="{943327ED-AB1B-47F7-BE00-896E120AA79B}"/>
              </a:ext>
            </a:extLst>
          </p:cNvPr>
          <p:cNvSpPr txBox="1"/>
          <p:nvPr/>
        </p:nvSpPr>
        <p:spPr>
          <a:xfrm>
            <a:off x="9451108" y="1758097"/>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9/11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6" name="TextBox 10">
            <a:extLst>
              <a:ext uri="{FF2B5EF4-FFF2-40B4-BE49-F238E27FC236}">
                <a16:creationId xmlns:a16="http://schemas.microsoft.com/office/drawing/2014/main" id="{01DB82EB-CA17-46B6-ADB0-A8EF7997824E}"/>
              </a:ext>
            </a:extLst>
          </p:cNvPr>
          <p:cNvSpPr txBox="1"/>
          <p:nvPr/>
        </p:nvSpPr>
        <p:spPr>
          <a:xfrm>
            <a:off x="2386548" y="1753383"/>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1865</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7" name="TextBox 10">
            <a:extLst>
              <a:ext uri="{FF2B5EF4-FFF2-40B4-BE49-F238E27FC236}">
                <a16:creationId xmlns:a16="http://schemas.microsoft.com/office/drawing/2014/main" id="{3B12831B-61F8-439D-B859-134B8E2C4250}"/>
              </a:ext>
            </a:extLst>
          </p:cNvPr>
          <p:cNvSpPr txBox="1"/>
          <p:nvPr/>
        </p:nvSpPr>
        <p:spPr>
          <a:xfrm>
            <a:off x="1574273" y="1352776"/>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1863</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8" name="TextBox 10">
            <a:extLst>
              <a:ext uri="{FF2B5EF4-FFF2-40B4-BE49-F238E27FC236}">
                <a16:creationId xmlns:a16="http://schemas.microsoft.com/office/drawing/2014/main" id="{BC493973-6104-4249-A1AB-6836AF8BE267}"/>
              </a:ext>
            </a:extLst>
          </p:cNvPr>
          <p:cNvSpPr txBox="1"/>
          <p:nvPr/>
        </p:nvSpPr>
        <p:spPr>
          <a:xfrm>
            <a:off x="11017028" y="1348091"/>
            <a:ext cx="841892" cy="376948"/>
          </a:xfrm>
          <a:prstGeom prst="rect">
            <a:avLst/>
          </a:prstGeom>
          <a:noFill/>
        </p:spPr>
        <p:txBody>
          <a:bodyPr wrap="square" rtlCol="0">
            <a:noAutofit/>
          </a:bodyPr>
          <a:lstStyle/>
          <a:p>
            <a:pPr algn="ctr">
              <a:lnSpc>
                <a:spcPct val="107000"/>
              </a:lnSpc>
              <a:spcAft>
                <a:spcPts val="800"/>
              </a:spcAft>
            </a:pPr>
            <a:r>
              <a:rPr lang="en-US" b="1" kern="1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Oct 22</a:t>
            </a:r>
            <a:endParaRPr lang="en-CA"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9" name="TextBox 10">
            <a:extLst>
              <a:ext uri="{FF2B5EF4-FFF2-40B4-BE49-F238E27FC236}">
                <a16:creationId xmlns:a16="http://schemas.microsoft.com/office/drawing/2014/main" id="{7EAA7E42-28EA-4C8E-94A4-08CCABD45162}"/>
              </a:ext>
            </a:extLst>
          </p:cNvPr>
          <p:cNvSpPr txBox="1"/>
          <p:nvPr/>
        </p:nvSpPr>
        <p:spPr>
          <a:xfrm>
            <a:off x="10289120" y="985048"/>
            <a:ext cx="928777" cy="405321"/>
          </a:xfrm>
          <a:prstGeom prst="rect">
            <a:avLst/>
          </a:prstGeom>
          <a:noFill/>
        </p:spPr>
        <p:txBody>
          <a:bodyPr wrap="square" rtlCol="0">
            <a:noAutofit/>
          </a:bodyPr>
          <a:lstStyle/>
          <a:p>
            <a:pPr algn="ctr">
              <a:lnSpc>
                <a:spcPct val="107000"/>
              </a:lnSpc>
              <a:spcAft>
                <a:spcPts val="800"/>
              </a:spcAft>
            </a:pPr>
            <a:r>
              <a:rPr lang="en-US" b="1" kern="1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July 21</a:t>
            </a:r>
            <a:endParaRPr lang="en-CA"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0" name="TextBox 10">
            <a:extLst>
              <a:ext uri="{FF2B5EF4-FFF2-40B4-BE49-F238E27FC236}">
                <a16:creationId xmlns:a16="http://schemas.microsoft.com/office/drawing/2014/main" id="{3869CBCE-23C0-457A-A8BB-06FBDFD9E28D}"/>
              </a:ext>
            </a:extLst>
          </p:cNvPr>
          <p:cNvSpPr txBox="1"/>
          <p:nvPr/>
        </p:nvSpPr>
        <p:spPr>
          <a:xfrm>
            <a:off x="9303302" y="1390369"/>
            <a:ext cx="862362" cy="405321"/>
          </a:xfrm>
          <a:prstGeom prst="rect">
            <a:avLst/>
          </a:prstGeom>
          <a:noFill/>
        </p:spPr>
        <p:txBody>
          <a:bodyPr wrap="square" rtlCol="0">
            <a:noAutofit/>
          </a:bodyPr>
          <a:lstStyle/>
          <a:p>
            <a:pPr algn="ctr">
              <a:lnSpc>
                <a:spcPct val="107000"/>
              </a:lnSpc>
              <a:spcAft>
                <a:spcPts val="800"/>
              </a:spcAft>
            </a:pPr>
            <a:r>
              <a:rPr lang="en-US" b="1" kern="1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Ap. 19</a:t>
            </a:r>
            <a:endParaRPr lang="en-CA"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1" name="TextBox 10">
            <a:extLst>
              <a:ext uri="{FF2B5EF4-FFF2-40B4-BE49-F238E27FC236}">
                <a16:creationId xmlns:a16="http://schemas.microsoft.com/office/drawing/2014/main" id="{CE32E010-334A-4FB7-98E4-264BF8D9A1F2}"/>
              </a:ext>
            </a:extLst>
          </p:cNvPr>
          <p:cNvSpPr txBox="1"/>
          <p:nvPr/>
        </p:nvSpPr>
        <p:spPr>
          <a:xfrm>
            <a:off x="10263984" y="650380"/>
            <a:ext cx="928777" cy="334668"/>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Midway</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22" name="Arc 21">
            <a:extLst>
              <a:ext uri="{FF2B5EF4-FFF2-40B4-BE49-F238E27FC236}">
                <a16:creationId xmlns:a16="http://schemas.microsoft.com/office/drawing/2014/main" id="{B4084809-CFFE-40BA-9BF5-8B70BAAE8C8B}"/>
              </a:ext>
            </a:extLst>
          </p:cNvPr>
          <p:cNvSpPr/>
          <p:nvPr/>
        </p:nvSpPr>
        <p:spPr>
          <a:xfrm>
            <a:off x="2017695" y="410946"/>
            <a:ext cx="8493427" cy="1700617"/>
          </a:xfrm>
          <a:prstGeom prst="arc">
            <a:avLst>
              <a:gd name="adj1" fmla="val 10836188"/>
              <a:gd name="adj2" fmla="val 2"/>
            </a:avLst>
          </a:prstGeom>
          <a:ln w="25400">
            <a:solidFill>
              <a:schemeClr val="tx1"/>
            </a:solidFill>
            <a:headEnd type="triangle"/>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endParaRPr lang="en-CA"/>
          </a:p>
        </p:txBody>
      </p:sp>
      <p:sp>
        <p:nvSpPr>
          <p:cNvPr id="23" name="TextBox 10">
            <a:extLst>
              <a:ext uri="{FF2B5EF4-FFF2-40B4-BE49-F238E27FC236}">
                <a16:creationId xmlns:a16="http://schemas.microsoft.com/office/drawing/2014/main" id="{19396C69-E989-4FE5-8678-9B0F0708F40C}"/>
              </a:ext>
            </a:extLst>
          </p:cNvPr>
          <p:cNvSpPr txBox="1"/>
          <p:nvPr/>
        </p:nvSpPr>
        <p:spPr>
          <a:xfrm>
            <a:off x="5902809" y="133545"/>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151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4" name="Connector: Curved 3">
            <a:extLst>
              <a:ext uri="{FF2B5EF4-FFF2-40B4-BE49-F238E27FC236}">
                <a16:creationId xmlns:a16="http://schemas.microsoft.com/office/drawing/2014/main" id="{39E54B98-85B7-4FF4-8E44-1F9D88735B62}"/>
              </a:ext>
            </a:extLst>
          </p:cNvPr>
          <p:cNvCxnSpPr>
            <a:cxnSpLocks/>
            <a:endCxn id="25" idx="0"/>
          </p:cNvCxnSpPr>
          <p:nvPr/>
        </p:nvCxnSpPr>
        <p:spPr>
          <a:xfrm rot="5400000">
            <a:off x="448763" y="3554970"/>
            <a:ext cx="847531" cy="383617"/>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24" name="Connector: Curved 23">
            <a:extLst>
              <a:ext uri="{FF2B5EF4-FFF2-40B4-BE49-F238E27FC236}">
                <a16:creationId xmlns:a16="http://schemas.microsoft.com/office/drawing/2014/main" id="{CCC0403A-7D88-4CF8-8214-781196DD065D}"/>
              </a:ext>
            </a:extLst>
          </p:cNvPr>
          <p:cNvCxnSpPr>
            <a:cxnSpLocks/>
            <a:stCxn id="33" idx="2"/>
          </p:cNvCxnSpPr>
          <p:nvPr/>
        </p:nvCxnSpPr>
        <p:spPr>
          <a:xfrm rot="16200000" flipH="1">
            <a:off x="847435" y="3566792"/>
            <a:ext cx="806379" cy="295615"/>
          </a:xfrm>
          <a:prstGeom prst="curvedConnector3">
            <a:avLst/>
          </a:prstGeom>
        </p:spPr>
        <p:style>
          <a:lnRef idx="1">
            <a:schemeClr val="accent1"/>
          </a:lnRef>
          <a:fillRef idx="0">
            <a:schemeClr val="accent1"/>
          </a:fillRef>
          <a:effectRef idx="0">
            <a:schemeClr val="accent1"/>
          </a:effectRef>
          <a:fontRef idx="minor">
            <a:schemeClr val="tx1"/>
          </a:fontRef>
        </p:style>
      </p:cxnSp>
      <p:sp>
        <p:nvSpPr>
          <p:cNvPr id="25" name="TextBox 10">
            <a:extLst>
              <a:ext uri="{FF2B5EF4-FFF2-40B4-BE49-F238E27FC236}">
                <a16:creationId xmlns:a16="http://schemas.microsoft.com/office/drawing/2014/main" id="{5A53C82F-E45B-4EBB-8389-4DFD6A9170F7}"/>
              </a:ext>
            </a:extLst>
          </p:cNvPr>
          <p:cNvSpPr txBox="1"/>
          <p:nvPr/>
        </p:nvSpPr>
        <p:spPr>
          <a:xfrm>
            <a:off x="155722" y="4170544"/>
            <a:ext cx="1049994" cy="402989"/>
          </a:xfrm>
          <a:prstGeom prst="rect">
            <a:avLst/>
          </a:prstGeom>
          <a:noFill/>
        </p:spPr>
        <p:txBody>
          <a:bodyPr wrap="square" rtlCol="0">
            <a:noAutofit/>
          </a:bodyPr>
          <a:lstStyle/>
          <a:p>
            <a:pPr algn="ctr">
              <a:lnSpc>
                <a:spcPct val="107000"/>
              </a:lnSpc>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Judgement</a:t>
            </a: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6" name="TextBox 10">
            <a:extLst>
              <a:ext uri="{FF2B5EF4-FFF2-40B4-BE49-F238E27FC236}">
                <a16:creationId xmlns:a16="http://schemas.microsoft.com/office/drawing/2014/main" id="{BDCD1C46-B330-40F1-ABDC-6C0988FD7EE1}"/>
              </a:ext>
            </a:extLst>
          </p:cNvPr>
          <p:cNvSpPr txBox="1"/>
          <p:nvPr/>
        </p:nvSpPr>
        <p:spPr>
          <a:xfrm>
            <a:off x="105264" y="4442920"/>
            <a:ext cx="1049994" cy="867306"/>
          </a:xfrm>
          <a:prstGeom prst="rect">
            <a:avLst/>
          </a:prstGeom>
          <a:noFill/>
        </p:spPr>
        <p:txBody>
          <a:bodyPr wrap="square" rtlCol="0">
            <a:noAutofit/>
          </a:bodyPr>
          <a:lstStyle/>
          <a:p>
            <a:pPr algn="ctr">
              <a:lnSpc>
                <a:spcPct val="107000"/>
              </a:lnSpc>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USA + Churches</a:t>
            </a:r>
          </a:p>
          <a:p>
            <a:pPr algn="ctr">
              <a:lnSpc>
                <a:spcPct val="107000"/>
              </a:lnSpc>
              <a:spcAft>
                <a:spcPts val="800"/>
              </a:spcAft>
            </a:pPr>
            <a:r>
              <a:rPr lang="en-US" sz="1400" dirty="0">
                <a:solidFill>
                  <a:srgbClr val="000000"/>
                </a:solidFill>
                <a:latin typeface="Calibri" panose="020F0502020204030204" pitchFamily="34" charset="0"/>
                <a:ea typeface="Calibri" panose="020F0502020204030204" pitchFamily="34" charset="0"/>
                <a:cs typeface="Arial" panose="020B0604020202020204" pitchFamily="34" charset="0"/>
              </a:rPr>
              <a:t>Slavery</a:t>
            </a: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7" name="TextBox 10">
            <a:extLst>
              <a:ext uri="{FF2B5EF4-FFF2-40B4-BE49-F238E27FC236}">
                <a16:creationId xmlns:a16="http://schemas.microsoft.com/office/drawing/2014/main" id="{E1939FC3-C255-4FF3-993F-A148253365E9}"/>
              </a:ext>
            </a:extLst>
          </p:cNvPr>
          <p:cNvSpPr txBox="1"/>
          <p:nvPr/>
        </p:nvSpPr>
        <p:spPr>
          <a:xfrm>
            <a:off x="222384" y="5729787"/>
            <a:ext cx="1049994" cy="402989"/>
          </a:xfrm>
          <a:prstGeom prst="rect">
            <a:avLst/>
          </a:prstGeom>
          <a:noFill/>
        </p:spPr>
        <p:txBody>
          <a:bodyPr wrap="square" rtlCol="0">
            <a:noAutofit/>
          </a:bodyPr>
          <a:lstStyle/>
          <a:p>
            <a:pPr algn="ctr">
              <a:lnSpc>
                <a:spcPct val="107000"/>
              </a:lnSpc>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Ellen White</a:t>
            </a: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29" name="Straight Arrow Connector 28">
            <a:extLst>
              <a:ext uri="{FF2B5EF4-FFF2-40B4-BE49-F238E27FC236}">
                <a16:creationId xmlns:a16="http://schemas.microsoft.com/office/drawing/2014/main" id="{576B3AD3-8FD6-4113-BC2A-A3D9F6E45CA3}"/>
              </a:ext>
            </a:extLst>
          </p:cNvPr>
          <p:cNvCxnSpPr/>
          <p:nvPr/>
        </p:nvCxnSpPr>
        <p:spPr>
          <a:xfrm flipV="1">
            <a:off x="510363" y="5354046"/>
            <a:ext cx="170356" cy="2321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TextBox 10">
            <a:extLst>
              <a:ext uri="{FF2B5EF4-FFF2-40B4-BE49-F238E27FC236}">
                <a16:creationId xmlns:a16="http://schemas.microsoft.com/office/drawing/2014/main" id="{F66E2343-60C8-47A3-9F90-2BAC0FC58F16}"/>
              </a:ext>
            </a:extLst>
          </p:cNvPr>
          <p:cNvSpPr txBox="1"/>
          <p:nvPr/>
        </p:nvSpPr>
        <p:spPr>
          <a:xfrm>
            <a:off x="1107890" y="2340987"/>
            <a:ext cx="701817" cy="235107"/>
          </a:xfrm>
          <a:prstGeom prst="rect">
            <a:avLst/>
          </a:prstGeom>
          <a:noFill/>
        </p:spPr>
        <p:txBody>
          <a:bodyPr wrap="square" rtlCol="0">
            <a:noAutofit/>
          </a:bodyPr>
          <a:lstStyle/>
          <a:p>
            <a:pPr>
              <a:spcAft>
                <a:spcPts val="0"/>
              </a:spcAft>
            </a:pPr>
            <a:r>
              <a:rPr lang="en-US" sz="1000" dirty="0">
                <a:effectLst/>
                <a:latin typeface="Calibri" panose="020F0502020204030204" pitchFamily="34" charset="0"/>
                <a:ea typeface="Calibri" panose="020F0502020204030204" pitchFamily="34" charset="0"/>
                <a:cs typeface="Arial" panose="020B0604020202020204" pitchFamily="34" charset="0"/>
              </a:rPr>
              <a:t>R. losing</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0" name="TextBox 10">
            <a:extLst>
              <a:ext uri="{FF2B5EF4-FFF2-40B4-BE49-F238E27FC236}">
                <a16:creationId xmlns:a16="http://schemas.microsoft.com/office/drawing/2014/main" id="{4AEE90C0-A20E-4D56-9217-869EB720AB25}"/>
              </a:ext>
            </a:extLst>
          </p:cNvPr>
          <p:cNvSpPr txBox="1"/>
          <p:nvPr/>
        </p:nvSpPr>
        <p:spPr>
          <a:xfrm>
            <a:off x="1064334" y="4197135"/>
            <a:ext cx="1049994" cy="402989"/>
          </a:xfrm>
          <a:prstGeom prst="rect">
            <a:avLst/>
          </a:prstGeom>
          <a:noFill/>
        </p:spPr>
        <p:txBody>
          <a:bodyPr wrap="square" rtlCol="0">
            <a:noAutofit/>
          </a:bodyPr>
          <a:lstStyle/>
          <a:p>
            <a:pPr algn="ctr">
              <a:lnSpc>
                <a:spcPct val="107000"/>
              </a:lnSpc>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Judgement</a:t>
            </a: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1" name="TextBox 10">
            <a:extLst>
              <a:ext uri="{FF2B5EF4-FFF2-40B4-BE49-F238E27FC236}">
                <a16:creationId xmlns:a16="http://schemas.microsoft.com/office/drawing/2014/main" id="{16B39AC8-11A3-4E81-A504-D2AB33F6C1CE}"/>
              </a:ext>
            </a:extLst>
          </p:cNvPr>
          <p:cNvSpPr txBox="1"/>
          <p:nvPr/>
        </p:nvSpPr>
        <p:spPr>
          <a:xfrm>
            <a:off x="1012473" y="4460418"/>
            <a:ext cx="1295099" cy="1306783"/>
          </a:xfrm>
          <a:prstGeom prst="rect">
            <a:avLst/>
          </a:prstGeom>
          <a:noFill/>
        </p:spPr>
        <p:txBody>
          <a:bodyPr wrap="square" rtlCol="0">
            <a:noAutofit/>
          </a:bodyPr>
          <a:lstStyle/>
          <a:p>
            <a:pPr algn="ctr">
              <a:lnSpc>
                <a:spcPct val="107000"/>
              </a:lnSpc>
              <a:spcAft>
                <a:spcPts val="800"/>
              </a:spcAft>
            </a:pPr>
            <a:r>
              <a:rPr lang="fr-CA" sz="1400" dirty="0">
                <a:effectLst/>
                <a:latin typeface="Calibri" panose="020F0502020204030204" pitchFamily="34" charset="0"/>
                <a:ea typeface="Calibri" panose="020F0502020204030204" pitchFamily="34" charset="0"/>
                <a:cs typeface="Arial" panose="020B0604020202020204" pitchFamily="34" charset="0"/>
              </a:rPr>
              <a:t>Church + State</a:t>
            </a:r>
          </a:p>
          <a:p>
            <a:pPr algn="ctr">
              <a:lnSpc>
                <a:spcPct val="107000"/>
              </a:lnSpc>
              <a:spcAft>
                <a:spcPts val="800"/>
              </a:spcAft>
            </a:pPr>
            <a:r>
              <a:rPr lang="fr-CA" sz="1400" dirty="0">
                <a:latin typeface="Calibri" panose="020F0502020204030204" pitchFamily="34" charset="0"/>
                <a:ea typeface="Calibri" panose="020F0502020204030204" pitchFamily="34" charset="0"/>
                <a:cs typeface="Arial" panose="020B0604020202020204" pitchFamily="34" charset="0"/>
              </a:rPr>
              <a:t>Immorality</a:t>
            </a:r>
          </a:p>
          <a:p>
            <a:pPr algn="ctr">
              <a:lnSpc>
                <a:spcPct val="107000"/>
              </a:lnSpc>
              <a:spcAft>
                <a:spcPts val="800"/>
              </a:spcAft>
            </a:pPr>
            <a:r>
              <a:rPr lang="fr-CA" sz="1400" dirty="0">
                <a:effectLst/>
                <a:latin typeface="Calibri" panose="020F0502020204030204" pitchFamily="34" charset="0"/>
                <a:ea typeface="Calibri" panose="020F0502020204030204" pitchFamily="34" charset="0"/>
                <a:cs typeface="Arial" panose="020B0604020202020204" pitchFamily="34" charset="0"/>
              </a:rPr>
              <a:t>Christian Nation</a:t>
            </a:r>
          </a:p>
          <a:p>
            <a:pPr algn="ctr">
              <a:lnSpc>
                <a:spcPct val="107000"/>
              </a:lnSpc>
              <a:spcAft>
                <a:spcPts val="800"/>
              </a:spcAft>
            </a:pP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2" name="TextBox 10">
            <a:extLst>
              <a:ext uri="{FF2B5EF4-FFF2-40B4-BE49-F238E27FC236}">
                <a16:creationId xmlns:a16="http://schemas.microsoft.com/office/drawing/2014/main" id="{58AB3E74-C191-4446-8B61-8E681E9955FE}"/>
              </a:ext>
            </a:extLst>
          </p:cNvPr>
          <p:cNvSpPr txBox="1"/>
          <p:nvPr/>
        </p:nvSpPr>
        <p:spPr>
          <a:xfrm>
            <a:off x="1398430" y="2907074"/>
            <a:ext cx="1014821" cy="423681"/>
          </a:xfrm>
          <a:prstGeom prst="rect">
            <a:avLst/>
          </a:prstGeom>
          <a:noFill/>
        </p:spPr>
        <p:txBody>
          <a:bodyPr wrap="square" rtlCol="0">
            <a:noAutofit/>
          </a:bodyPr>
          <a:lstStyle/>
          <a:p>
            <a:pPr algn="ctr">
              <a:lnSpc>
                <a:spcPct val="107000"/>
              </a:lnSpc>
              <a:spcAft>
                <a:spcPts val="800"/>
              </a:spcAft>
            </a:pP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National Reform Movement</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3" name="TextBox 10">
            <a:extLst>
              <a:ext uri="{FF2B5EF4-FFF2-40B4-BE49-F238E27FC236}">
                <a16:creationId xmlns:a16="http://schemas.microsoft.com/office/drawing/2014/main" id="{DDC6C430-A7FF-4220-BFF3-846EEB5DA45C}"/>
              </a:ext>
            </a:extLst>
          </p:cNvPr>
          <p:cNvSpPr txBox="1"/>
          <p:nvPr/>
        </p:nvSpPr>
        <p:spPr>
          <a:xfrm>
            <a:off x="493560" y="2887730"/>
            <a:ext cx="1218514" cy="423681"/>
          </a:xfrm>
          <a:prstGeom prst="rect">
            <a:avLst/>
          </a:prstGeom>
          <a:noFill/>
        </p:spPr>
        <p:txBody>
          <a:bodyPr wrap="square" rtlCol="0">
            <a:noAutofit/>
          </a:bodyPr>
          <a:lstStyle/>
          <a:p>
            <a:pPr algn="ctr">
              <a:lnSpc>
                <a:spcPct val="107000"/>
              </a:lnSpc>
              <a:spcAft>
                <a:spcPts val="800"/>
              </a:spcAft>
            </a:pP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Religious Motto Suggested</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4" name="TextBox 10">
            <a:extLst>
              <a:ext uri="{FF2B5EF4-FFF2-40B4-BE49-F238E27FC236}">
                <a16:creationId xmlns:a16="http://schemas.microsoft.com/office/drawing/2014/main" id="{0CA3393E-FE4A-4CA8-BA85-B95F72B685C5}"/>
              </a:ext>
            </a:extLst>
          </p:cNvPr>
          <p:cNvSpPr txBox="1"/>
          <p:nvPr/>
        </p:nvSpPr>
        <p:spPr>
          <a:xfrm>
            <a:off x="1312749" y="3567422"/>
            <a:ext cx="1218514" cy="264138"/>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 I</a:t>
            </a: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n God We Trust”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5" name="TextBox 10">
            <a:extLst>
              <a:ext uri="{FF2B5EF4-FFF2-40B4-BE49-F238E27FC236}">
                <a16:creationId xmlns:a16="http://schemas.microsoft.com/office/drawing/2014/main" id="{CCA39998-D0E9-4111-9AF8-FDE4082CFBDF}"/>
              </a:ext>
            </a:extLst>
          </p:cNvPr>
          <p:cNvSpPr txBox="1"/>
          <p:nvPr/>
        </p:nvSpPr>
        <p:spPr>
          <a:xfrm>
            <a:off x="2072091" y="2907073"/>
            <a:ext cx="1218514" cy="423681"/>
          </a:xfrm>
          <a:prstGeom prst="rect">
            <a:avLst/>
          </a:prstGeom>
          <a:noFill/>
        </p:spPr>
        <p:txBody>
          <a:bodyPr wrap="square" rtlCol="0">
            <a:noAutofit/>
          </a:bodyPr>
          <a:lstStyle/>
          <a:p>
            <a:pPr algn="ctr">
              <a:lnSpc>
                <a:spcPct val="107000"/>
              </a:lnSpc>
              <a:spcAft>
                <a:spcPts val="800"/>
              </a:spcAft>
            </a:pP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Law placed on Currency</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36" name="Straight Connector 35">
            <a:extLst>
              <a:ext uri="{FF2B5EF4-FFF2-40B4-BE49-F238E27FC236}">
                <a16:creationId xmlns:a16="http://schemas.microsoft.com/office/drawing/2014/main" id="{34B79C2D-1384-4F55-96A7-4E1ECEE241C2}"/>
              </a:ext>
            </a:extLst>
          </p:cNvPr>
          <p:cNvCxnSpPr/>
          <p:nvPr/>
        </p:nvCxnSpPr>
        <p:spPr>
          <a:xfrm>
            <a:off x="3519339" y="2290713"/>
            <a:ext cx="0" cy="622169"/>
          </a:xfrm>
          <a:prstGeom prst="line">
            <a:avLst/>
          </a:prstGeom>
          <a:ln w="38100"/>
        </p:spPr>
        <p:style>
          <a:lnRef idx="1">
            <a:schemeClr val="dk1"/>
          </a:lnRef>
          <a:fillRef idx="0">
            <a:schemeClr val="dk1"/>
          </a:fillRef>
          <a:effectRef idx="0">
            <a:schemeClr val="dk1"/>
          </a:effectRef>
          <a:fontRef idx="minor">
            <a:schemeClr val="tx1"/>
          </a:fontRef>
        </p:style>
      </p:cxnSp>
      <p:sp>
        <p:nvSpPr>
          <p:cNvPr id="37" name="TextBox 10">
            <a:extLst>
              <a:ext uri="{FF2B5EF4-FFF2-40B4-BE49-F238E27FC236}">
                <a16:creationId xmlns:a16="http://schemas.microsoft.com/office/drawing/2014/main" id="{8D1FE5BE-A458-4908-8691-CD23999D2A03}"/>
              </a:ext>
            </a:extLst>
          </p:cNvPr>
          <p:cNvSpPr txBox="1"/>
          <p:nvPr/>
        </p:nvSpPr>
        <p:spPr>
          <a:xfrm>
            <a:off x="3178636" y="1758097"/>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1868</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39" name="Arc 38">
            <a:extLst>
              <a:ext uri="{FF2B5EF4-FFF2-40B4-BE49-F238E27FC236}">
                <a16:creationId xmlns:a16="http://schemas.microsoft.com/office/drawing/2014/main" id="{5B9C3989-9AAF-43E4-9650-33493F99A4AB}"/>
              </a:ext>
            </a:extLst>
          </p:cNvPr>
          <p:cNvSpPr/>
          <p:nvPr/>
        </p:nvSpPr>
        <p:spPr>
          <a:xfrm>
            <a:off x="3461207" y="945382"/>
            <a:ext cx="7879718" cy="1631202"/>
          </a:xfrm>
          <a:prstGeom prst="arc">
            <a:avLst>
              <a:gd name="adj1" fmla="val 10836188"/>
              <a:gd name="adj2" fmla="val 2"/>
            </a:avLst>
          </a:prstGeom>
          <a:ln w="25400">
            <a:solidFill>
              <a:schemeClr val="tx1"/>
            </a:solidFill>
            <a:headEnd type="triangle"/>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endParaRPr lang="en-CA"/>
          </a:p>
        </p:txBody>
      </p:sp>
      <p:sp>
        <p:nvSpPr>
          <p:cNvPr id="40" name="TextBox 10">
            <a:extLst>
              <a:ext uri="{FF2B5EF4-FFF2-40B4-BE49-F238E27FC236}">
                <a16:creationId xmlns:a16="http://schemas.microsoft.com/office/drawing/2014/main" id="{7CB74262-F8F2-42AA-859E-1B53E831D470}"/>
              </a:ext>
            </a:extLst>
          </p:cNvPr>
          <p:cNvSpPr txBox="1"/>
          <p:nvPr/>
        </p:nvSpPr>
        <p:spPr>
          <a:xfrm>
            <a:off x="6235831" y="672503"/>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151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38" name="TextBox 10">
            <a:extLst>
              <a:ext uri="{FF2B5EF4-FFF2-40B4-BE49-F238E27FC236}">
                <a16:creationId xmlns:a16="http://schemas.microsoft.com/office/drawing/2014/main" id="{ACE4989B-4E42-44CF-B13C-6D2666C24A0E}"/>
              </a:ext>
            </a:extLst>
          </p:cNvPr>
          <p:cNvSpPr txBox="1"/>
          <p:nvPr/>
        </p:nvSpPr>
        <p:spPr>
          <a:xfrm>
            <a:off x="2861076" y="2917595"/>
            <a:ext cx="1218514" cy="790795"/>
          </a:xfrm>
          <a:prstGeom prst="rect">
            <a:avLst/>
          </a:prstGeom>
          <a:noFill/>
        </p:spPr>
        <p:txBody>
          <a:bodyPr wrap="square" rtlCol="0">
            <a:noAutofit/>
          </a:bodyPr>
          <a:lstStyle/>
          <a:p>
            <a:pPr algn="ctr">
              <a:lnSpc>
                <a:spcPct val="107000"/>
              </a:lnSpc>
              <a:spcAft>
                <a:spcPts val="800"/>
              </a:spcAft>
            </a:pP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14</a:t>
            </a:r>
            <a:r>
              <a:rPr lang="en-US" sz="1000" kern="1200" baseline="30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a:t>
            </a: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+ 15</a:t>
            </a:r>
            <a:r>
              <a:rPr lang="en-US" sz="1000" kern="1200" baseline="30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a:t>
            </a:r>
          </a:p>
          <a:p>
            <a:pPr algn="ctr">
              <a:lnSpc>
                <a:spcPct val="107000"/>
              </a:lnSpc>
              <a:spcAft>
                <a:spcPts val="800"/>
              </a:spcAft>
            </a:pPr>
            <a:r>
              <a:rPr lang="en-CA" sz="1000" kern="1200" baseline="30000" dirty="0">
                <a:solidFill>
                  <a:srgbClr val="000000"/>
                </a:solidFill>
                <a:latin typeface="Calibri" panose="020F0502020204030204" pitchFamily="34" charset="0"/>
                <a:ea typeface="Calibri" panose="020F0502020204030204" pitchFamily="34" charset="0"/>
                <a:cs typeface="Arial" panose="020B0604020202020204" pitchFamily="34" charset="0"/>
              </a:rPr>
              <a:t> </a:t>
            </a:r>
            <a:r>
              <a:rPr lang="en-CA" sz="1400" kern="1200" baseline="30000" dirty="0">
                <a:solidFill>
                  <a:srgbClr val="000000"/>
                </a:solidFill>
                <a:latin typeface="Calibri" panose="020F0502020204030204" pitchFamily="34" charset="0"/>
                <a:ea typeface="Calibri" panose="020F0502020204030204" pitchFamily="34" charset="0"/>
                <a:cs typeface="Arial" panose="020B0604020202020204" pitchFamily="34" charset="0"/>
              </a:rPr>
              <a:t>Amendment</a:t>
            </a:r>
            <a:endParaRPr lang="en-CA" sz="1400" baseline="300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Gender</a:t>
            </a:r>
          </a:p>
        </p:txBody>
      </p:sp>
      <p:sp>
        <p:nvSpPr>
          <p:cNvPr id="41" name="TextBox 10">
            <a:extLst>
              <a:ext uri="{FF2B5EF4-FFF2-40B4-BE49-F238E27FC236}">
                <a16:creationId xmlns:a16="http://schemas.microsoft.com/office/drawing/2014/main" id="{D32594A5-724E-483D-B657-0EA3BB863CA9}"/>
              </a:ext>
            </a:extLst>
          </p:cNvPr>
          <p:cNvSpPr txBox="1"/>
          <p:nvPr/>
        </p:nvSpPr>
        <p:spPr>
          <a:xfrm>
            <a:off x="2891571" y="3741629"/>
            <a:ext cx="1188019" cy="402988"/>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1</a:t>
            </a:r>
            <a:r>
              <a:rPr lang="en-US" sz="1000" baseline="30000" dirty="0">
                <a:solidFill>
                  <a:srgbClr val="000000"/>
                </a:solidFill>
                <a:latin typeface="Calibri" panose="020F0502020204030204" pitchFamily="34" charset="0"/>
                <a:ea typeface="Calibri" panose="020F0502020204030204" pitchFamily="34" charset="0"/>
                <a:cs typeface="Arial" panose="020B0604020202020204" pitchFamily="34" charset="0"/>
              </a:rPr>
              <a:t>st</a:t>
            </a: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 President Impeached</a:t>
            </a: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7964946C-7C88-4040-AFCE-D9E6E5EA5FAD}"/>
              </a:ext>
            </a:extLst>
          </p:cNvPr>
          <p:cNvCxnSpPr/>
          <p:nvPr/>
        </p:nvCxnSpPr>
        <p:spPr>
          <a:xfrm flipV="1">
            <a:off x="1087225" y="2717740"/>
            <a:ext cx="1582131" cy="12764"/>
          </a:xfrm>
          <a:prstGeom prst="line">
            <a:avLst/>
          </a:prstGeom>
          <a:ln w="38100"/>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791E359D-7DEA-4255-9AA2-6AC2055D018D}"/>
              </a:ext>
            </a:extLst>
          </p:cNvPr>
          <p:cNvCxnSpPr/>
          <p:nvPr/>
        </p:nvCxnSpPr>
        <p:spPr>
          <a:xfrm>
            <a:off x="9871435" y="2688045"/>
            <a:ext cx="1594701" cy="6408"/>
          </a:xfrm>
          <a:prstGeom prst="line">
            <a:avLst/>
          </a:prstGeom>
          <a:ln w="38100"/>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0D457409-A497-42D7-A38A-0D89A878F59F}"/>
              </a:ext>
            </a:extLst>
          </p:cNvPr>
          <p:cNvCxnSpPr/>
          <p:nvPr/>
        </p:nvCxnSpPr>
        <p:spPr>
          <a:xfrm>
            <a:off x="5491112" y="2304286"/>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EA94B993-80C1-4D9E-8698-2892481095ED}"/>
              </a:ext>
            </a:extLst>
          </p:cNvPr>
          <p:cNvCxnSpPr/>
          <p:nvPr/>
        </p:nvCxnSpPr>
        <p:spPr>
          <a:xfrm>
            <a:off x="7057533" y="2265009"/>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6478A4F5-FEA1-4490-85C1-A56D27EEDFD6}"/>
              </a:ext>
            </a:extLst>
          </p:cNvPr>
          <p:cNvCxnSpPr>
            <a:cxnSpLocks/>
          </p:cNvCxnSpPr>
          <p:nvPr/>
        </p:nvCxnSpPr>
        <p:spPr>
          <a:xfrm>
            <a:off x="6242116" y="1747577"/>
            <a:ext cx="0" cy="1159496"/>
          </a:xfrm>
          <a:prstGeom prst="line">
            <a:avLst/>
          </a:prstGeom>
          <a:ln w="38100"/>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AD718886-A6C4-4F97-B5F1-29CD72FEB837}"/>
              </a:ext>
            </a:extLst>
          </p:cNvPr>
          <p:cNvCxnSpPr/>
          <p:nvPr/>
        </p:nvCxnSpPr>
        <p:spPr>
          <a:xfrm>
            <a:off x="5491112" y="2688045"/>
            <a:ext cx="1566421" cy="0"/>
          </a:xfrm>
          <a:prstGeom prst="line">
            <a:avLst/>
          </a:prstGeom>
          <a:ln w="38100"/>
        </p:spPr>
        <p:style>
          <a:lnRef idx="1">
            <a:schemeClr val="dk1"/>
          </a:lnRef>
          <a:fillRef idx="0">
            <a:schemeClr val="dk1"/>
          </a:fillRef>
          <a:effectRef idx="0">
            <a:schemeClr val="dk1"/>
          </a:effectRef>
          <a:fontRef idx="minor">
            <a:schemeClr val="tx1"/>
          </a:fontRef>
        </p:style>
      </p:cxnSp>
      <p:sp>
        <p:nvSpPr>
          <p:cNvPr id="49" name="TextBox 10">
            <a:extLst>
              <a:ext uri="{FF2B5EF4-FFF2-40B4-BE49-F238E27FC236}">
                <a16:creationId xmlns:a16="http://schemas.microsoft.com/office/drawing/2014/main" id="{2C3CF233-A669-42C9-8BFD-4AA93A4554FF}"/>
              </a:ext>
            </a:extLst>
          </p:cNvPr>
          <p:cNvSpPr txBox="1"/>
          <p:nvPr/>
        </p:nvSpPr>
        <p:spPr>
          <a:xfrm>
            <a:off x="6710320" y="1758097"/>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1954</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50" name="TextBox 10">
            <a:extLst>
              <a:ext uri="{FF2B5EF4-FFF2-40B4-BE49-F238E27FC236}">
                <a16:creationId xmlns:a16="http://schemas.microsoft.com/office/drawing/2014/main" id="{1AAA3A28-2F0B-4521-91F7-5036769AE7D8}"/>
              </a:ext>
            </a:extLst>
          </p:cNvPr>
          <p:cNvSpPr txBox="1"/>
          <p:nvPr/>
        </p:nvSpPr>
        <p:spPr>
          <a:xfrm>
            <a:off x="5874232" y="1302660"/>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1951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51" name="TextBox 10">
            <a:extLst>
              <a:ext uri="{FF2B5EF4-FFF2-40B4-BE49-F238E27FC236}">
                <a16:creationId xmlns:a16="http://schemas.microsoft.com/office/drawing/2014/main" id="{A3FCDEAF-44B7-4874-A32A-3F9FCE7FC31F}"/>
              </a:ext>
            </a:extLst>
          </p:cNvPr>
          <p:cNvSpPr txBox="1"/>
          <p:nvPr/>
        </p:nvSpPr>
        <p:spPr>
          <a:xfrm>
            <a:off x="5092421" y="1787504"/>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1948</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52" name="Arc 51">
            <a:extLst>
              <a:ext uri="{FF2B5EF4-FFF2-40B4-BE49-F238E27FC236}">
                <a16:creationId xmlns:a16="http://schemas.microsoft.com/office/drawing/2014/main" id="{4F21D196-BBC6-4895-A7AE-30FD2BE56F88}"/>
              </a:ext>
            </a:extLst>
          </p:cNvPr>
          <p:cNvSpPr/>
          <p:nvPr/>
        </p:nvSpPr>
        <p:spPr>
          <a:xfrm>
            <a:off x="6273537" y="963673"/>
            <a:ext cx="4109476" cy="895626"/>
          </a:xfrm>
          <a:prstGeom prst="arc">
            <a:avLst>
              <a:gd name="adj1" fmla="val 10836188"/>
              <a:gd name="adj2" fmla="val 2"/>
            </a:avLst>
          </a:prstGeom>
          <a:ln w="25400">
            <a:solidFill>
              <a:schemeClr val="tx1"/>
            </a:solidFill>
            <a:headEnd type="triangle"/>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endParaRPr lang="en-CA"/>
          </a:p>
        </p:txBody>
      </p:sp>
      <p:sp>
        <p:nvSpPr>
          <p:cNvPr id="53" name="TextBox 10">
            <a:extLst>
              <a:ext uri="{FF2B5EF4-FFF2-40B4-BE49-F238E27FC236}">
                <a16:creationId xmlns:a16="http://schemas.microsoft.com/office/drawing/2014/main" id="{6FC9F723-7BC6-4152-8152-980FAE089E01}"/>
              </a:ext>
            </a:extLst>
          </p:cNvPr>
          <p:cNvSpPr txBox="1"/>
          <p:nvPr/>
        </p:nvSpPr>
        <p:spPr>
          <a:xfrm rot="20686554">
            <a:off x="7115476" y="947635"/>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63</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54" name="Arc 53">
            <a:extLst>
              <a:ext uri="{FF2B5EF4-FFF2-40B4-BE49-F238E27FC236}">
                <a16:creationId xmlns:a16="http://schemas.microsoft.com/office/drawing/2014/main" id="{CBB70759-196C-423B-B5A7-BD3D2C96AE1F}"/>
              </a:ext>
            </a:extLst>
          </p:cNvPr>
          <p:cNvSpPr/>
          <p:nvPr/>
        </p:nvSpPr>
        <p:spPr>
          <a:xfrm>
            <a:off x="5602426" y="985047"/>
            <a:ext cx="1349066" cy="1732686"/>
          </a:xfrm>
          <a:prstGeom prst="arc">
            <a:avLst>
              <a:gd name="adj1" fmla="val 10836188"/>
              <a:gd name="adj2" fmla="val 2"/>
            </a:avLst>
          </a:prstGeom>
          <a:ln w="25400">
            <a:solidFill>
              <a:schemeClr val="tx1"/>
            </a:solidFill>
            <a:headEnd type="triangle"/>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endParaRPr lang="en-CA"/>
          </a:p>
        </p:txBody>
      </p:sp>
      <p:sp>
        <p:nvSpPr>
          <p:cNvPr id="55" name="TextBox 10">
            <a:extLst>
              <a:ext uri="{FF2B5EF4-FFF2-40B4-BE49-F238E27FC236}">
                <a16:creationId xmlns:a16="http://schemas.microsoft.com/office/drawing/2014/main" id="{1F27E670-F149-44B4-B673-31142FB53980}"/>
              </a:ext>
            </a:extLst>
          </p:cNvPr>
          <p:cNvSpPr txBox="1"/>
          <p:nvPr/>
        </p:nvSpPr>
        <p:spPr>
          <a:xfrm rot="17946514">
            <a:off x="5313908" y="1235861"/>
            <a:ext cx="600710" cy="196215"/>
          </a:xfrm>
          <a:prstGeom prst="rect">
            <a:avLst/>
          </a:prstGeom>
          <a:noFill/>
        </p:spPr>
        <p:txBody>
          <a:bodyPr wrap="square" rtlCol="0">
            <a:noAutofit/>
          </a:bodyPr>
          <a:lstStyle/>
          <a:p>
            <a:pPr algn="ctr">
              <a:lnSpc>
                <a:spcPct val="107000"/>
              </a:lnSpc>
              <a:spcAft>
                <a:spcPts val="800"/>
              </a:spcAft>
            </a:pPr>
            <a:r>
              <a:rPr lang="en-US" sz="800"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Cold War</a:t>
            </a:r>
            <a:endParaRPr lang="en-CA" sz="1100">
              <a:effectLst/>
              <a:latin typeface="Calibri" panose="020F0502020204030204" pitchFamily="34" charset="0"/>
              <a:ea typeface="Calibri" panose="020F0502020204030204" pitchFamily="34" charset="0"/>
              <a:cs typeface="Arial" panose="020B0604020202020204" pitchFamily="34" charset="0"/>
            </a:endParaRPr>
          </a:p>
        </p:txBody>
      </p:sp>
      <p:sp>
        <p:nvSpPr>
          <p:cNvPr id="56" name="TextBox 10">
            <a:extLst>
              <a:ext uri="{FF2B5EF4-FFF2-40B4-BE49-F238E27FC236}">
                <a16:creationId xmlns:a16="http://schemas.microsoft.com/office/drawing/2014/main" id="{53F7CBCA-4C09-40DD-AD21-E3CB11436779}"/>
              </a:ext>
            </a:extLst>
          </p:cNvPr>
          <p:cNvSpPr txBox="1"/>
          <p:nvPr/>
        </p:nvSpPr>
        <p:spPr>
          <a:xfrm>
            <a:off x="4887149" y="2913591"/>
            <a:ext cx="1218514" cy="264138"/>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 Under God</a:t>
            </a: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81074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225" name="Rectangle 70">
            <a:extLst>
              <a:ext uri="{FF2B5EF4-FFF2-40B4-BE49-F238E27FC236}">
                <a16:creationId xmlns:a16="http://schemas.microsoft.com/office/drawing/2014/main" id="{EBB724F1-DC90-45FC-9E90-E1A33393D2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628DE88-9989-4D6E-84A4-51A8EBD456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267478" cy="6858000"/>
          </a:xfrm>
          <a:prstGeom prst="rect">
            <a:avLst/>
          </a:prstGeom>
          <a:solidFill>
            <a:srgbClr val="71724B"/>
          </a:solidFill>
          <a:ln>
            <a:noFill/>
          </a:ln>
          <a:effectLst/>
        </p:spPr>
        <p:style>
          <a:lnRef idx="1">
            <a:schemeClr val="accent1"/>
          </a:lnRef>
          <a:fillRef idx="3">
            <a:schemeClr val="accent1"/>
          </a:fillRef>
          <a:effectRef idx="2">
            <a:schemeClr val="accent1"/>
          </a:effectRef>
          <a:fontRef idx="minor">
            <a:schemeClr val="lt1"/>
          </a:fontRef>
        </p:style>
      </p:sp>
      <p:pic>
        <p:nvPicPr>
          <p:cNvPr id="9218" name="Picture 2" descr="See the source image">
            <a:extLst>
              <a:ext uri="{FF2B5EF4-FFF2-40B4-BE49-F238E27FC236}">
                <a16:creationId xmlns:a16="http://schemas.microsoft.com/office/drawing/2014/main" id="{3DFB99EF-AC04-498F-90EC-88DAFEE55B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7917"/>
          <a:stretch/>
        </p:blipFill>
        <p:spPr bwMode="auto">
          <a:xfrm>
            <a:off x="2267478" y="10"/>
            <a:ext cx="9924522" cy="6854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594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72"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73"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74"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75"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76"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77"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78"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79"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80"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81"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82"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83"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85" name="Group 84">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86"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87"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88"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89"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90"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91"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92"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93"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94"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95"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96"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97"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99" name="Rectangle 98">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1" name="Freeform 11">
            <a:extLst>
              <a:ext uri="{FF2B5EF4-FFF2-40B4-BE49-F238E27FC236}">
                <a16:creationId xmlns:a16="http://schemas.microsoft.com/office/drawing/2014/main" id="{5B3CCFC9-E82D-444E-9621-FE5F95E67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 name="Title 1">
            <a:extLst>
              <a:ext uri="{FF2B5EF4-FFF2-40B4-BE49-F238E27FC236}">
                <a16:creationId xmlns:a16="http://schemas.microsoft.com/office/drawing/2014/main" id="{6C9CDF62-511C-495E-AC71-C4B9A5C8B3B3}"/>
              </a:ext>
            </a:extLst>
          </p:cNvPr>
          <p:cNvSpPr>
            <a:spLocks noGrp="1"/>
          </p:cNvSpPr>
          <p:nvPr>
            <p:ph type="title"/>
          </p:nvPr>
        </p:nvSpPr>
        <p:spPr>
          <a:xfrm>
            <a:off x="1687669" y="624110"/>
            <a:ext cx="4137059" cy="1280890"/>
          </a:xfrm>
        </p:spPr>
        <p:txBody>
          <a:bodyPr vert="horz" lIns="91440" tIns="45720" rIns="91440" bIns="45720" rtlCol="0" anchor="t">
            <a:normAutofit/>
          </a:bodyPr>
          <a:lstStyle/>
          <a:p>
            <a:r>
              <a:rPr lang="en-US" sz="3200"/>
              <a:t>The American Civil War</a:t>
            </a:r>
          </a:p>
        </p:txBody>
      </p:sp>
      <p:sp>
        <p:nvSpPr>
          <p:cNvPr id="4" name="Text Placeholder 3">
            <a:extLst>
              <a:ext uri="{FF2B5EF4-FFF2-40B4-BE49-F238E27FC236}">
                <a16:creationId xmlns:a16="http://schemas.microsoft.com/office/drawing/2014/main" id="{5BA67B1A-AD7D-45E6-A8CE-2676D06007C6}"/>
              </a:ext>
            </a:extLst>
          </p:cNvPr>
          <p:cNvSpPr>
            <a:spLocks noGrp="1"/>
          </p:cNvSpPr>
          <p:nvPr>
            <p:ph type="body" sz="half" idx="2"/>
          </p:nvPr>
        </p:nvSpPr>
        <p:spPr>
          <a:xfrm>
            <a:off x="1683956" y="2133600"/>
            <a:ext cx="4140772" cy="3777622"/>
          </a:xfrm>
        </p:spPr>
        <p:txBody>
          <a:bodyPr vert="horz" lIns="91440" tIns="45720" rIns="91440" bIns="45720" rtlCol="0">
            <a:normAutofit/>
          </a:bodyPr>
          <a:lstStyle/>
          <a:p>
            <a:pPr>
              <a:buFont typeface="Wingdings 3" charset="2"/>
              <a:buChar char=""/>
            </a:pPr>
            <a:r>
              <a:rPr lang="en-US" sz="1600">
                <a:solidFill>
                  <a:srgbClr val="000000"/>
                </a:solidFill>
              </a:rPr>
              <a:t>The American Civil War was fought between the southern states and the northern states. The southern states didn't want the North telling them what to do or making laws they didn't want. As a result, many southern states decided to break away and form their own country called the Confederacy. The North, however, wanted to stay as one united country; and so a war began. The Civil War, and the major events leading up to the war, lasted from 1860 to 1865. The Civil war begins on April 12, 1861 and ended on  May 9, 1865.</a:t>
            </a:r>
          </a:p>
          <a:p>
            <a:pPr>
              <a:buFont typeface="Wingdings 3" charset="2"/>
              <a:buChar char=""/>
            </a:pPr>
            <a:endParaRPr lang="en-US" sz="1600">
              <a:solidFill>
                <a:srgbClr val="000000"/>
              </a:solidFill>
            </a:endParaRPr>
          </a:p>
        </p:txBody>
      </p:sp>
      <p:pic>
        <p:nvPicPr>
          <p:cNvPr id="1026" name="Picture 2" descr="Image result for the american civil war">
            <a:extLst>
              <a:ext uri="{FF2B5EF4-FFF2-40B4-BE49-F238E27FC236}">
                <a16:creationId xmlns:a16="http://schemas.microsoft.com/office/drawing/2014/main" id="{78BB3642-2363-4EBB-BE4A-95E71E7C6EC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091916" y="0"/>
            <a:ext cx="6100084" cy="6853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516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F27737A0-D7E0-4415-8E90-FD4F69E76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72" name="Freeform 11">
              <a:extLst>
                <a:ext uri="{FF2B5EF4-FFF2-40B4-BE49-F238E27FC236}">
                  <a16:creationId xmlns:a16="http://schemas.microsoft.com/office/drawing/2014/main" id="{506CE375-B39D-4C51-A858-F4A383311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73" name="Freeform 12">
              <a:extLst>
                <a:ext uri="{FF2B5EF4-FFF2-40B4-BE49-F238E27FC236}">
                  <a16:creationId xmlns:a16="http://schemas.microsoft.com/office/drawing/2014/main" id="{64EA8B46-395C-41F6-BE09-548B108098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74" name="Freeform 13">
              <a:extLst>
                <a:ext uri="{FF2B5EF4-FFF2-40B4-BE49-F238E27FC236}">
                  <a16:creationId xmlns:a16="http://schemas.microsoft.com/office/drawing/2014/main" id="{BC7EDC6D-8B00-48D9-B8FD-9B5285FB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75" name="Freeform 14">
              <a:extLst>
                <a:ext uri="{FF2B5EF4-FFF2-40B4-BE49-F238E27FC236}">
                  <a16:creationId xmlns:a16="http://schemas.microsoft.com/office/drawing/2014/main" id="{DE4BD3C3-5C1B-4305-BFA1-9054820B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76" name="Freeform 15">
              <a:extLst>
                <a:ext uri="{FF2B5EF4-FFF2-40B4-BE49-F238E27FC236}">
                  <a16:creationId xmlns:a16="http://schemas.microsoft.com/office/drawing/2014/main" id="{4635ED79-E821-4CFD-9F97-D6137E5DC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77" name="Freeform 16">
              <a:extLst>
                <a:ext uri="{FF2B5EF4-FFF2-40B4-BE49-F238E27FC236}">
                  <a16:creationId xmlns:a16="http://schemas.microsoft.com/office/drawing/2014/main" id="{92FD5F9A-0D1B-4304-AC95-EA6A4E70E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78" name="Freeform 17">
              <a:extLst>
                <a:ext uri="{FF2B5EF4-FFF2-40B4-BE49-F238E27FC236}">
                  <a16:creationId xmlns:a16="http://schemas.microsoft.com/office/drawing/2014/main" id="{E9BB96F9-6F99-413C-909E-6FCF017C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79" name="Freeform 18">
              <a:extLst>
                <a:ext uri="{FF2B5EF4-FFF2-40B4-BE49-F238E27FC236}">
                  <a16:creationId xmlns:a16="http://schemas.microsoft.com/office/drawing/2014/main" id="{1CCAEE3F-DFD6-4F56-91DF-94C715261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80" name="Freeform 19">
              <a:extLst>
                <a:ext uri="{FF2B5EF4-FFF2-40B4-BE49-F238E27FC236}">
                  <a16:creationId xmlns:a16="http://schemas.microsoft.com/office/drawing/2014/main" id="{A9965128-6557-433B-B75B-BDF307311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81" name="Freeform 20">
              <a:extLst>
                <a:ext uri="{FF2B5EF4-FFF2-40B4-BE49-F238E27FC236}">
                  <a16:creationId xmlns:a16="http://schemas.microsoft.com/office/drawing/2014/main" id="{6ACA7D22-11B5-4768-B195-51BF6E7C1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82" name="Freeform 21">
              <a:extLst>
                <a:ext uri="{FF2B5EF4-FFF2-40B4-BE49-F238E27FC236}">
                  <a16:creationId xmlns:a16="http://schemas.microsoft.com/office/drawing/2014/main" id="{A10AD997-8BE7-4F95-8B7C-4E59DA1AC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83" name="Freeform 22">
              <a:extLst>
                <a:ext uri="{FF2B5EF4-FFF2-40B4-BE49-F238E27FC236}">
                  <a16:creationId xmlns:a16="http://schemas.microsoft.com/office/drawing/2014/main" id="{DE270B5A-1647-4C9C-BA5F-6BC559F869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85" name="Group 84">
            <a:extLst>
              <a:ext uri="{FF2B5EF4-FFF2-40B4-BE49-F238E27FC236}">
                <a16:creationId xmlns:a16="http://schemas.microsoft.com/office/drawing/2014/main" id="{57D8AB18-1DD7-4D60-B9FA-190B47BB26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86" name="Freeform 27">
              <a:extLst>
                <a:ext uri="{FF2B5EF4-FFF2-40B4-BE49-F238E27FC236}">
                  <a16:creationId xmlns:a16="http://schemas.microsoft.com/office/drawing/2014/main" id="{AE3C8994-22F6-4B7D-B50B-80ECD1E2A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87" name="Freeform 28">
              <a:extLst>
                <a:ext uri="{FF2B5EF4-FFF2-40B4-BE49-F238E27FC236}">
                  <a16:creationId xmlns:a16="http://schemas.microsoft.com/office/drawing/2014/main" id="{DDCDE2FF-5BFC-4807-AB1E-D6928F8F4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88" name="Freeform 29">
              <a:extLst>
                <a:ext uri="{FF2B5EF4-FFF2-40B4-BE49-F238E27FC236}">
                  <a16:creationId xmlns:a16="http://schemas.microsoft.com/office/drawing/2014/main" id="{63EF93F1-6EAF-4409-A623-76533740E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89" name="Freeform 30">
              <a:extLst>
                <a:ext uri="{FF2B5EF4-FFF2-40B4-BE49-F238E27FC236}">
                  <a16:creationId xmlns:a16="http://schemas.microsoft.com/office/drawing/2014/main" id="{ED3B5256-3F5C-4FDE-8A9A-5A124E92B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90" name="Freeform 31">
              <a:extLst>
                <a:ext uri="{FF2B5EF4-FFF2-40B4-BE49-F238E27FC236}">
                  <a16:creationId xmlns:a16="http://schemas.microsoft.com/office/drawing/2014/main" id="{ED5D4282-BFB9-4BFC-A20D-18E1C4EEA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91" name="Freeform 32">
              <a:extLst>
                <a:ext uri="{FF2B5EF4-FFF2-40B4-BE49-F238E27FC236}">
                  <a16:creationId xmlns:a16="http://schemas.microsoft.com/office/drawing/2014/main" id="{3E6394EB-0752-433A-BA70-AF42B45F17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92" name="Freeform 33">
              <a:extLst>
                <a:ext uri="{FF2B5EF4-FFF2-40B4-BE49-F238E27FC236}">
                  <a16:creationId xmlns:a16="http://schemas.microsoft.com/office/drawing/2014/main" id="{DF27BE5F-DA8D-4260-9D0D-69E9CE146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93" name="Freeform 34">
              <a:extLst>
                <a:ext uri="{FF2B5EF4-FFF2-40B4-BE49-F238E27FC236}">
                  <a16:creationId xmlns:a16="http://schemas.microsoft.com/office/drawing/2014/main" id="{9A6E5CBE-AE54-40B7-9A00-E3975FEAC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94" name="Freeform 35">
              <a:extLst>
                <a:ext uri="{FF2B5EF4-FFF2-40B4-BE49-F238E27FC236}">
                  <a16:creationId xmlns:a16="http://schemas.microsoft.com/office/drawing/2014/main" id="{6C307890-5461-4D51-ADA6-A3DA6D35B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95" name="Freeform 36">
              <a:extLst>
                <a:ext uri="{FF2B5EF4-FFF2-40B4-BE49-F238E27FC236}">
                  <a16:creationId xmlns:a16="http://schemas.microsoft.com/office/drawing/2014/main" id="{3F9B7E4B-6412-4B97-AD48-30B1F61F3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96" name="Freeform 37">
              <a:extLst>
                <a:ext uri="{FF2B5EF4-FFF2-40B4-BE49-F238E27FC236}">
                  <a16:creationId xmlns:a16="http://schemas.microsoft.com/office/drawing/2014/main" id="{D345D359-869B-4305-B7D7-0B5C4FDEC1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97" name="Freeform 38">
              <a:extLst>
                <a:ext uri="{FF2B5EF4-FFF2-40B4-BE49-F238E27FC236}">
                  <a16:creationId xmlns:a16="http://schemas.microsoft.com/office/drawing/2014/main" id="{2F688B27-AEB8-45BD-9597-78A97EE0D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99" name="Rectangle 98">
            <a:extLst>
              <a:ext uri="{FF2B5EF4-FFF2-40B4-BE49-F238E27FC236}">
                <a16:creationId xmlns:a16="http://schemas.microsoft.com/office/drawing/2014/main" id="{4EB21FA6-8B6A-4699-8408-91E699800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1" name="Freeform 11">
            <a:extLst>
              <a:ext uri="{FF2B5EF4-FFF2-40B4-BE49-F238E27FC236}">
                <a16:creationId xmlns:a16="http://schemas.microsoft.com/office/drawing/2014/main" id="{664D6319-AE80-458F-A2C6-1F0351266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 name="Title 1">
            <a:extLst>
              <a:ext uri="{FF2B5EF4-FFF2-40B4-BE49-F238E27FC236}">
                <a16:creationId xmlns:a16="http://schemas.microsoft.com/office/drawing/2014/main" id="{C0F20BD0-07F7-43B6-8F1E-DBB64CA8481D}"/>
              </a:ext>
            </a:extLst>
          </p:cNvPr>
          <p:cNvSpPr>
            <a:spLocks noGrp="1"/>
          </p:cNvSpPr>
          <p:nvPr>
            <p:ph type="title"/>
          </p:nvPr>
        </p:nvSpPr>
        <p:spPr>
          <a:xfrm>
            <a:off x="1687669" y="624110"/>
            <a:ext cx="4137059" cy="1280890"/>
          </a:xfrm>
        </p:spPr>
        <p:txBody>
          <a:bodyPr vert="horz" lIns="91440" tIns="45720" rIns="91440" bIns="45720" rtlCol="0" anchor="t">
            <a:normAutofit/>
          </a:bodyPr>
          <a:lstStyle/>
          <a:p>
            <a:r>
              <a:rPr lang="en-US" sz="3200" dirty="0"/>
              <a:t>“Under God”</a:t>
            </a:r>
          </a:p>
        </p:txBody>
      </p:sp>
      <p:sp>
        <p:nvSpPr>
          <p:cNvPr id="4" name="Text Placeholder 3">
            <a:extLst>
              <a:ext uri="{FF2B5EF4-FFF2-40B4-BE49-F238E27FC236}">
                <a16:creationId xmlns:a16="http://schemas.microsoft.com/office/drawing/2014/main" id="{21BEC01B-8983-412C-A0F1-04C4FE0F8E89}"/>
              </a:ext>
            </a:extLst>
          </p:cNvPr>
          <p:cNvSpPr>
            <a:spLocks noGrp="1"/>
          </p:cNvSpPr>
          <p:nvPr>
            <p:ph type="body" sz="half" idx="2"/>
          </p:nvPr>
        </p:nvSpPr>
        <p:spPr>
          <a:xfrm>
            <a:off x="1302125" y="1995009"/>
            <a:ext cx="4140772" cy="3777622"/>
          </a:xfrm>
        </p:spPr>
        <p:txBody>
          <a:bodyPr vert="horz" lIns="91440" tIns="45720" rIns="91440" bIns="45720" rtlCol="0">
            <a:normAutofit/>
          </a:bodyPr>
          <a:lstStyle/>
          <a:p>
            <a:pPr>
              <a:buFont typeface="Wingdings 3" charset="2"/>
              <a:buChar char=""/>
            </a:pPr>
            <a:r>
              <a:rPr lang="en-US" sz="1600" dirty="0">
                <a:solidFill>
                  <a:srgbClr val="000000"/>
                </a:solidFill>
              </a:rPr>
              <a:t> </a:t>
            </a:r>
            <a:r>
              <a:rPr lang="en-CA" dirty="0"/>
              <a:t>In 1951, one of the largest catholic association, the knights of Columbus, started to introduce “ Under God” in the pledge of allegiance at the beginning of all of their meetings. </a:t>
            </a:r>
          </a:p>
          <a:p>
            <a:pPr>
              <a:buFont typeface="Wingdings 3" charset="2"/>
              <a:buChar char=""/>
            </a:pPr>
            <a:r>
              <a:rPr lang="en-CA" sz="1600" dirty="0">
                <a:solidFill>
                  <a:srgbClr val="000000"/>
                </a:solidFill>
              </a:rPr>
              <a:t>In 1954 “ Under God” is officially added to the Pledge of Allegiance.</a:t>
            </a:r>
            <a:endParaRPr lang="en-US" sz="1600" dirty="0">
              <a:solidFill>
                <a:srgbClr val="000000"/>
              </a:solidFill>
            </a:endParaRPr>
          </a:p>
        </p:txBody>
      </p:sp>
      <p:pic>
        <p:nvPicPr>
          <p:cNvPr id="10242" name="Picture 2" descr="Image result for knights of columbus">
            <a:extLst>
              <a:ext uri="{FF2B5EF4-FFF2-40B4-BE49-F238E27FC236}">
                <a16:creationId xmlns:a16="http://schemas.microsoft.com/office/drawing/2014/main" id="{8E7ACC13-8EA4-45D2-946A-D6DBECC76B2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990" r="-1" b="-1"/>
          <a:stretch/>
        </p:blipFill>
        <p:spPr bwMode="auto">
          <a:xfrm>
            <a:off x="5627802" y="-9427"/>
            <a:ext cx="3329571" cy="6853250"/>
          </a:xfrm>
          <a:prstGeom prst="rect">
            <a:avLst/>
          </a:prstGeom>
          <a:noFill/>
          <a:extLst>
            <a:ext uri="{909E8E84-426E-40DD-AFC4-6F175D3DCCD1}">
              <a14:hiddenFill xmlns:a14="http://schemas.microsoft.com/office/drawing/2010/main">
                <a:solidFill>
                  <a:srgbClr val="FFFFFF"/>
                </a:solidFill>
              </a14:hiddenFill>
            </a:ext>
          </a:extLst>
        </p:spPr>
      </p:pic>
      <p:pic>
        <p:nvPicPr>
          <p:cNvPr id="34" name="Google Shape;249;p43">
            <a:extLst>
              <a:ext uri="{FF2B5EF4-FFF2-40B4-BE49-F238E27FC236}">
                <a16:creationId xmlns:a16="http://schemas.microsoft.com/office/drawing/2014/main" id="{6A95912E-D545-43AE-8FE3-0567A7926875}"/>
              </a:ext>
            </a:extLst>
          </p:cNvPr>
          <p:cNvPicPr preferRelativeResize="0"/>
          <p:nvPr/>
        </p:nvPicPr>
        <p:blipFill>
          <a:blip r:embed="rId3">
            <a:alphaModFix/>
          </a:blip>
          <a:stretch>
            <a:fillRect/>
          </a:stretch>
        </p:blipFill>
        <p:spPr>
          <a:xfrm>
            <a:off x="8926254" y="0"/>
            <a:ext cx="3275022" cy="6853251"/>
          </a:xfrm>
          <a:prstGeom prst="rect">
            <a:avLst/>
          </a:prstGeom>
          <a:noFill/>
          <a:ln>
            <a:noFill/>
          </a:ln>
        </p:spPr>
      </p:pic>
    </p:spTree>
    <p:extLst>
      <p:ext uri="{BB962C8B-B14F-4D97-AF65-F5344CB8AC3E}">
        <p14:creationId xmlns:p14="http://schemas.microsoft.com/office/powerpoint/2010/main" val="2683951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2F43F26-329B-452C-B1F4-B77DC9080F05}"/>
              </a:ext>
            </a:extLst>
          </p:cNvPr>
          <p:cNvCxnSpPr/>
          <p:nvPr/>
        </p:nvCxnSpPr>
        <p:spPr>
          <a:xfrm>
            <a:off x="1102816" y="2926455"/>
            <a:ext cx="10378911"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5A2C4628-1E93-44CE-BDF9-7BE3BA43FE19}"/>
              </a:ext>
            </a:extLst>
          </p:cNvPr>
          <p:cNvCxnSpPr/>
          <p:nvPr/>
        </p:nvCxnSpPr>
        <p:spPr>
          <a:xfrm>
            <a:off x="11472421"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0F872E60-F09E-4837-A31F-16F7B7C9CB6A}"/>
              </a:ext>
            </a:extLst>
          </p:cNvPr>
          <p:cNvCxnSpPr/>
          <p:nvPr/>
        </p:nvCxnSpPr>
        <p:spPr>
          <a:xfrm>
            <a:off x="9871435"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E43EC8E1-4DAE-4542-98EF-F7ED585F097D}"/>
              </a:ext>
            </a:extLst>
          </p:cNvPr>
          <p:cNvCxnSpPr>
            <a:cxnSpLocks/>
          </p:cNvCxnSpPr>
          <p:nvPr/>
        </p:nvCxnSpPr>
        <p:spPr>
          <a:xfrm>
            <a:off x="10683711" y="1753386"/>
            <a:ext cx="0" cy="1159496"/>
          </a:xfrm>
          <a:prstGeom prst="line">
            <a:avLst/>
          </a:prstGeom>
          <a:ln w="381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B340EEC6-182A-48CF-9087-E3D38AFAD938}"/>
              </a:ext>
            </a:extLst>
          </p:cNvPr>
          <p:cNvCxnSpPr/>
          <p:nvPr/>
        </p:nvCxnSpPr>
        <p:spPr>
          <a:xfrm>
            <a:off x="2669356"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66B2AB15-F6D7-40CE-BA2F-1449B61E4D3E}"/>
              </a:ext>
            </a:extLst>
          </p:cNvPr>
          <p:cNvCxnSpPr/>
          <p:nvPr/>
        </p:nvCxnSpPr>
        <p:spPr>
          <a:xfrm>
            <a:off x="1087225"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425DFA1C-3D0D-4215-A5F6-66EFFB6A55BF}"/>
              </a:ext>
            </a:extLst>
          </p:cNvPr>
          <p:cNvCxnSpPr>
            <a:cxnSpLocks/>
          </p:cNvCxnSpPr>
          <p:nvPr/>
        </p:nvCxnSpPr>
        <p:spPr>
          <a:xfrm>
            <a:off x="1899501" y="1753386"/>
            <a:ext cx="0" cy="1159496"/>
          </a:xfrm>
          <a:prstGeom prst="line">
            <a:avLst/>
          </a:prstGeom>
          <a:ln w="38100"/>
        </p:spPr>
        <p:style>
          <a:lnRef idx="1">
            <a:schemeClr val="dk1"/>
          </a:lnRef>
          <a:fillRef idx="0">
            <a:schemeClr val="dk1"/>
          </a:fillRef>
          <a:effectRef idx="0">
            <a:schemeClr val="dk1"/>
          </a:effectRef>
          <a:fontRef idx="minor">
            <a:schemeClr val="tx1"/>
          </a:fontRef>
        </p:style>
      </p:cxnSp>
      <p:sp>
        <p:nvSpPr>
          <p:cNvPr id="12" name="TextBox 10">
            <a:extLst>
              <a:ext uri="{FF2B5EF4-FFF2-40B4-BE49-F238E27FC236}">
                <a16:creationId xmlns:a16="http://schemas.microsoft.com/office/drawing/2014/main" id="{48D33BE1-E867-462E-B0B9-349BBA08BAF5}"/>
              </a:ext>
            </a:extLst>
          </p:cNvPr>
          <p:cNvSpPr txBox="1"/>
          <p:nvPr/>
        </p:nvSpPr>
        <p:spPr>
          <a:xfrm>
            <a:off x="851076" y="1753385"/>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1861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TextBox 10">
            <a:extLst>
              <a:ext uri="{FF2B5EF4-FFF2-40B4-BE49-F238E27FC236}">
                <a16:creationId xmlns:a16="http://schemas.microsoft.com/office/drawing/2014/main" id="{2464463F-35AF-4840-A13D-D95C4BC4D173}"/>
              </a:ext>
            </a:extLst>
          </p:cNvPr>
          <p:cNvSpPr txBox="1"/>
          <p:nvPr/>
        </p:nvSpPr>
        <p:spPr>
          <a:xfrm>
            <a:off x="10979325" y="1753384"/>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2019</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4" name="TextBox 10">
            <a:extLst>
              <a:ext uri="{FF2B5EF4-FFF2-40B4-BE49-F238E27FC236}">
                <a16:creationId xmlns:a16="http://schemas.microsoft.com/office/drawing/2014/main" id="{44E35BB6-5670-4648-8538-F001D956635F}"/>
              </a:ext>
            </a:extLst>
          </p:cNvPr>
          <p:cNvSpPr txBox="1"/>
          <p:nvPr/>
        </p:nvSpPr>
        <p:spPr>
          <a:xfrm>
            <a:off x="10322112" y="1348063"/>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2014</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5" name="TextBox 10">
            <a:extLst>
              <a:ext uri="{FF2B5EF4-FFF2-40B4-BE49-F238E27FC236}">
                <a16:creationId xmlns:a16="http://schemas.microsoft.com/office/drawing/2014/main" id="{943327ED-AB1B-47F7-BE00-896E120AA79B}"/>
              </a:ext>
            </a:extLst>
          </p:cNvPr>
          <p:cNvSpPr txBox="1"/>
          <p:nvPr/>
        </p:nvSpPr>
        <p:spPr>
          <a:xfrm>
            <a:off x="9451108" y="1758097"/>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9/11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6" name="TextBox 10">
            <a:extLst>
              <a:ext uri="{FF2B5EF4-FFF2-40B4-BE49-F238E27FC236}">
                <a16:creationId xmlns:a16="http://schemas.microsoft.com/office/drawing/2014/main" id="{01DB82EB-CA17-46B6-ADB0-A8EF7997824E}"/>
              </a:ext>
            </a:extLst>
          </p:cNvPr>
          <p:cNvSpPr txBox="1"/>
          <p:nvPr/>
        </p:nvSpPr>
        <p:spPr>
          <a:xfrm>
            <a:off x="2386548" y="1753383"/>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1865</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7" name="TextBox 10">
            <a:extLst>
              <a:ext uri="{FF2B5EF4-FFF2-40B4-BE49-F238E27FC236}">
                <a16:creationId xmlns:a16="http://schemas.microsoft.com/office/drawing/2014/main" id="{3B12831B-61F8-439D-B859-134B8E2C4250}"/>
              </a:ext>
            </a:extLst>
          </p:cNvPr>
          <p:cNvSpPr txBox="1"/>
          <p:nvPr/>
        </p:nvSpPr>
        <p:spPr>
          <a:xfrm>
            <a:off x="1574273" y="1352776"/>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1863</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8" name="TextBox 10">
            <a:extLst>
              <a:ext uri="{FF2B5EF4-FFF2-40B4-BE49-F238E27FC236}">
                <a16:creationId xmlns:a16="http://schemas.microsoft.com/office/drawing/2014/main" id="{BC493973-6104-4249-A1AB-6836AF8BE267}"/>
              </a:ext>
            </a:extLst>
          </p:cNvPr>
          <p:cNvSpPr txBox="1"/>
          <p:nvPr/>
        </p:nvSpPr>
        <p:spPr>
          <a:xfrm>
            <a:off x="11017028" y="1348091"/>
            <a:ext cx="841892" cy="376948"/>
          </a:xfrm>
          <a:prstGeom prst="rect">
            <a:avLst/>
          </a:prstGeom>
          <a:noFill/>
        </p:spPr>
        <p:txBody>
          <a:bodyPr wrap="square" rtlCol="0">
            <a:noAutofit/>
          </a:bodyPr>
          <a:lstStyle/>
          <a:p>
            <a:pPr algn="ctr">
              <a:lnSpc>
                <a:spcPct val="107000"/>
              </a:lnSpc>
              <a:spcAft>
                <a:spcPts val="800"/>
              </a:spcAft>
            </a:pPr>
            <a:r>
              <a:rPr lang="en-US" b="1" kern="1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Oct 22</a:t>
            </a:r>
            <a:endParaRPr lang="en-CA"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9" name="TextBox 10">
            <a:extLst>
              <a:ext uri="{FF2B5EF4-FFF2-40B4-BE49-F238E27FC236}">
                <a16:creationId xmlns:a16="http://schemas.microsoft.com/office/drawing/2014/main" id="{7EAA7E42-28EA-4C8E-94A4-08CCABD45162}"/>
              </a:ext>
            </a:extLst>
          </p:cNvPr>
          <p:cNvSpPr txBox="1"/>
          <p:nvPr/>
        </p:nvSpPr>
        <p:spPr>
          <a:xfrm>
            <a:off x="10289120" y="985048"/>
            <a:ext cx="928777" cy="405321"/>
          </a:xfrm>
          <a:prstGeom prst="rect">
            <a:avLst/>
          </a:prstGeom>
          <a:noFill/>
        </p:spPr>
        <p:txBody>
          <a:bodyPr wrap="square" rtlCol="0">
            <a:noAutofit/>
          </a:bodyPr>
          <a:lstStyle/>
          <a:p>
            <a:pPr algn="ctr">
              <a:lnSpc>
                <a:spcPct val="107000"/>
              </a:lnSpc>
              <a:spcAft>
                <a:spcPts val="800"/>
              </a:spcAft>
            </a:pPr>
            <a:r>
              <a:rPr lang="en-US" b="1" kern="1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July 21</a:t>
            </a:r>
            <a:endParaRPr lang="en-CA"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0" name="TextBox 10">
            <a:extLst>
              <a:ext uri="{FF2B5EF4-FFF2-40B4-BE49-F238E27FC236}">
                <a16:creationId xmlns:a16="http://schemas.microsoft.com/office/drawing/2014/main" id="{3869CBCE-23C0-457A-A8BB-06FBDFD9E28D}"/>
              </a:ext>
            </a:extLst>
          </p:cNvPr>
          <p:cNvSpPr txBox="1"/>
          <p:nvPr/>
        </p:nvSpPr>
        <p:spPr>
          <a:xfrm>
            <a:off x="9303302" y="1390369"/>
            <a:ext cx="862362" cy="405321"/>
          </a:xfrm>
          <a:prstGeom prst="rect">
            <a:avLst/>
          </a:prstGeom>
          <a:noFill/>
        </p:spPr>
        <p:txBody>
          <a:bodyPr wrap="square" rtlCol="0">
            <a:noAutofit/>
          </a:bodyPr>
          <a:lstStyle/>
          <a:p>
            <a:pPr algn="ctr">
              <a:lnSpc>
                <a:spcPct val="107000"/>
              </a:lnSpc>
              <a:spcAft>
                <a:spcPts val="800"/>
              </a:spcAft>
            </a:pPr>
            <a:r>
              <a:rPr lang="en-US" b="1" kern="1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Ap. 19</a:t>
            </a:r>
            <a:endParaRPr lang="en-CA"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1" name="TextBox 10">
            <a:extLst>
              <a:ext uri="{FF2B5EF4-FFF2-40B4-BE49-F238E27FC236}">
                <a16:creationId xmlns:a16="http://schemas.microsoft.com/office/drawing/2014/main" id="{CE32E010-334A-4FB7-98E4-264BF8D9A1F2}"/>
              </a:ext>
            </a:extLst>
          </p:cNvPr>
          <p:cNvSpPr txBox="1"/>
          <p:nvPr/>
        </p:nvSpPr>
        <p:spPr>
          <a:xfrm>
            <a:off x="10263984" y="650380"/>
            <a:ext cx="928777" cy="334668"/>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Midway</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22" name="Arc 21">
            <a:extLst>
              <a:ext uri="{FF2B5EF4-FFF2-40B4-BE49-F238E27FC236}">
                <a16:creationId xmlns:a16="http://schemas.microsoft.com/office/drawing/2014/main" id="{B4084809-CFFE-40BA-9BF5-8B70BAAE8C8B}"/>
              </a:ext>
            </a:extLst>
          </p:cNvPr>
          <p:cNvSpPr/>
          <p:nvPr/>
        </p:nvSpPr>
        <p:spPr>
          <a:xfrm>
            <a:off x="2017695" y="410946"/>
            <a:ext cx="8493427" cy="1700617"/>
          </a:xfrm>
          <a:prstGeom prst="arc">
            <a:avLst>
              <a:gd name="adj1" fmla="val 10836188"/>
              <a:gd name="adj2" fmla="val 2"/>
            </a:avLst>
          </a:prstGeom>
          <a:ln w="25400">
            <a:solidFill>
              <a:schemeClr val="tx1"/>
            </a:solidFill>
            <a:headEnd type="triangle"/>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endParaRPr lang="en-CA"/>
          </a:p>
        </p:txBody>
      </p:sp>
      <p:sp>
        <p:nvSpPr>
          <p:cNvPr id="23" name="TextBox 10">
            <a:extLst>
              <a:ext uri="{FF2B5EF4-FFF2-40B4-BE49-F238E27FC236}">
                <a16:creationId xmlns:a16="http://schemas.microsoft.com/office/drawing/2014/main" id="{19396C69-E989-4FE5-8678-9B0F0708F40C}"/>
              </a:ext>
            </a:extLst>
          </p:cNvPr>
          <p:cNvSpPr txBox="1"/>
          <p:nvPr/>
        </p:nvSpPr>
        <p:spPr>
          <a:xfrm>
            <a:off x="5902809" y="133545"/>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151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4" name="Connector: Curved 3">
            <a:extLst>
              <a:ext uri="{FF2B5EF4-FFF2-40B4-BE49-F238E27FC236}">
                <a16:creationId xmlns:a16="http://schemas.microsoft.com/office/drawing/2014/main" id="{39E54B98-85B7-4FF4-8E44-1F9D88735B62}"/>
              </a:ext>
            </a:extLst>
          </p:cNvPr>
          <p:cNvCxnSpPr>
            <a:cxnSpLocks/>
            <a:endCxn id="25" idx="0"/>
          </p:cNvCxnSpPr>
          <p:nvPr/>
        </p:nvCxnSpPr>
        <p:spPr>
          <a:xfrm rot="5400000">
            <a:off x="448763" y="3554970"/>
            <a:ext cx="847531" cy="383617"/>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24" name="Connector: Curved 23">
            <a:extLst>
              <a:ext uri="{FF2B5EF4-FFF2-40B4-BE49-F238E27FC236}">
                <a16:creationId xmlns:a16="http://schemas.microsoft.com/office/drawing/2014/main" id="{CCC0403A-7D88-4CF8-8214-781196DD065D}"/>
              </a:ext>
            </a:extLst>
          </p:cNvPr>
          <p:cNvCxnSpPr>
            <a:cxnSpLocks/>
            <a:stCxn id="33" idx="2"/>
          </p:cNvCxnSpPr>
          <p:nvPr/>
        </p:nvCxnSpPr>
        <p:spPr>
          <a:xfrm rot="16200000" flipH="1">
            <a:off x="847435" y="3566792"/>
            <a:ext cx="806379" cy="295615"/>
          </a:xfrm>
          <a:prstGeom prst="curvedConnector3">
            <a:avLst/>
          </a:prstGeom>
        </p:spPr>
        <p:style>
          <a:lnRef idx="1">
            <a:schemeClr val="accent1"/>
          </a:lnRef>
          <a:fillRef idx="0">
            <a:schemeClr val="accent1"/>
          </a:fillRef>
          <a:effectRef idx="0">
            <a:schemeClr val="accent1"/>
          </a:effectRef>
          <a:fontRef idx="minor">
            <a:schemeClr val="tx1"/>
          </a:fontRef>
        </p:style>
      </p:cxnSp>
      <p:sp>
        <p:nvSpPr>
          <p:cNvPr id="25" name="TextBox 10">
            <a:extLst>
              <a:ext uri="{FF2B5EF4-FFF2-40B4-BE49-F238E27FC236}">
                <a16:creationId xmlns:a16="http://schemas.microsoft.com/office/drawing/2014/main" id="{5A53C82F-E45B-4EBB-8389-4DFD6A9170F7}"/>
              </a:ext>
            </a:extLst>
          </p:cNvPr>
          <p:cNvSpPr txBox="1"/>
          <p:nvPr/>
        </p:nvSpPr>
        <p:spPr>
          <a:xfrm>
            <a:off x="155722" y="4170544"/>
            <a:ext cx="1049994" cy="402989"/>
          </a:xfrm>
          <a:prstGeom prst="rect">
            <a:avLst/>
          </a:prstGeom>
          <a:noFill/>
        </p:spPr>
        <p:txBody>
          <a:bodyPr wrap="square" rtlCol="0">
            <a:noAutofit/>
          </a:bodyPr>
          <a:lstStyle/>
          <a:p>
            <a:pPr algn="ctr">
              <a:lnSpc>
                <a:spcPct val="107000"/>
              </a:lnSpc>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Judgement</a:t>
            </a: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6" name="TextBox 10">
            <a:extLst>
              <a:ext uri="{FF2B5EF4-FFF2-40B4-BE49-F238E27FC236}">
                <a16:creationId xmlns:a16="http://schemas.microsoft.com/office/drawing/2014/main" id="{BDCD1C46-B330-40F1-ABDC-6C0988FD7EE1}"/>
              </a:ext>
            </a:extLst>
          </p:cNvPr>
          <p:cNvSpPr txBox="1"/>
          <p:nvPr/>
        </p:nvSpPr>
        <p:spPr>
          <a:xfrm>
            <a:off x="105264" y="4442920"/>
            <a:ext cx="1049994" cy="867306"/>
          </a:xfrm>
          <a:prstGeom prst="rect">
            <a:avLst/>
          </a:prstGeom>
          <a:noFill/>
        </p:spPr>
        <p:txBody>
          <a:bodyPr wrap="square" rtlCol="0">
            <a:noAutofit/>
          </a:bodyPr>
          <a:lstStyle/>
          <a:p>
            <a:pPr algn="ctr">
              <a:lnSpc>
                <a:spcPct val="107000"/>
              </a:lnSpc>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USA + Churches</a:t>
            </a:r>
          </a:p>
          <a:p>
            <a:pPr algn="ctr">
              <a:lnSpc>
                <a:spcPct val="107000"/>
              </a:lnSpc>
              <a:spcAft>
                <a:spcPts val="800"/>
              </a:spcAft>
            </a:pPr>
            <a:r>
              <a:rPr lang="en-US" sz="1400" dirty="0">
                <a:solidFill>
                  <a:srgbClr val="000000"/>
                </a:solidFill>
                <a:latin typeface="Calibri" panose="020F0502020204030204" pitchFamily="34" charset="0"/>
                <a:ea typeface="Calibri" panose="020F0502020204030204" pitchFamily="34" charset="0"/>
                <a:cs typeface="Arial" panose="020B0604020202020204" pitchFamily="34" charset="0"/>
              </a:rPr>
              <a:t>Slavery</a:t>
            </a: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7" name="TextBox 10">
            <a:extLst>
              <a:ext uri="{FF2B5EF4-FFF2-40B4-BE49-F238E27FC236}">
                <a16:creationId xmlns:a16="http://schemas.microsoft.com/office/drawing/2014/main" id="{E1939FC3-C255-4FF3-993F-A148253365E9}"/>
              </a:ext>
            </a:extLst>
          </p:cNvPr>
          <p:cNvSpPr txBox="1"/>
          <p:nvPr/>
        </p:nvSpPr>
        <p:spPr>
          <a:xfrm>
            <a:off x="222384" y="5729787"/>
            <a:ext cx="1049994" cy="402989"/>
          </a:xfrm>
          <a:prstGeom prst="rect">
            <a:avLst/>
          </a:prstGeom>
          <a:noFill/>
        </p:spPr>
        <p:txBody>
          <a:bodyPr wrap="square" rtlCol="0">
            <a:noAutofit/>
          </a:bodyPr>
          <a:lstStyle/>
          <a:p>
            <a:pPr algn="ctr">
              <a:lnSpc>
                <a:spcPct val="107000"/>
              </a:lnSpc>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Ellen White</a:t>
            </a: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29" name="Straight Arrow Connector 28">
            <a:extLst>
              <a:ext uri="{FF2B5EF4-FFF2-40B4-BE49-F238E27FC236}">
                <a16:creationId xmlns:a16="http://schemas.microsoft.com/office/drawing/2014/main" id="{576B3AD3-8FD6-4113-BC2A-A3D9F6E45CA3}"/>
              </a:ext>
            </a:extLst>
          </p:cNvPr>
          <p:cNvCxnSpPr/>
          <p:nvPr/>
        </p:nvCxnSpPr>
        <p:spPr>
          <a:xfrm flipV="1">
            <a:off x="510363" y="5354046"/>
            <a:ext cx="170356" cy="2321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TextBox 10">
            <a:extLst>
              <a:ext uri="{FF2B5EF4-FFF2-40B4-BE49-F238E27FC236}">
                <a16:creationId xmlns:a16="http://schemas.microsoft.com/office/drawing/2014/main" id="{F66E2343-60C8-47A3-9F90-2BAC0FC58F16}"/>
              </a:ext>
            </a:extLst>
          </p:cNvPr>
          <p:cNvSpPr txBox="1"/>
          <p:nvPr/>
        </p:nvSpPr>
        <p:spPr>
          <a:xfrm>
            <a:off x="1107890" y="2340987"/>
            <a:ext cx="701817" cy="235107"/>
          </a:xfrm>
          <a:prstGeom prst="rect">
            <a:avLst/>
          </a:prstGeom>
          <a:noFill/>
        </p:spPr>
        <p:txBody>
          <a:bodyPr wrap="square" rtlCol="0">
            <a:noAutofit/>
          </a:bodyPr>
          <a:lstStyle/>
          <a:p>
            <a:pPr>
              <a:spcAft>
                <a:spcPts val="0"/>
              </a:spcAft>
            </a:pPr>
            <a:r>
              <a:rPr lang="en-US" sz="1000" dirty="0">
                <a:effectLst/>
                <a:latin typeface="Calibri" panose="020F0502020204030204" pitchFamily="34" charset="0"/>
                <a:ea typeface="Calibri" panose="020F0502020204030204" pitchFamily="34" charset="0"/>
                <a:cs typeface="Arial" panose="020B0604020202020204" pitchFamily="34" charset="0"/>
              </a:rPr>
              <a:t>R. losing</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0" name="TextBox 10">
            <a:extLst>
              <a:ext uri="{FF2B5EF4-FFF2-40B4-BE49-F238E27FC236}">
                <a16:creationId xmlns:a16="http://schemas.microsoft.com/office/drawing/2014/main" id="{4AEE90C0-A20E-4D56-9217-869EB720AB25}"/>
              </a:ext>
            </a:extLst>
          </p:cNvPr>
          <p:cNvSpPr txBox="1"/>
          <p:nvPr/>
        </p:nvSpPr>
        <p:spPr>
          <a:xfrm>
            <a:off x="1064334" y="4197135"/>
            <a:ext cx="1049994" cy="402989"/>
          </a:xfrm>
          <a:prstGeom prst="rect">
            <a:avLst/>
          </a:prstGeom>
          <a:noFill/>
        </p:spPr>
        <p:txBody>
          <a:bodyPr wrap="square" rtlCol="0">
            <a:noAutofit/>
          </a:bodyPr>
          <a:lstStyle/>
          <a:p>
            <a:pPr algn="ctr">
              <a:lnSpc>
                <a:spcPct val="107000"/>
              </a:lnSpc>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Judgement</a:t>
            </a: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1" name="TextBox 10">
            <a:extLst>
              <a:ext uri="{FF2B5EF4-FFF2-40B4-BE49-F238E27FC236}">
                <a16:creationId xmlns:a16="http://schemas.microsoft.com/office/drawing/2014/main" id="{16B39AC8-11A3-4E81-A504-D2AB33F6C1CE}"/>
              </a:ext>
            </a:extLst>
          </p:cNvPr>
          <p:cNvSpPr txBox="1"/>
          <p:nvPr/>
        </p:nvSpPr>
        <p:spPr>
          <a:xfrm>
            <a:off x="1012473" y="4460418"/>
            <a:ext cx="1295099" cy="1306783"/>
          </a:xfrm>
          <a:prstGeom prst="rect">
            <a:avLst/>
          </a:prstGeom>
          <a:noFill/>
        </p:spPr>
        <p:txBody>
          <a:bodyPr wrap="square" rtlCol="0">
            <a:noAutofit/>
          </a:bodyPr>
          <a:lstStyle/>
          <a:p>
            <a:pPr algn="ctr">
              <a:lnSpc>
                <a:spcPct val="107000"/>
              </a:lnSpc>
              <a:spcAft>
                <a:spcPts val="800"/>
              </a:spcAft>
            </a:pPr>
            <a:r>
              <a:rPr lang="fr-CA" sz="1400" dirty="0">
                <a:effectLst/>
                <a:latin typeface="Calibri" panose="020F0502020204030204" pitchFamily="34" charset="0"/>
                <a:ea typeface="Calibri" panose="020F0502020204030204" pitchFamily="34" charset="0"/>
                <a:cs typeface="Arial" panose="020B0604020202020204" pitchFamily="34" charset="0"/>
              </a:rPr>
              <a:t>Church + State</a:t>
            </a:r>
          </a:p>
          <a:p>
            <a:pPr algn="ctr">
              <a:lnSpc>
                <a:spcPct val="107000"/>
              </a:lnSpc>
              <a:spcAft>
                <a:spcPts val="800"/>
              </a:spcAft>
            </a:pPr>
            <a:r>
              <a:rPr lang="fr-CA" sz="1400" dirty="0">
                <a:latin typeface="Calibri" panose="020F0502020204030204" pitchFamily="34" charset="0"/>
                <a:ea typeface="Calibri" panose="020F0502020204030204" pitchFamily="34" charset="0"/>
                <a:cs typeface="Arial" panose="020B0604020202020204" pitchFamily="34" charset="0"/>
              </a:rPr>
              <a:t>Immorality</a:t>
            </a:r>
          </a:p>
          <a:p>
            <a:pPr algn="ctr">
              <a:lnSpc>
                <a:spcPct val="107000"/>
              </a:lnSpc>
              <a:spcAft>
                <a:spcPts val="800"/>
              </a:spcAft>
            </a:pPr>
            <a:r>
              <a:rPr lang="fr-CA" sz="1400" dirty="0">
                <a:effectLst/>
                <a:latin typeface="Calibri" panose="020F0502020204030204" pitchFamily="34" charset="0"/>
                <a:ea typeface="Calibri" panose="020F0502020204030204" pitchFamily="34" charset="0"/>
                <a:cs typeface="Arial" panose="020B0604020202020204" pitchFamily="34" charset="0"/>
              </a:rPr>
              <a:t>Christian Nation</a:t>
            </a:r>
          </a:p>
          <a:p>
            <a:pPr algn="ctr">
              <a:lnSpc>
                <a:spcPct val="107000"/>
              </a:lnSpc>
              <a:spcAft>
                <a:spcPts val="800"/>
              </a:spcAft>
            </a:pP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2" name="TextBox 10">
            <a:extLst>
              <a:ext uri="{FF2B5EF4-FFF2-40B4-BE49-F238E27FC236}">
                <a16:creationId xmlns:a16="http://schemas.microsoft.com/office/drawing/2014/main" id="{58AB3E74-C191-4446-8B61-8E681E9955FE}"/>
              </a:ext>
            </a:extLst>
          </p:cNvPr>
          <p:cNvSpPr txBox="1"/>
          <p:nvPr/>
        </p:nvSpPr>
        <p:spPr>
          <a:xfrm>
            <a:off x="1398430" y="2907074"/>
            <a:ext cx="1014821" cy="423681"/>
          </a:xfrm>
          <a:prstGeom prst="rect">
            <a:avLst/>
          </a:prstGeom>
          <a:noFill/>
        </p:spPr>
        <p:txBody>
          <a:bodyPr wrap="square" rtlCol="0">
            <a:noAutofit/>
          </a:bodyPr>
          <a:lstStyle/>
          <a:p>
            <a:pPr algn="ctr">
              <a:lnSpc>
                <a:spcPct val="107000"/>
              </a:lnSpc>
              <a:spcAft>
                <a:spcPts val="800"/>
              </a:spcAft>
            </a:pP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National Reform Movement</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3" name="TextBox 10">
            <a:extLst>
              <a:ext uri="{FF2B5EF4-FFF2-40B4-BE49-F238E27FC236}">
                <a16:creationId xmlns:a16="http://schemas.microsoft.com/office/drawing/2014/main" id="{DDC6C430-A7FF-4220-BFF3-846EEB5DA45C}"/>
              </a:ext>
            </a:extLst>
          </p:cNvPr>
          <p:cNvSpPr txBox="1"/>
          <p:nvPr/>
        </p:nvSpPr>
        <p:spPr>
          <a:xfrm>
            <a:off x="493560" y="2887730"/>
            <a:ext cx="1218514" cy="423681"/>
          </a:xfrm>
          <a:prstGeom prst="rect">
            <a:avLst/>
          </a:prstGeom>
          <a:noFill/>
        </p:spPr>
        <p:txBody>
          <a:bodyPr wrap="square" rtlCol="0">
            <a:noAutofit/>
          </a:bodyPr>
          <a:lstStyle/>
          <a:p>
            <a:pPr algn="ctr">
              <a:lnSpc>
                <a:spcPct val="107000"/>
              </a:lnSpc>
              <a:spcAft>
                <a:spcPts val="800"/>
              </a:spcAft>
            </a:pP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Religious Motto Suggested</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4" name="TextBox 10">
            <a:extLst>
              <a:ext uri="{FF2B5EF4-FFF2-40B4-BE49-F238E27FC236}">
                <a16:creationId xmlns:a16="http://schemas.microsoft.com/office/drawing/2014/main" id="{0CA3393E-FE4A-4CA8-BA85-B95F72B685C5}"/>
              </a:ext>
            </a:extLst>
          </p:cNvPr>
          <p:cNvSpPr txBox="1"/>
          <p:nvPr/>
        </p:nvSpPr>
        <p:spPr>
          <a:xfrm>
            <a:off x="1312749" y="3567422"/>
            <a:ext cx="1218514" cy="264138"/>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 I</a:t>
            </a: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n God We Trust”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5" name="TextBox 10">
            <a:extLst>
              <a:ext uri="{FF2B5EF4-FFF2-40B4-BE49-F238E27FC236}">
                <a16:creationId xmlns:a16="http://schemas.microsoft.com/office/drawing/2014/main" id="{CCA39998-D0E9-4111-9AF8-FDE4082CFBDF}"/>
              </a:ext>
            </a:extLst>
          </p:cNvPr>
          <p:cNvSpPr txBox="1"/>
          <p:nvPr/>
        </p:nvSpPr>
        <p:spPr>
          <a:xfrm>
            <a:off x="2072091" y="2907073"/>
            <a:ext cx="1218514" cy="423681"/>
          </a:xfrm>
          <a:prstGeom prst="rect">
            <a:avLst/>
          </a:prstGeom>
          <a:noFill/>
        </p:spPr>
        <p:txBody>
          <a:bodyPr wrap="square" rtlCol="0">
            <a:noAutofit/>
          </a:bodyPr>
          <a:lstStyle/>
          <a:p>
            <a:pPr algn="ctr">
              <a:lnSpc>
                <a:spcPct val="107000"/>
              </a:lnSpc>
              <a:spcAft>
                <a:spcPts val="800"/>
              </a:spcAft>
            </a:pP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Law placed on Currency</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36" name="Straight Connector 35">
            <a:extLst>
              <a:ext uri="{FF2B5EF4-FFF2-40B4-BE49-F238E27FC236}">
                <a16:creationId xmlns:a16="http://schemas.microsoft.com/office/drawing/2014/main" id="{34B79C2D-1384-4F55-96A7-4E1ECEE241C2}"/>
              </a:ext>
            </a:extLst>
          </p:cNvPr>
          <p:cNvCxnSpPr/>
          <p:nvPr/>
        </p:nvCxnSpPr>
        <p:spPr>
          <a:xfrm>
            <a:off x="3519339" y="2290713"/>
            <a:ext cx="0" cy="622169"/>
          </a:xfrm>
          <a:prstGeom prst="line">
            <a:avLst/>
          </a:prstGeom>
          <a:ln w="38100"/>
        </p:spPr>
        <p:style>
          <a:lnRef idx="1">
            <a:schemeClr val="dk1"/>
          </a:lnRef>
          <a:fillRef idx="0">
            <a:schemeClr val="dk1"/>
          </a:fillRef>
          <a:effectRef idx="0">
            <a:schemeClr val="dk1"/>
          </a:effectRef>
          <a:fontRef idx="minor">
            <a:schemeClr val="tx1"/>
          </a:fontRef>
        </p:style>
      </p:cxnSp>
      <p:sp>
        <p:nvSpPr>
          <p:cNvPr id="37" name="TextBox 10">
            <a:extLst>
              <a:ext uri="{FF2B5EF4-FFF2-40B4-BE49-F238E27FC236}">
                <a16:creationId xmlns:a16="http://schemas.microsoft.com/office/drawing/2014/main" id="{8D1FE5BE-A458-4908-8691-CD23999D2A03}"/>
              </a:ext>
            </a:extLst>
          </p:cNvPr>
          <p:cNvSpPr txBox="1"/>
          <p:nvPr/>
        </p:nvSpPr>
        <p:spPr>
          <a:xfrm>
            <a:off x="3178636" y="1758097"/>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1868</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39" name="Arc 38">
            <a:extLst>
              <a:ext uri="{FF2B5EF4-FFF2-40B4-BE49-F238E27FC236}">
                <a16:creationId xmlns:a16="http://schemas.microsoft.com/office/drawing/2014/main" id="{5B9C3989-9AAF-43E4-9650-33493F99A4AB}"/>
              </a:ext>
            </a:extLst>
          </p:cNvPr>
          <p:cNvSpPr/>
          <p:nvPr/>
        </p:nvSpPr>
        <p:spPr>
          <a:xfrm>
            <a:off x="3461207" y="945382"/>
            <a:ext cx="7879718" cy="1631202"/>
          </a:xfrm>
          <a:prstGeom prst="arc">
            <a:avLst>
              <a:gd name="adj1" fmla="val 10836188"/>
              <a:gd name="adj2" fmla="val 2"/>
            </a:avLst>
          </a:prstGeom>
          <a:ln w="25400">
            <a:solidFill>
              <a:schemeClr val="tx1"/>
            </a:solidFill>
            <a:headEnd type="triangle"/>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endParaRPr lang="en-CA"/>
          </a:p>
        </p:txBody>
      </p:sp>
      <p:sp>
        <p:nvSpPr>
          <p:cNvPr id="40" name="TextBox 10">
            <a:extLst>
              <a:ext uri="{FF2B5EF4-FFF2-40B4-BE49-F238E27FC236}">
                <a16:creationId xmlns:a16="http://schemas.microsoft.com/office/drawing/2014/main" id="{7CB74262-F8F2-42AA-859E-1B53E831D470}"/>
              </a:ext>
            </a:extLst>
          </p:cNvPr>
          <p:cNvSpPr txBox="1"/>
          <p:nvPr/>
        </p:nvSpPr>
        <p:spPr>
          <a:xfrm>
            <a:off x="6235831" y="672503"/>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151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38" name="TextBox 10">
            <a:extLst>
              <a:ext uri="{FF2B5EF4-FFF2-40B4-BE49-F238E27FC236}">
                <a16:creationId xmlns:a16="http://schemas.microsoft.com/office/drawing/2014/main" id="{ACE4989B-4E42-44CF-B13C-6D2666C24A0E}"/>
              </a:ext>
            </a:extLst>
          </p:cNvPr>
          <p:cNvSpPr txBox="1"/>
          <p:nvPr/>
        </p:nvSpPr>
        <p:spPr>
          <a:xfrm>
            <a:off x="2861076" y="2917595"/>
            <a:ext cx="1218514" cy="790795"/>
          </a:xfrm>
          <a:prstGeom prst="rect">
            <a:avLst/>
          </a:prstGeom>
          <a:noFill/>
        </p:spPr>
        <p:txBody>
          <a:bodyPr wrap="square" rtlCol="0">
            <a:noAutofit/>
          </a:bodyPr>
          <a:lstStyle/>
          <a:p>
            <a:pPr algn="ctr">
              <a:lnSpc>
                <a:spcPct val="107000"/>
              </a:lnSpc>
              <a:spcAft>
                <a:spcPts val="800"/>
              </a:spcAft>
            </a:pP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14</a:t>
            </a:r>
            <a:r>
              <a:rPr lang="en-US" sz="1000" kern="1200" baseline="30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a:t>
            </a: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+ 15</a:t>
            </a:r>
            <a:r>
              <a:rPr lang="en-US" sz="1000" kern="1200" baseline="30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a:t>
            </a:r>
          </a:p>
          <a:p>
            <a:pPr algn="ctr">
              <a:lnSpc>
                <a:spcPct val="107000"/>
              </a:lnSpc>
              <a:spcAft>
                <a:spcPts val="800"/>
              </a:spcAft>
            </a:pPr>
            <a:r>
              <a:rPr lang="en-CA" sz="1000" kern="1200" baseline="30000" dirty="0">
                <a:solidFill>
                  <a:srgbClr val="000000"/>
                </a:solidFill>
                <a:latin typeface="Calibri" panose="020F0502020204030204" pitchFamily="34" charset="0"/>
                <a:ea typeface="Calibri" panose="020F0502020204030204" pitchFamily="34" charset="0"/>
                <a:cs typeface="Arial" panose="020B0604020202020204" pitchFamily="34" charset="0"/>
              </a:rPr>
              <a:t> </a:t>
            </a:r>
            <a:r>
              <a:rPr lang="en-CA" sz="1400" kern="1200" baseline="30000" dirty="0">
                <a:solidFill>
                  <a:srgbClr val="000000"/>
                </a:solidFill>
                <a:latin typeface="Calibri" panose="020F0502020204030204" pitchFamily="34" charset="0"/>
                <a:ea typeface="Calibri" panose="020F0502020204030204" pitchFamily="34" charset="0"/>
                <a:cs typeface="Arial" panose="020B0604020202020204" pitchFamily="34" charset="0"/>
              </a:rPr>
              <a:t>Amendment</a:t>
            </a:r>
            <a:endParaRPr lang="en-CA" sz="1400" baseline="300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Gender</a:t>
            </a:r>
          </a:p>
        </p:txBody>
      </p:sp>
      <p:sp>
        <p:nvSpPr>
          <p:cNvPr id="41" name="TextBox 10">
            <a:extLst>
              <a:ext uri="{FF2B5EF4-FFF2-40B4-BE49-F238E27FC236}">
                <a16:creationId xmlns:a16="http://schemas.microsoft.com/office/drawing/2014/main" id="{D32594A5-724E-483D-B657-0EA3BB863CA9}"/>
              </a:ext>
            </a:extLst>
          </p:cNvPr>
          <p:cNvSpPr txBox="1"/>
          <p:nvPr/>
        </p:nvSpPr>
        <p:spPr>
          <a:xfrm>
            <a:off x="2891571" y="3741629"/>
            <a:ext cx="1188019" cy="402988"/>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1</a:t>
            </a:r>
            <a:r>
              <a:rPr lang="en-US" sz="1000" baseline="30000" dirty="0">
                <a:solidFill>
                  <a:srgbClr val="000000"/>
                </a:solidFill>
                <a:latin typeface="Calibri" panose="020F0502020204030204" pitchFamily="34" charset="0"/>
                <a:ea typeface="Calibri" panose="020F0502020204030204" pitchFamily="34" charset="0"/>
                <a:cs typeface="Arial" panose="020B0604020202020204" pitchFamily="34" charset="0"/>
              </a:rPr>
              <a:t>st</a:t>
            </a: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 President Impeached</a:t>
            </a: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7964946C-7C88-4040-AFCE-D9E6E5EA5FAD}"/>
              </a:ext>
            </a:extLst>
          </p:cNvPr>
          <p:cNvCxnSpPr/>
          <p:nvPr/>
        </p:nvCxnSpPr>
        <p:spPr>
          <a:xfrm flipV="1">
            <a:off x="1087225" y="2717740"/>
            <a:ext cx="1582131" cy="12764"/>
          </a:xfrm>
          <a:prstGeom prst="line">
            <a:avLst/>
          </a:prstGeom>
          <a:ln w="38100"/>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791E359D-7DEA-4255-9AA2-6AC2055D018D}"/>
              </a:ext>
            </a:extLst>
          </p:cNvPr>
          <p:cNvCxnSpPr/>
          <p:nvPr/>
        </p:nvCxnSpPr>
        <p:spPr>
          <a:xfrm>
            <a:off x="9871435" y="2688045"/>
            <a:ext cx="1594701" cy="6408"/>
          </a:xfrm>
          <a:prstGeom prst="line">
            <a:avLst/>
          </a:prstGeom>
          <a:ln w="38100"/>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0D457409-A497-42D7-A38A-0D89A878F59F}"/>
              </a:ext>
            </a:extLst>
          </p:cNvPr>
          <p:cNvCxnSpPr/>
          <p:nvPr/>
        </p:nvCxnSpPr>
        <p:spPr>
          <a:xfrm>
            <a:off x="5491112" y="2304286"/>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EA94B993-80C1-4D9E-8698-2892481095ED}"/>
              </a:ext>
            </a:extLst>
          </p:cNvPr>
          <p:cNvCxnSpPr/>
          <p:nvPr/>
        </p:nvCxnSpPr>
        <p:spPr>
          <a:xfrm>
            <a:off x="7057533" y="2265009"/>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6478A4F5-FEA1-4490-85C1-A56D27EEDFD6}"/>
              </a:ext>
            </a:extLst>
          </p:cNvPr>
          <p:cNvCxnSpPr>
            <a:cxnSpLocks/>
          </p:cNvCxnSpPr>
          <p:nvPr/>
        </p:nvCxnSpPr>
        <p:spPr>
          <a:xfrm>
            <a:off x="6242116" y="1747577"/>
            <a:ext cx="0" cy="1159496"/>
          </a:xfrm>
          <a:prstGeom prst="line">
            <a:avLst/>
          </a:prstGeom>
          <a:ln w="38100"/>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AD718886-A6C4-4F97-B5F1-29CD72FEB837}"/>
              </a:ext>
            </a:extLst>
          </p:cNvPr>
          <p:cNvCxnSpPr/>
          <p:nvPr/>
        </p:nvCxnSpPr>
        <p:spPr>
          <a:xfrm>
            <a:off x="5491112" y="2688045"/>
            <a:ext cx="1566421" cy="0"/>
          </a:xfrm>
          <a:prstGeom prst="line">
            <a:avLst/>
          </a:prstGeom>
          <a:ln w="38100"/>
        </p:spPr>
        <p:style>
          <a:lnRef idx="1">
            <a:schemeClr val="dk1"/>
          </a:lnRef>
          <a:fillRef idx="0">
            <a:schemeClr val="dk1"/>
          </a:fillRef>
          <a:effectRef idx="0">
            <a:schemeClr val="dk1"/>
          </a:effectRef>
          <a:fontRef idx="minor">
            <a:schemeClr val="tx1"/>
          </a:fontRef>
        </p:style>
      </p:cxnSp>
      <p:sp>
        <p:nvSpPr>
          <p:cNvPr id="49" name="TextBox 10">
            <a:extLst>
              <a:ext uri="{FF2B5EF4-FFF2-40B4-BE49-F238E27FC236}">
                <a16:creationId xmlns:a16="http://schemas.microsoft.com/office/drawing/2014/main" id="{2C3CF233-A669-42C9-8BFD-4AA93A4554FF}"/>
              </a:ext>
            </a:extLst>
          </p:cNvPr>
          <p:cNvSpPr txBox="1"/>
          <p:nvPr/>
        </p:nvSpPr>
        <p:spPr>
          <a:xfrm>
            <a:off x="6710320" y="1758097"/>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1954</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50" name="TextBox 10">
            <a:extLst>
              <a:ext uri="{FF2B5EF4-FFF2-40B4-BE49-F238E27FC236}">
                <a16:creationId xmlns:a16="http://schemas.microsoft.com/office/drawing/2014/main" id="{1AAA3A28-2F0B-4521-91F7-5036769AE7D8}"/>
              </a:ext>
            </a:extLst>
          </p:cNvPr>
          <p:cNvSpPr txBox="1"/>
          <p:nvPr/>
        </p:nvSpPr>
        <p:spPr>
          <a:xfrm>
            <a:off x="5874232" y="1302660"/>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1951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51" name="TextBox 10">
            <a:extLst>
              <a:ext uri="{FF2B5EF4-FFF2-40B4-BE49-F238E27FC236}">
                <a16:creationId xmlns:a16="http://schemas.microsoft.com/office/drawing/2014/main" id="{A3FCDEAF-44B7-4874-A32A-3F9FCE7FC31F}"/>
              </a:ext>
            </a:extLst>
          </p:cNvPr>
          <p:cNvSpPr txBox="1"/>
          <p:nvPr/>
        </p:nvSpPr>
        <p:spPr>
          <a:xfrm>
            <a:off x="5092421" y="1787504"/>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1948</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52" name="Arc 51">
            <a:extLst>
              <a:ext uri="{FF2B5EF4-FFF2-40B4-BE49-F238E27FC236}">
                <a16:creationId xmlns:a16="http://schemas.microsoft.com/office/drawing/2014/main" id="{4F21D196-BBC6-4895-A7AE-30FD2BE56F88}"/>
              </a:ext>
            </a:extLst>
          </p:cNvPr>
          <p:cNvSpPr/>
          <p:nvPr/>
        </p:nvSpPr>
        <p:spPr>
          <a:xfrm>
            <a:off x="6273537" y="963673"/>
            <a:ext cx="4109476" cy="895626"/>
          </a:xfrm>
          <a:prstGeom prst="arc">
            <a:avLst>
              <a:gd name="adj1" fmla="val 10836188"/>
              <a:gd name="adj2" fmla="val 2"/>
            </a:avLst>
          </a:prstGeom>
          <a:ln w="25400">
            <a:solidFill>
              <a:schemeClr val="tx1"/>
            </a:solidFill>
            <a:headEnd type="triangle"/>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endParaRPr lang="en-CA"/>
          </a:p>
        </p:txBody>
      </p:sp>
      <p:sp>
        <p:nvSpPr>
          <p:cNvPr id="53" name="TextBox 10">
            <a:extLst>
              <a:ext uri="{FF2B5EF4-FFF2-40B4-BE49-F238E27FC236}">
                <a16:creationId xmlns:a16="http://schemas.microsoft.com/office/drawing/2014/main" id="{6FC9F723-7BC6-4152-8152-980FAE089E01}"/>
              </a:ext>
            </a:extLst>
          </p:cNvPr>
          <p:cNvSpPr txBox="1"/>
          <p:nvPr/>
        </p:nvSpPr>
        <p:spPr>
          <a:xfrm rot="20686554">
            <a:off x="7115476" y="947635"/>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63</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54" name="Arc 53">
            <a:extLst>
              <a:ext uri="{FF2B5EF4-FFF2-40B4-BE49-F238E27FC236}">
                <a16:creationId xmlns:a16="http://schemas.microsoft.com/office/drawing/2014/main" id="{CBB70759-196C-423B-B5A7-BD3D2C96AE1F}"/>
              </a:ext>
            </a:extLst>
          </p:cNvPr>
          <p:cNvSpPr/>
          <p:nvPr/>
        </p:nvSpPr>
        <p:spPr>
          <a:xfrm>
            <a:off x="5602426" y="985047"/>
            <a:ext cx="1349066" cy="1732686"/>
          </a:xfrm>
          <a:prstGeom prst="arc">
            <a:avLst>
              <a:gd name="adj1" fmla="val 10836188"/>
              <a:gd name="adj2" fmla="val 2"/>
            </a:avLst>
          </a:prstGeom>
          <a:ln w="25400">
            <a:solidFill>
              <a:schemeClr val="tx1"/>
            </a:solidFill>
            <a:headEnd type="triangle"/>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endParaRPr lang="en-CA"/>
          </a:p>
        </p:txBody>
      </p:sp>
      <p:sp>
        <p:nvSpPr>
          <p:cNvPr id="55" name="TextBox 10">
            <a:extLst>
              <a:ext uri="{FF2B5EF4-FFF2-40B4-BE49-F238E27FC236}">
                <a16:creationId xmlns:a16="http://schemas.microsoft.com/office/drawing/2014/main" id="{1F27E670-F149-44B4-B673-31142FB53980}"/>
              </a:ext>
            </a:extLst>
          </p:cNvPr>
          <p:cNvSpPr txBox="1"/>
          <p:nvPr/>
        </p:nvSpPr>
        <p:spPr>
          <a:xfrm rot="17946514">
            <a:off x="5313908" y="1235861"/>
            <a:ext cx="600710" cy="196215"/>
          </a:xfrm>
          <a:prstGeom prst="rect">
            <a:avLst/>
          </a:prstGeom>
          <a:noFill/>
        </p:spPr>
        <p:txBody>
          <a:bodyPr wrap="square" rtlCol="0">
            <a:noAutofit/>
          </a:bodyPr>
          <a:lstStyle/>
          <a:p>
            <a:pPr algn="ctr">
              <a:lnSpc>
                <a:spcPct val="107000"/>
              </a:lnSpc>
              <a:spcAft>
                <a:spcPts val="800"/>
              </a:spcAft>
            </a:pPr>
            <a:r>
              <a:rPr lang="en-US" sz="800"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Cold War</a:t>
            </a:r>
            <a:endParaRPr lang="en-CA" sz="1100">
              <a:effectLst/>
              <a:latin typeface="Calibri" panose="020F0502020204030204" pitchFamily="34" charset="0"/>
              <a:ea typeface="Calibri" panose="020F0502020204030204" pitchFamily="34" charset="0"/>
              <a:cs typeface="Arial" panose="020B0604020202020204" pitchFamily="34" charset="0"/>
            </a:endParaRPr>
          </a:p>
        </p:txBody>
      </p:sp>
      <p:sp>
        <p:nvSpPr>
          <p:cNvPr id="56" name="TextBox 10">
            <a:extLst>
              <a:ext uri="{FF2B5EF4-FFF2-40B4-BE49-F238E27FC236}">
                <a16:creationId xmlns:a16="http://schemas.microsoft.com/office/drawing/2014/main" id="{53F7CBCA-4C09-40DD-AD21-E3CB11436779}"/>
              </a:ext>
            </a:extLst>
          </p:cNvPr>
          <p:cNvSpPr txBox="1"/>
          <p:nvPr/>
        </p:nvSpPr>
        <p:spPr>
          <a:xfrm>
            <a:off x="4887149" y="2913591"/>
            <a:ext cx="1218514" cy="264138"/>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 Under God</a:t>
            </a: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7" name="TextBox 10">
            <a:extLst>
              <a:ext uri="{FF2B5EF4-FFF2-40B4-BE49-F238E27FC236}">
                <a16:creationId xmlns:a16="http://schemas.microsoft.com/office/drawing/2014/main" id="{EB24FDC8-B849-433A-9939-59F77BCB7464}"/>
              </a:ext>
            </a:extLst>
          </p:cNvPr>
          <p:cNvSpPr txBox="1"/>
          <p:nvPr/>
        </p:nvSpPr>
        <p:spPr>
          <a:xfrm>
            <a:off x="5897144" y="2907073"/>
            <a:ext cx="803727" cy="423680"/>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Knights of Columbus</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8" name="TextBox 10">
            <a:extLst>
              <a:ext uri="{FF2B5EF4-FFF2-40B4-BE49-F238E27FC236}">
                <a16:creationId xmlns:a16="http://schemas.microsoft.com/office/drawing/2014/main" id="{25CFE9FB-DE57-4A4B-A150-110E5065908B}"/>
              </a:ext>
            </a:extLst>
          </p:cNvPr>
          <p:cNvSpPr txBox="1"/>
          <p:nvPr/>
        </p:nvSpPr>
        <p:spPr>
          <a:xfrm>
            <a:off x="5724884" y="3386451"/>
            <a:ext cx="1218514" cy="433985"/>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Introduce  “ Under God</a:t>
            </a: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9" name="TextBox 10">
            <a:extLst>
              <a:ext uri="{FF2B5EF4-FFF2-40B4-BE49-F238E27FC236}">
                <a16:creationId xmlns:a16="http://schemas.microsoft.com/office/drawing/2014/main" id="{AD890771-4B42-4AEA-B716-669DCF8D6038}"/>
              </a:ext>
            </a:extLst>
          </p:cNvPr>
          <p:cNvSpPr txBox="1"/>
          <p:nvPr/>
        </p:nvSpPr>
        <p:spPr>
          <a:xfrm>
            <a:off x="6446772" y="2924611"/>
            <a:ext cx="1218514" cy="264138"/>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 Under God</a:t>
            </a: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60" name="TextBox 10">
            <a:extLst>
              <a:ext uri="{FF2B5EF4-FFF2-40B4-BE49-F238E27FC236}">
                <a16:creationId xmlns:a16="http://schemas.microsoft.com/office/drawing/2014/main" id="{858B8BD9-BED8-4A4A-B6B2-5AF9FB096BFE}"/>
              </a:ext>
            </a:extLst>
          </p:cNvPr>
          <p:cNvSpPr txBox="1"/>
          <p:nvPr/>
        </p:nvSpPr>
        <p:spPr>
          <a:xfrm>
            <a:off x="6710320" y="3362724"/>
            <a:ext cx="803727" cy="433983"/>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Pledge of Allegiance</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42" name="Straight Connector 41">
            <a:extLst>
              <a:ext uri="{FF2B5EF4-FFF2-40B4-BE49-F238E27FC236}">
                <a16:creationId xmlns:a16="http://schemas.microsoft.com/office/drawing/2014/main" id="{0D5A050B-1C85-478E-B998-6FE78A6D5595}"/>
              </a:ext>
            </a:extLst>
          </p:cNvPr>
          <p:cNvCxnSpPr>
            <a:stCxn id="59" idx="2"/>
          </p:cNvCxnSpPr>
          <p:nvPr/>
        </p:nvCxnSpPr>
        <p:spPr>
          <a:xfrm>
            <a:off x="7056029" y="3188749"/>
            <a:ext cx="0" cy="240251"/>
          </a:xfrm>
          <a:prstGeom prst="line">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4" name="TextBox 10">
            <a:extLst>
              <a:ext uri="{FF2B5EF4-FFF2-40B4-BE49-F238E27FC236}">
                <a16:creationId xmlns:a16="http://schemas.microsoft.com/office/drawing/2014/main" id="{301B4D8F-E7AD-4751-B430-A6E976FBCF99}"/>
              </a:ext>
            </a:extLst>
          </p:cNvPr>
          <p:cNvSpPr txBox="1"/>
          <p:nvPr/>
        </p:nvSpPr>
        <p:spPr>
          <a:xfrm>
            <a:off x="5732978" y="3392982"/>
            <a:ext cx="1218514" cy="433985"/>
          </a:xfrm>
          <a:prstGeom prst="rect">
            <a:avLst/>
          </a:prstGeom>
          <a:noFill/>
        </p:spPr>
        <p:txBody>
          <a:bodyPr wrap="square" rtlCol="0">
            <a:noAutofit/>
          </a:bodyPr>
          <a:lstStyle/>
          <a:p>
            <a:pPr algn="ctr">
              <a:lnSpc>
                <a:spcPct val="107000"/>
              </a:lnSpc>
              <a:spcAft>
                <a:spcPts val="800"/>
              </a:spcAft>
            </a:pPr>
            <a:r>
              <a:rPr lang="en-US" sz="10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Arial" panose="020B0604020202020204" pitchFamily="34" charset="0"/>
              </a:rPr>
              <a:t>Introduce  “ Under God</a:t>
            </a:r>
            <a:r>
              <a:rPr lang="en-US" sz="1000" kern="12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Arial" panose="020B0604020202020204" pitchFamily="34" charset="0"/>
              </a:rPr>
              <a:t>” </a:t>
            </a:r>
            <a:endParaRPr lang="en-CA" sz="10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Arial" panose="020B0604020202020204" pitchFamily="34" charset="0"/>
            </a:endParaRPr>
          </a:p>
        </p:txBody>
      </p:sp>
      <p:cxnSp>
        <p:nvCxnSpPr>
          <p:cNvPr id="65" name="Straight Connector 64">
            <a:extLst>
              <a:ext uri="{FF2B5EF4-FFF2-40B4-BE49-F238E27FC236}">
                <a16:creationId xmlns:a16="http://schemas.microsoft.com/office/drawing/2014/main" id="{A88C6FE6-FC17-4B1A-A4A7-B0C62DD6B1DD}"/>
              </a:ext>
            </a:extLst>
          </p:cNvPr>
          <p:cNvCxnSpPr/>
          <p:nvPr/>
        </p:nvCxnSpPr>
        <p:spPr>
          <a:xfrm>
            <a:off x="6342235" y="3232088"/>
            <a:ext cx="0" cy="240251"/>
          </a:xfrm>
          <a:prstGeom prst="line">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6" name="TextBox 10">
            <a:extLst>
              <a:ext uri="{FF2B5EF4-FFF2-40B4-BE49-F238E27FC236}">
                <a16:creationId xmlns:a16="http://schemas.microsoft.com/office/drawing/2014/main" id="{3A68695C-E37D-4F09-B6C3-F22170CE86CD}"/>
              </a:ext>
            </a:extLst>
          </p:cNvPr>
          <p:cNvSpPr txBox="1"/>
          <p:nvPr/>
        </p:nvSpPr>
        <p:spPr>
          <a:xfrm>
            <a:off x="1195519" y="3866733"/>
            <a:ext cx="1188019" cy="402988"/>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Gettysburg Address</a:t>
            </a: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24191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38151-CF59-43B6-8A33-1E69F8BAE8AF}"/>
              </a:ext>
            </a:extLst>
          </p:cNvPr>
          <p:cNvSpPr>
            <a:spLocks noGrp="1"/>
          </p:cNvSpPr>
          <p:nvPr>
            <p:ph type="title"/>
          </p:nvPr>
        </p:nvSpPr>
        <p:spPr>
          <a:xfrm>
            <a:off x="1687669" y="624110"/>
            <a:ext cx="4137059" cy="1280890"/>
          </a:xfrm>
        </p:spPr>
        <p:txBody>
          <a:bodyPr vert="horz" lIns="91440" tIns="45720" rIns="91440" bIns="45720" rtlCol="0" anchor="t">
            <a:normAutofit/>
          </a:bodyPr>
          <a:lstStyle/>
          <a:p>
            <a:r>
              <a:rPr lang="en-US" sz="3200"/>
              <a:t>“ In God We Trust”</a:t>
            </a:r>
          </a:p>
        </p:txBody>
      </p:sp>
      <p:sp>
        <p:nvSpPr>
          <p:cNvPr id="4" name="Text Placeholder 3">
            <a:extLst>
              <a:ext uri="{FF2B5EF4-FFF2-40B4-BE49-F238E27FC236}">
                <a16:creationId xmlns:a16="http://schemas.microsoft.com/office/drawing/2014/main" id="{F1E6EB2C-1524-4B42-B193-6A401CB72002}"/>
              </a:ext>
            </a:extLst>
          </p:cNvPr>
          <p:cNvSpPr>
            <a:spLocks noGrp="1"/>
          </p:cNvSpPr>
          <p:nvPr>
            <p:ph type="body" sz="half" idx="2"/>
          </p:nvPr>
        </p:nvSpPr>
        <p:spPr>
          <a:xfrm>
            <a:off x="1683956" y="2133600"/>
            <a:ext cx="4140772" cy="3777622"/>
          </a:xfrm>
        </p:spPr>
        <p:txBody>
          <a:bodyPr vert="horz" lIns="91440" tIns="45720" rIns="91440" bIns="45720" rtlCol="0">
            <a:normAutofit/>
          </a:bodyPr>
          <a:lstStyle/>
          <a:p>
            <a:pPr>
              <a:buFont typeface="Wingdings 3" charset="2"/>
              <a:buChar char=""/>
            </a:pPr>
            <a:r>
              <a:rPr lang="en-US" sz="1600" b="1">
                <a:solidFill>
                  <a:srgbClr val="000000"/>
                </a:solidFill>
              </a:rPr>
              <a:t>"</a:t>
            </a:r>
            <a:r>
              <a:rPr lang="en-US" sz="1600">
                <a:solidFill>
                  <a:srgbClr val="000000"/>
                </a:solidFill>
              </a:rPr>
              <a:t> In God We Trust ", also written as " In God we trust ", is the official motto of the United States of America. </a:t>
            </a:r>
          </a:p>
          <a:p>
            <a:pPr>
              <a:buFont typeface="Wingdings 3" charset="2"/>
              <a:buChar char=""/>
            </a:pPr>
            <a:r>
              <a:rPr lang="en-US" sz="1600">
                <a:solidFill>
                  <a:srgbClr val="000000"/>
                </a:solidFill>
              </a:rPr>
              <a:t>It was adopted by the U.S. Congress in 1956, replacing E pluribus unum ( Out of many one), in use since the initial 1776 design of the Great Seal of the United States.</a:t>
            </a:r>
          </a:p>
        </p:txBody>
      </p:sp>
      <p:sp>
        <p:nvSpPr>
          <p:cNvPr id="5" name="Content Placeholder 4">
            <a:extLst>
              <a:ext uri="{FF2B5EF4-FFF2-40B4-BE49-F238E27FC236}">
                <a16:creationId xmlns:a16="http://schemas.microsoft.com/office/drawing/2014/main" id="{B4DB548E-F7D9-4DFC-A24C-61A12E576DCA}"/>
              </a:ext>
            </a:extLst>
          </p:cNvPr>
          <p:cNvSpPr>
            <a:spLocks noGrp="1"/>
          </p:cNvSpPr>
          <p:nvPr>
            <p:ph idx="1"/>
          </p:nvPr>
        </p:nvSpPr>
        <p:spPr/>
        <p:txBody>
          <a:bodyPr/>
          <a:lstStyle/>
          <a:p>
            <a:endParaRPr lang="en-CA"/>
          </a:p>
        </p:txBody>
      </p:sp>
      <p:pic>
        <p:nvPicPr>
          <p:cNvPr id="13314" name="Picture 2" descr="Image result for In God We Trust Motto ">
            <a:extLst>
              <a:ext uri="{FF2B5EF4-FFF2-40B4-BE49-F238E27FC236}">
                <a16:creationId xmlns:a16="http://schemas.microsoft.com/office/drawing/2014/main" id="{6CFAC587-1F6A-4743-9065-27AC028217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3012" y="-9427"/>
            <a:ext cx="58689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3972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2F43F26-329B-452C-B1F4-B77DC9080F05}"/>
              </a:ext>
            </a:extLst>
          </p:cNvPr>
          <p:cNvCxnSpPr/>
          <p:nvPr/>
        </p:nvCxnSpPr>
        <p:spPr>
          <a:xfrm>
            <a:off x="1102816" y="2926455"/>
            <a:ext cx="10378911"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5A2C4628-1E93-44CE-BDF9-7BE3BA43FE19}"/>
              </a:ext>
            </a:extLst>
          </p:cNvPr>
          <p:cNvCxnSpPr/>
          <p:nvPr/>
        </p:nvCxnSpPr>
        <p:spPr>
          <a:xfrm>
            <a:off x="11472421"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0F872E60-F09E-4837-A31F-16F7B7C9CB6A}"/>
              </a:ext>
            </a:extLst>
          </p:cNvPr>
          <p:cNvCxnSpPr/>
          <p:nvPr/>
        </p:nvCxnSpPr>
        <p:spPr>
          <a:xfrm>
            <a:off x="9871435"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E43EC8E1-4DAE-4542-98EF-F7ED585F097D}"/>
              </a:ext>
            </a:extLst>
          </p:cNvPr>
          <p:cNvCxnSpPr>
            <a:cxnSpLocks/>
          </p:cNvCxnSpPr>
          <p:nvPr/>
        </p:nvCxnSpPr>
        <p:spPr>
          <a:xfrm>
            <a:off x="10683711" y="1753386"/>
            <a:ext cx="0" cy="1159496"/>
          </a:xfrm>
          <a:prstGeom prst="line">
            <a:avLst/>
          </a:prstGeom>
          <a:ln w="381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B340EEC6-182A-48CF-9087-E3D38AFAD938}"/>
              </a:ext>
            </a:extLst>
          </p:cNvPr>
          <p:cNvCxnSpPr/>
          <p:nvPr/>
        </p:nvCxnSpPr>
        <p:spPr>
          <a:xfrm>
            <a:off x="2669356"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66B2AB15-F6D7-40CE-BA2F-1449B61E4D3E}"/>
              </a:ext>
            </a:extLst>
          </p:cNvPr>
          <p:cNvCxnSpPr/>
          <p:nvPr/>
        </p:nvCxnSpPr>
        <p:spPr>
          <a:xfrm>
            <a:off x="1087225"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425DFA1C-3D0D-4215-A5F6-66EFFB6A55BF}"/>
              </a:ext>
            </a:extLst>
          </p:cNvPr>
          <p:cNvCxnSpPr>
            <a:cxnSpLocks/>
          </p:cNvCxnSpPr>
          <p:nvPr/>
        </p:nvCxnSpPr>
        <p:spPr>
          <a:xfrm>
            <a:off x="1899501" y="1753386"/>
            <a:ext cx="0" cy="1159496"/>
          </a:xfrm>
          <a:prstGeom prst="line">
            <a:avLst/>
          </a:prstGeom>
          <a:ln w="38100"/>
        </p:spPr>
        <p:style>
          <a:lnRef idx="1">
            <a:schemeClr val="dk1"/>
          </a:lnRef>
          <a:fillRef idx="0">
            <a:schemeClr val="dk1"/>
          </a:fillRef>
          <a:effectRef idx="0">
            <a:schemeClr val="dk1"/>
          </a:effectRef>
          <a:fontRef idx="minor">
            <a:schemeClr val="tx1"/>
          </a:fontRef>
        </p:style>
      </p:cxnSp>
      <p:sp>
        <p:nvSpPr>
          <p:cNvPr id="12" name="TextBox 10">
            <a:extLst>
              <a:ext uri="{FF2B5EF4-FFF2-40B4-BE49-F238E27FC236}">
                <a16:creationId xmlns:a16="http://schemas.microsoft.com/office/drawing/2014/main" id="{48D33BE1-E867-462E-B0B9-349BBA08BAF5}"/>
              </a:ext>
            </a:extLst>
          </p:cNvPr>
          <p:cNvSpPr txBox="1"/>
          <p:nvPr/>
        </p:nvSpPr>
        <p:spPr>
          <a:xfrm>
            <a:off x="851076" y="1753385"/>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1861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TextBox 10">
            <a:extLst>
              <a:ext uri="{FF2B5EF4-FFF2-40B4-BE49-F238E27FC236}">
                <a16:creationId xmlns:a16="http://schemas.microsoft.com/office/drawing/2014/main" id="{2464463F-35AF-4840-A13D-D95C4BC4D173}"/>
              </a:ext>
            </a:extLst>
          </p:cNvPr>
          <p:cNvSpPr txBox="1"/>
          <p:nvPr/>
        </p:nvSpPr>
        <p:spPr>
          <a:xfrm>
            <a:off x="10979325" y="1753384"/>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2019</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4" name="TextBox 10">
            <a:extLst>
              <a:ext uri="{FF2B5EF4-FFF2-40B4-BE49-F238E27FC236}">
                <a16:creationId xmlns:a16="http://schemas.microsoft.com/office/drawing/2014/main" id="{44E35BB6-5670-4648-8538-F001D956635F}"/>
              </a:ext>
            </a:extLst>
          </p:cNvPr>
          <p:cNvSpPr txBox="1"/>
          <p:nvPr/>
        </p:nvSpPr>
        <p:spPr>
          <a:xfrm>
            <a:off x="10322112" y="1348063"/>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2014</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5" name="TextBox 10">
            <a:extLst>
              <a:ext uri="{FF2B5EF4-FFF2-40B4-BE49-F238E27FC236}">
                <a16:creationId xmlns:a16="http://schemas.microsoft.com/office/drawing/2014/main" id="{943327ED-AB1B-47F7-BE00-896E120AA79B}"/>
              </a:ext>
            </a:extLst>
          </p:cNvPr>
          <p:cNvSpPr txBox="1"/>
          <p:nvPr/>
        </p:nvSpPr>
        <p:spPr>
          <a:xfrm>
            <a:off x="9451108" y="1758097"/>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9/11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6" name="TextBox 10">
            <a:extLst>
              <a:ext uri="{FF2B5EF4-FFF2-40B4-BE49-F238E27FC236}">
                <a16:creationId xmlns:a16="http://schemas.microsoft.com/office/drawing/2014/main" id="{01DB82EB-CA17-46B6-ADB0-A8EF7997824E}"/>
              </a:ext>
            </a:extLst>
          </p:cNvPr>
          <p:cNvSpPr txBox="1"/>
          <p:nvPr/>
        </p:nvSpPr>
        <p:spPr>
          <a:xfrm>
            <a:off x="2386548" y="1753383"/>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1865</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7" name="TextBox 10">
            <a:extLst>
              <a:ext uri="{FF2B5EF4-FFF2-40B4-BE49-F238E27FC236}">
                <a16:creationId xmlns:a16="http://schemas.microsoft.com/office/drawing/2014/main" id="{3B12831B-61F8-439D-B859-134B8E2C4250}"/>
              </a:ext>
            </a:extLst>
          </p:cNvPr>
          <p:cNvSpPr txBox="1"/>
          <p:nvPr/>
        </p:nvSpPr>
        <p:spPr>
          <a:xfrm>
            <a:off x="1574273" y="1352776"/>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1863</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8" name="TextBox 10">
            <a:extLst>
              <a:ext uri="{FF2B5EF4-FFF2-40B4-BE49-F238E27FC236}">
                <a16:creationId xmlns:a16="http://schemas.microsoft.com/office/drawing/2014/main" id="{BC493973-6104-4249-A1AB-6836AF8BE267}"/>
              </a:ext>
            </a:extLst>
          </p:cNvPr>
          <p:cNvSpPr txBox="1"/>
          <p:nvPr/>
        </p:nvSpPr>
        <p:spPr>
          <a:xfrm>
            <a:off x="11017028" y="1348091"/>
            <a:ext cx="841892" cy="376948"/>
          </a:xfrm>
          <a:prstGeom prst="rect">
            <a:avLst/>
          </a:prstGeom>
          <a:noFill/>
        </p:spPr>
        <p:txBody>
          <a:bodyPr wrap="square" rtlCol="0">
            <a:noAutofit/>
          </a:bodyPr>
          <a:lstStyle/>
          <a:p>
            <a:pPr algn="ctr">
              <a:lnSpc>
                <a:spcPct val="107000"/>
              </a:lnSpc>
              <a:spcAft>
                <a:spcPts val="800"/>
              </a:spcAft>
            </a:pPr>
            <a:r>
              <a:rPr lang="en-US" b="1" kern="1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Oct 22</a:t>
            </a:r>
            <a:endParaRPr lang="en-CA"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9" name="TextBox 10">
            <a:extLst>
              <a:ext uri="{FF2B5EF4-FFF2-40B4-BE49-F238E27FC236}">
                <a16:creationId xmlns:a16="http://schemas.microsoft.com/office/drawing/2014/main" id="{7EAA7E42-28EA-4C8E-94A4-08CCABD45162}"/>
              </a:ext>
            </a:extLst>
          </p:cNvPr>
          <p:cNvSpPr txBox="1"/>
          <p:nvPr/>
        </p:nvSpPr>
        <p:spPr>
          <a:xfrm>
            <a:off x="10289120" y="985048"/>
            <a:ext cx="928777" cy="405321"/>
          </a:xfrm>
          <a:prstGeom prst="rect">
            <a:avLst/>
          </a:prstGeom>
          <a:noFill/>
        </p:spPr>
        <p:txBody>
          <a:bodyPr wrap="square" rtlCol="0">
            <a:noAutofit/>
          </a:bodyPr>
          <a:lstStyle/>
          <a:p>
            <a:pPr algn="ctr">
              <a:lnSpc>
                <a:spcPct val="107000"/>
              </a:lnSpc>
              <a:spcAft>
                <a:spcPts val="800"/>
              </a:spcAft>
            </a:pPr>
            <a:r>
              <a:rPr lang="en-US" b="1" kern="1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July 21</a:t>
            </a:r>
            <a:endParaRPr lang="en-CA"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0" name="TextBox 10">
            <a:extLst>
              <a:ext uri="{FF2B5EF4-FFF2-40B4-BE49-F238E27FC236}">
                <a16:creationId xmlns:a16="http://schemas.microsoft.com/office/drawing/2014/main" id="{3869CBCE-23C0-457A-A8BB-06FBDFD9E28D}"/>
              </a:ext>
            </a:extLst>
          </p:cNvPr>
          <p:cNvSpPr txBox="1"/>
          <p:nvPr/>
        </p:nvSpPr>
        <p:spPr>
          <a:xfrm>
            <a:off x="9303302" y="1390369"/>
            <a:ext cx="862362" cy="405321"/>
          </a:xfrm>
          <a:prstGeom prst="rect">
            <a:avLst/>
          </a:prstGeom>
          <a:noFill/>
        </p:spPr>
        <p:txBody>
          <a:bodyPr wrap="square" rtlCol="0">
            <a:noAutofit/>
          </a:bodyPr>
          <a:lstStyle/>
          <a:p>
            <a:pPr algn="ctr">
              <a:lnSpc>
                <a:spcPct val="107000"/>
              </a:lnSpc>
              <a:spcAft>
                <a:spcPts val="800"/>
              </a:spcAft>
            </a:pPr>
            <a:r>
              <a:rPr lang="en-US" b="1" kern="1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Ap. 19</a:t>
            </a:r>
            <a:endParaRPr lang="en-CA"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1" name="TextBox 10">
            <a:extLst>
              <a:ext uri="{FF2B5EF4-FFF2-40B4-BE49-F238E27FC236}">
                <a16:creationId xmlns:a16="http://schemas.microsoft.com/office/drawing/2014/main" id="{CE32E010-334A-4FB7-98E4-264BF8D9A1F2}"/>
              </a:ext>
            </a:extLst>
          </p:cNvPr>
          <p:cNvSpPr txBox="1"/>
          <p:nvPr/>
        </p:nvSpPr>
        <p:spPr>
          <a:xfrm>
            <a:off x="10263984" y="650380"/>
            <a:ext cx="928777" cy="334668"/>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Midway</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22" name="Arc 21">
            <a:extLst>
              <a:ext uri="{FF2B5EF4-FFF2-40B4-BE49-F238E27FC236}">
                <a16:creationId xmlns:a16="http://schemas.microsoft.com/office/drawing/2014/main" id="{B4084809-CFFE-40BA-9BF5-8B70BAAE8C8B}"/>
              </a:ext>
            </a:extLst>
          </p:cNvPr>
          <p:cNvSpPr/>
          <p:nvPr/>
        </p:nvSpPr>
        <p:spPr>
          <a:xfrm>
            <a:off x="2017695" y="410946"/>
            <a:ext cx="8493427" cy="1700617"/>
          </a:xfrm>
          <a:prstGeom prst="arc">
            <a:avLst>
              <a:gd name="adj1" fmla="val 10836188"/>
              <a:gd name="adj2" fmla="val 2"/>
            </a:avLst>
          </a:prstGeom>
          <a:ln w="25400">
            <a:solidFill>
              <a:schemeClr val="tx1"/>
            </a:solidFill>
            <a:headEnd type="triangle"/>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endParaRPr lang="en-CA"/>
          </a:p>
        </p:txBody>
      </p:sp>
      <p:sp>
        <p:nvSpPr>
          <p:cNvPr id="23" name="TextBox 10">
            <a:extLst>
              <a:ext uri="{FF2B5EF4-FFF2-40B4-BE49-F238E27FC236}">
                <a16:creationId xmlns:a16="http://schemas.microsoft.com/office/drawing/2014/main" id="{19396C69-E989-4FE5-8678-9B0F0708F40C}"/>
              </a:ext>
            </a:extLst>
          </p:cNvPr>
          <p:cNvSpPr txBox="1"/>
          <p:nvPr/>
        </p:nvSpPr>
        <p:spPr>
          <a:xfrm>
            <a:off x="5902809" y="133545"/>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151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4" name="Connector: Curved 3">
            <a:extLst>
              <a:ext uri="{FF2B5EF4-FFF2-40B4-BE49-F238E27FC236}">
                <a16:creationId xmlns:a16="http://schemas.microsoft.com/office/drawing/2014/main" id="{39E54B98-85B7-4FF4-8E44-1F9D88735B62}"/>
              </a:ext>
            </a:extLst>
          </p:cNvPr>
          <p:cNvCxnSpPr>
            <a:cxnSpLocks/>
            <a:endCxn id="25" idx="0"/>
          </p:cNvCxnSpPr>
          <p:nvPr/>
        </p:nvCxnSpPr>
        <p:spPr>
          <a:xfrm rot="5400000">
            <a:off x="448763" y="3554970"/>
            <a:ext cx="847531" cy="383617"/>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24" name="Connector: Curved 23">
            <a:extLst>
              <a:ext uri="{FF2B5EF4-FFF2-40B4-BE49-F238E27FC236}">
                <a16:creationId xmlns:a16="http://schemas.microsoft.com/office/drawing/2014/main" id="{CCC0403A-7D88-4CF8-8214-781196DD065D}"/>
              </a:ext>
            </a:extLst>
          </p:cNvPr>
          <p:cNvCxnSpPr>
            <a:cxnSpLocks/>
            <a:stCxn id="33" idx="2"/>
          </p:cNvCxnSpPr>
          <p:nvPr/>
        </p:nvCxnSpPr>
        <p:spPr>
          <a:xfrm rot="16200000" flipH="1">
            <a:off x="847435" y="3566792"/>
            <a:ext cx="806379" cy="295615"/>
          </a:xfrm>
          <a:prstGeom prst="curvedConnector3">
            <a:avLst/>
          </a:prstGeom>
        </p:spPr>
        <p:style>
          <a:lnRef idx="1">
            <a:schemeClr val="accent1"/>
          </a:lnRef>
          <a:fillRef idx="0">
            <a:schemeClr val="accent1"/>
          </a:fillRef>
          <a:effectRef idx="0">
            <a:schemeClr val="accent1"/>
          </a:effectRef>
          <a:fontRef idx="minor">
            <a:schemeClr val="tx1"/>
          </a:fontRef>
        </p:style>
      </p:cxnSp>
      <p:sp>
        <p:nvSpPr>
          <p:cNvPr id="25" name="TextBox 10">
            <a:extLst>
              <a:ext uri="{FF2B5EF4-FFF2-40B4-BE49-F238E27FC236}">
                <a16:creationId xmlns:a16="http://schemas.microsoft.com/office/drawing/2014/main" id="{5A53C82F-E45B-4EBB-8389-4DFD6A9170F7}"/>
              </a:ext>
            </a:extLst>
          </p:cNvPr>
          <p:cNvSpPr txBox="1"/>
          <p:nvPr/>
        </p:nvSpPr>
        <p:spPr>
          <a:xfrm>
            <a:off x="155722" y="4170544"/>
            <a:ext cx="1049994" cy="402989"/>
          </a:xfrm>
          <a:prstGeom prst="rect">
            <a:avLst/>
          </a:prstGeom>
          <a:noFill/>
        </p:spPr>
        <p:txBody>
          <a:bodyPr wrap="square" rtlCol="0">
            <a:noAutofit/>
          </a:bodyPr>
          <a:lstStyle/>
          <a:p>
            <a:pPr algn="ctr">
              <a:lnSpc>
                <a:spcPct val="107000"/>
              </a:lnSpc>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Judgement</a:t>
            </a: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6" name="TextBox 10">
            <a:extLst>
              <a:ext uri="{FF2B5EF4-FFF2-40B4-BE49-F238E27FC236}">
                <a16:creationId xmlns:a16="http://schemas.microsoft.com/office/drawing/2014/main" id="{BDCD1C46-B330-40F1-ABDC-6C0988FD7EE1}"/>
              </a:ext>
            </a:extLst>
          </p:cNvPr>
          <p:cNvSpPr txBox="1"/>
          <p:nvPr/>
        </p:nvSpPr>
        <p:spPr>
          <a:xfrm>
            <a:off x="105264" y="4442920"/>
            <a:ext cx="1049994" cy="867306"/>
          </a:xfrm>
          <a:prstGeom prst="rect">
            <a:avLst/>
          </a:prstGeom>
          <a:noFill/>
        </p:spPr>
        <p:txBody>
          <a:bodyPr wrap="square" rtlCol="0">
            <a:noAutofit/>
          </a:bodyPr>
          <a:lstStyle/>
          <a:p>
            <a:pPr algn="ctr">
              <a:lnSpc>
                <a:spcPct val="107000"/>
              </a:lnSpc>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USA + Churches</a:t>
            </a:r>
          </a:p>
          <a:p>
            <a:pPr algn="ctr">
              <a:lnSpc>
                <a:spcPct val="107000"/>
              </a:lnSpc>
              <a:spcAft>
                <a:spcPts val="800"/>
              </a:spcAft>
            </a:pPr>
            <a:r>
              <a:rPr lang="en-US" sz="1400" dirty="0">
                <a:solidFill>
                  <a:srgbClr val="000000"/>
                </a:solidFill>
                <a:latin typeface="Calibri" panose="020F0502020204030204" pitchFamily="34" charset="0"/>
                <a:ea typeface="Calibri" panose="020F0502020204030204" pitchFamily="34" charset="0"/>
                <a:cs typeface="Arial" panose="020B0604020202020204" pitchFamily="34" charset="0"/>
              </a:rPr>
              <a:t>Slavery</a:t>
            </a: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7" name="TextBox 10">
            <a:extLst>
              <a:ext uri="{FF2B5EF4-FFF2-40B4-BE49-F238E27FC236}">
                <a16:creationId xmlns:a16="http://schemas.microsoft.com/office/drawing/2014/main" id="{E1939FC3-C255-4FF3-993F-A148253365E9}"/>
              </a:ext>
            </a:extLst>
          </p:cNvPr>
          <p:cNvSpPr txBox="1"/>
          <p:nvPr/>
        </p:nvSpPr>
        <p:spPr>
          <a:xfrm>
            <a:off x="222384" y="5729787"/>
            <a:ext cx="1049994" cy="402989"/>
          </a:xfrm>
          <a:prstGeom prst="rect">
            <a:avLst/>
          </a:prstGeom>
          <a:noFill/>
        </p:spPr>
        <p:txBody>
          <a:bodyPr wrap="square" rtlCol="0">
            <a:noAutofit/>
          </a:bodyPr>
          <a:lstStyle/>
          <a:p>
            <a:pPr algn="ctr">
              <a:lnSpc>
                <a:spcPct val="107000"/>
              </a:lnSpc>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Ellen White</a:t>
            </a: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29" name="Straight Arrow Connector 28">
            <a:extLst>
              <a:ext uri="{FF2B5EF4-FFF2-40B4-BE49-F238E27FC236}">
                <a16:creationId xmlns:a16="http://schemas.microsoft.com/office/drawing/2014/main" id="{576B3AD3-8FD6-4113-BC2A-A3D9F6E45CA3}"/>
              </a:ext>
            </a:extLst>
          </p:cNvPr>
          <p:cNvCxnSpPr/>
          <p:nvPr/>
        </p:nvCxnSpPr>
        <p:spPr>
          <a:xfrm flipV="1">
            <a:off x="510363" y="5354046"/>
            <a:ext cx="170356" cy="2321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TextBox 10">
            <a:extLst>
              <a:ext uri="{FF2B5EF4-FFF2-40B4-BE49-F238E27FC236}">
                <a16:creationId xmlns:a16="http://schemas.microsoft.com/office/drawing/2014/main" id="{F66E2343-60C8-47A3-9F90-2BAC0FC58F16}"/>
              </a:ext>
            </a:extLst>
          </p:cNvPr>
          <p:cNvSpPr txBox="1"/>
          <p:nvPr/>
        </p:nvSpPr>
        <p:spPr>
          <a:xfrm>
            <a:off x="1107890" y="2340987"/>
            <a:ext cx="701817" cy="235107"/>
          </a:xfrm>
          <a:prstGeom prst="rect">
            <a:avLst/>
          </a:prstGeom>
          <a:noFill/>
        </p:spPr>
        <p:txBody>
          <a:bodyPr wrap="square" rtlCol="0">
            <a:noAutofit/>
          </a:bodyPr>
          <a:lstStyle/>
          <a:p>
            <a:pPr>
              <a:spcAft>
                <a:spcPts val="0"/>
              </a:spcAft>
            </a:pPr>
            <a:r>
              <a:rPr lang="en-US" sz="1000" dirty="0">
                <a:effectLst/>
                <a:latin typeface="Calibri" panose="020F0502020204030204" pitchFamily="34" charset="0"/>
                <a:ea typeface="Calibri" panose="020F0502020204030204" pitchFamily="34" charset="0"/>
                <a:cs typeface="Arial" panose="020B0604020202020204" pitchFamily="34" charset="0"/>
              </a:rPr>
              <a:t>R. losing</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0" name="TextBox 10">
            <a:extLst>
              <a:ext uri="{FF2B5EF4-FFF2-40B4-BE49-F238E27FC236}">
                <a16:creationId xmlns:a16="http://schemas.microsoft.com/office/drawing/2014/main" id="{4AEE90C0-A20E-4D56-9217-869EB720AB25}"/>
              </a:ext>
            </a:extLst>
          </p:cNvPr>
          <p:cNvSpPr txBox="1"/>
          <p:nvPr/>
        </p:nvSpPr>
        <p:spPr>
          <a:xfrm>
            <a:off x="1064334" y="4197135"/>
            <a:ext cx="1049994" cy="402989"/>
          </a:xfrm>
          <a:prstGeom prst="rect">
            <a:avLst/>
          </a:prstGeom>
          <a:noFill/>
        </p:spPr>
        <p:txBody>
          <a:bodyPr wrap="square" rtlCol="0">
            <a:noAutofit/>
          </a:bodyPr>
          <a:lstStyle/>
          <a:p>
            <a:pPr algn="ctr">
              <a:lnSpc>
                <a:spcPct val="107000"/>
              </a:lnSpc>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Judgement</a:t>
            </a: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1" name="TextBox 10">
            <a:extLst>
              <a:ext uri="{FF2B5EF4-FFF2-40B4-BE49-F238E27FC236}">
                <a16:creationId xmlns:a16="http://schemas.microsoft.com/office/drawing/2014/main" id="{16B39AC8-11A3-4E81-A504-D2AB33F6C1CE}"/>
              </a:ext>
            </a:extLst>
          </p:cNvPr>
          <p:cNvSpPr txBox="1"/>
          <p:nvPr/>
        </p:nvSpPr>
        <p:spPr>
          <a:xfrm>
            <a:off x="1012473" y="4460418"/>
            <a:ext cx="1295099" cy="1306783"/>
          </a:xfrm>
          <a:prstGeom prst="rect">
            <a:avLst/>
          </a:prstGeom>
          <a:noFill/>
        </p:spPr>
        <p:txBody>
          <a:bodyPr wrap="square" rtlCol="0">
            <a:noAutofit/>
          </a:bodyPr>
          <a:lstStyle/>
          <a:p>
            <a:pPr algn="ctr">
              <a:lnSpc>
                <a:spcPct val="107000"/>
              </a:lnSpc>
              <a:spcAft>
                <a:spcPts val="800"/>
              </a:spcAft>
            </a:pPr>
            <a:r>
              <a:rPr lang="fr-CA" sz="1400" dirty="0">
                <a:effectLst/>
                <a:latin typeface="Calibri" panose="020F0502020204030204" pitchFamily="34" charset="0"/>
                <a:ea typeface="Calibri" panose="020F0502020204030204" pitchFamily="34" charset="0"/>
                <a:cs typeface="Arial" panose="020B0604020202020204" pitchFamily="34" charset="0"/>
              </a:rPr>
              <a:t>Church + State</a:t>
            </a:r>
          </a:p>
          <a:p>
            <a:pPr algn="ctr">
              <a:lnSpc>
                <a:spcPct val="107000"/>
              </a:lnSpc>
              <a:spcAft>
                <a:spcPts val="800"/>
              </a:spcAft>
            </a:pPr>
            <a:r>
              <a:rPr lang="fr-CA" sz="1400" dirty="0">
                <a:latin typeface="Calibri" panose="020F0502020204030204" pitchFamily="34" charset="0"/>
                <a:ea typeface="Calibri" panose="020F0502020204030204" pitchFamily="34" charset="0"/>
                <a:cs typeface="Arial" panose="020B0604020202020204" pitchFamily="34" charset="0"/>
              </a:rPr>
              <a:t>Immorality</a:t>
            </a:r>
          </a:p>
          <a:p>
            <a:pPr algn="ctr">
              <a:lnSpc>
                <a:spcPct val="107000"/>
              </a:lnSpc>
              <a:spcAft>
                <a:spcPts val="800"/>
              </a:spcAft>
            </a:pPr>
            <a:r>
              <a:rPr lang="fr-CA" sz="1400" dirty="0">
                <a:effectLst/>
                <a:latin typeface="Calibri" panose="020F0502020204030204" pitchFamily="34" charset="0"/>
                <a:ea typeface="Calibri" panose="020F0502020204030204" pitchFamily="34" charset="0"/>
                <a:cs typeface="Arial" panose="020B0604020202020204" pitchFamily="34" charset="0"/>
              </a:rPr>
              <a:t>Christian Nation</a:t>
            </a:r>
          </a:p>
          <a:p>
            <a:pPr algn="ctr">
              <a:lnSpc>
                <a:spcPct val="107000"/>
              </a:lnSpc>
              <a:spcAft>
                <a:spcPts val="800"/>
              </a:spcAft>
            </a:pP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2" name="TextBox 10">
            <a:extLst>
              <a:ext uri="{FF2B5EF4-FFF2-40B4-BE49-F238E27FC236}">
                <a16:creationId xmlns:a16="http://schemas.microsoft.com/office/drawing/2014/main" id="{58AB3E74-C191-4446-8B61-8E681E9955FE}"/>
              </a:ext>
            </a:extLst>
          </p:cNvPr>
          <p:cNvSpPr txBox="1"/>
          <p:nvPr/>
        </p:nvSpPr>
        <p:spPr>
          <a:xfrm>
            <a:off x="1398430" y="2907074"/>
            <a:ext cx="1014821" cy="423681"/>
          </a:xfrm>
          <a:prstGeom prst="rect">
            <a:avLst/>
          </a:prstGeom>
          <a:noFill/>
        </p:spPr>
        <p:txBody>
          <a:bodyPr wrap="square" rtlCol="0">
            <a:noAutofit/>
          </a:bodyPr>
          <a:lstStyle/>
          <a:p>
            <a:pPr algn="ctr">
              <a:lnSpc>
                <a:spcPct val="107000"/>
              </a:lnSpc>
              <a:spcAft>
                <a:spcPts val="800"/>
              </a:spcAft>
            </a:pP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National Reform Movement</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3" name="TextBox 10">
            <a:extLst>
              <a:ext uri="{FF2B5EF4-FFF2-40B4-BE49-F238E27FC236}">
                <a16:creationId xmlns:a16="http://schemas.microsoft.com/office/drawing/2014/main" id="{DDC6C430-A7FF-4220-BFF3-846EEB5DA45C}"/>
              </a:ext>
            </a:extLst>
          </p:cNvPr>
          <p:cNvSpPr txBox="1"/>
          <p:nvPr/>
        </p:nvSpPr>
        <p:spPr>
          <a:xfrm>
            <a:off x="493560" y="2887730"/>
            <a:ext cx="1218514" cy="423681"/>
          </a:xfrm>
          <a:prstGeom prst="rect">
            <a:avLst/>
          </a:prstGeom>
          <a:noFill/>
        </p:spPr>
        <p:txBody>
          <a:bodyPr wrap="square" rtlCol="0">
            <a:noAutofit/>
          </a:bodyPr>
          <a:lstStyle/>
          <a:p>
            <a:pPr algn="ctr">
              <a:lnSpc>
                <a:spcPct val="107000"/>
              </a:lnSpc>
              <a:spcAft>
                <a:spcPts val="800"/>
              </a:spcAft>
            </a:pP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Religious Motto Suggested</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4" name="TextBox 10">
            <a:extLst>
              <a:ext uri="{FF2B5EF4-FFF2-40B4-BE49-F238E27FC236}">
                <a16:creationId xmlns:a16="http://schemas.microsoft.com/office/drawing/2014/main" id="{0CA3393E-FE4A-4CA8-BA85-B95F72B685C5}"/>
              </a:ext>
            </a:extLst>
          </p:cNvPr>
          <p:cNvSpPr txBox="1"/>
          <p:nvPr/>
        </p:nvSpPr>
        <p:spPr>
          <a:xfrm>
            <a:off x="1312749" y="3567422"/>
            <a:ext cx="1218514" cy="264138"/>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 I</a:t>
            </a: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n God We Trust”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5" name="TextBox 10">
            <a:extLst>
              <a:ext uri="{FF2B5EF4-FFF2-40B4-BE49-F238E27FC236}">
                <a16:creationId xmlns:a16="http://schemas.microsoft.com/office/drawing/2014/main" id="{CCA39998-D0E9-4111-9AF8-FDE4082CFBDF}"/>
              </a:ext>
            </a:extLst>
          </p:cNvPr>
          <p:cNvSpPr txBox="1"/>
          <p:nvPr/>
        </p:nvSpPr>
        <p:spPr>
          <a:xfrm>
            <a:off x="2072091" y="2907073"/>
            <a:ext cx="1218514" cy="423681"/>
          </a:xfrm>
          <a:prstGeom prst="rect">
            <a:avLst/>
          </a:prstGeom>
          <a:noFill/>
        </p:spPr>
        <p:txBody>
          <a:bodyPr wrap="square" rtlCol="0">
            <a:noAutofit/>
          </a:bodyPr>
          <a:lstStyle/>
          <a:p>
            <a:pPr algn="ctr">
              <a:lnSpc>
                <a:spcPct val="107000"/>
              </a:lnSpc>
              <a:spcAft>
                <a:spcPts val="800"/>
              </a:spcAft>
            </a:pP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Law placed on Currency</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36" name="Straight Connector 35">
            <a:extLst>
              <a:ext uri="{FF2B5EF4-FFF2-40B4-BE49-F238E27FC236}">
                <a16:creationId xmlns:a16="http://schemas.microsoft.com/office/drawing/2014/main" id="{34B79C2D-1384-4F55-96A7-4E1ECEE241C2}"/>
              </a:ext>
            </a:extLst>
          </p:cNvPr>
          <p:cNvCxnSpPr/>
          <p:nvPr/>
        </p:nvCxnSpPr>
        <p:spPr>
          <a:xfrm>
            <a:off x="3519339" y="2290713"/>
            <a:ext cx="0" cy="622169"/>
          </a:xfrm>
          <a:prstGeom prst="line">
            <a:avLst/>
          </a:prstGeom>
          <a:ln w="38100"/>
        </p:spPr>
        <p:style>
          <a:lnRef idx="1">
            <a:schemeClr val="dk1"/>
          </a:lnRef>
          <a:fillRef idx="0">
            <a:schemeClr val="dk1"/>
          </a:fillRef>
          <a:effectRef idx="0">
            <a:schemeClr val="dk1"/>
          </a:effectRef>
          <a:fontRef idx="minor">
            <a:schemeClr val="tx1"/>
          </a:fontRef>
        </p:style>
      </p:cxnSp>
      <p:sp>
        <p:nvSpPr>
          <p:cNvPr id="37" name="TextBox 10">
            <a:extLst>
              <a:ext uri="{FF2B5EF4-FFF2-40B4-BE49-F238E27FC236}">
                <a16:creationId xmlns:a16="http://schemas.microsoft.com/office/drawing/2014/main" id="{8D1FE5BE-A458-4908-8691-CD23999D2A03}"/>
              </a:ext>
            </a:extLst>
          </p:cNvPr>
          <p:cNvSpPr txBox="1"/>
          <p:nvPr/>
        </p:nvSpPr>
        <p:spPr>
          <a:xfrm>
            <a:off x="3178636" y="1758097"/>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1868</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39" name="Arc 38">
            <a:extLst>
              <a:ext uri="{FF2B5EF4-FFF2-40B4-BE49-F238E27FC236}">
                <a16:creationId xmlns:a16="http://schemas.microsoft.com/office/drawing/2014/main" id="{5B9C3989-9AAF-43E4-9650-33493F99A4AB}"/>
              </a:ext>
            </a:extLst>
          </p:cNvPr>
          <p:cNvSpPr/>
          <p:nvPr/>
        </p:nvSpPr>
        <p:spPr>
          <a:xfrm>
            <a:off x="3461207" y="945382"/>
            <a:ext cx="7879718" cy="1631202"/>
          </a:xfrm>
          <a:prstGeom prst="arc">
            <a:avLst>
              <a:gd name="adj1" fmla="val 10836188"/>
              <a:gd name="adj2" fmla="val 2"/>
            </a:avLst>
          </a:prstGeom>
          <a:ln w="25400">
            <a:solidFill>
              <a:schemeClr val="tx1"/>
            </a:solidFill>
            <a:headEnd type="triangle"/>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endParaRPr lang="en-CA"/>
          </a:p>
        </p:txBody>
      </p:sp>
      <p:sp>
        <p:nvSpPr>
          <p:cNvPr id="40" name="TextBox 10">
            <a:extLst>
              <a:ext uri="{FF2B5EF4-FFF2-40B4-BE49-F238E27FC236}">
                <a16:creationId xmlns:a16="http://schemas.microsoft.com/office/drawing/2014/main" id="{7CB74262-F8F2-42AA-859E-1B53E831D470}"/>
              </a:ext>
            </a:extLst>
          </p:cNvPr>
          <p:cNvSpPr txBox="1"/>
          <p:nvPr/>
        </p:nvSpPr>
        <p:spPr>
          <a:xfrm>
            <a:off x="6235831" y="672503"/>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151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38" name="TextBox 10">
            <a:extLst>
              <a:ext uri="{FF2B5EF4-FFF2-40B4-BE49-F238E27FC236}">
                <a16:creationId xmlns:a16="http://schemas.microsoft.com/office/drawing/2014/main" id="{ACE4989B-4E42-44CF-B13C-6D2666C24A0E}"/>
              </a:ext>
            </a:extLst>
          </p:cNvPr>
          <p:cNvSpPr txBox="1"/>
          <p:nvPr/>
        </p:nvSpPr>
        <p:spPr>
          <a:xfrm>
            <a:off x="2861076" y="2917595"/>
            <a:ext cx="1218514" cy="790795"/>
          </a:xfrm>
          <a:prstGeom prst="rect">
            <a:avLst/>
          </a:prstGeom>
          <a:noFill/>
        </p:spPr>
        <p:txBody>
          <a:bodyPr wrap="square" rtlCol="0">
            <a:noAutofit/>
          </a:bodyPr>
          <a:lstStyle/>
          <a:p>
            <a:pPr algn="ctr">
              <a:lnSpc>
                <a:spcPct val="107000"/>
              </a:lnSpc>
              <a:spcAft>
                <a:spcPts val="800"/>
              </a:spcAft>
            </a:pP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14</a:t>
            </a:r>
            <a:r>
              <a:rPr lang="en-US" sz="1000" kern="1200" baseline="30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a:t>
            </a: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+ 15</a:t>
            </a:r>
            <a:r>
              <a:rPr lang="en-US" sz="1000" kern="1200" baseline="30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a:t>
            </a:r>
          </a:p>
          <a:p>
            <a:pPr algn="ctr">
              <a:lnSpc>
                <a:spcPct val="107000"/>
              </a:lnSpc>
              <a:spcAft>
                <a:spcPts val="800"/>
              </a:spcAft>
            </a:pPr>
            <a:r>
              <a:rPr lang="en-CA" sz="1000" kern="1200" baseline="30000" dirty="0">
                <a:solidFill>
                  <a:srgbClr val="000000"/>
                </a:solidFill>
                <a:latin typeface="Calibri" panose="020F0502020204030204" pitchFamily="34" charset="0"/>
                <a:ea typeface="Calibri" panose="020F0502020204030204" pitchFamily="34" charset="0"/>
                <a:cs typeface="Arial" panose="020B0604020202020204" pitchFamily="34" charset="0"/>
              </a:rPr>
              <a:t> </a:t>
            </a:r>
            <a:r>
              <a:rPr lang="en-CA" sz="1400" kern="1200" baseline="30000" dirty="0">
                <a:solidFill>
                  <a:srgbClr val="000000"/>
                </a:solidFill>
                <a:latin typeface="Calibri" panose="020F0502020204030204" pitchFamily="34" charset="0"/>
                <a:ea typeface="Calibri" panose="020F0502020204030204" pitchFamily="34" charset="0"/>
                <a:cs typeface="Arial" panose="020B0604020202020204" pitchFamily="34" charset="0"/>
              </a:rPr>
              <a:t>Amendment</a:t>
            </a:r>
            <a:endParaRPr lang="en-CA" sz="1400" baseline="300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Gender</a:t>
            </a:r>
          </a:p>
        </p:txBody>
      </p:sp>
      <p:sp>
        <p:nvSpPr>
          <p:cNvPr id="41" name="TextBox 10">
            <a:extLst>
              <a:ext uri="{FF2B5EF4-FFF2-40B4-BE49-F238E27FC236}">
                <a16:creationId xmlns:a16="http://schemas.microsoft.com/office/drawing/2014/main" id="{D32594A5-724E-483D-B657-0EA3BB863CA9}"/>
              </a:ext>
            </a:extLst>
          </p:cNvPr>
          <p:cNvSpPr txBox="1"/>
          <p:nvPr/>
        </p:nvSpPr>
        <p:spPr>
          <a:xfrm>
            <a:off x="2891571" y="3741629"/>
            <a:ext cx="1188019" cy="402988"/>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1</a:t>
            </a:r>
            <a:r>
              <a:rPr lang="en-US" sz="1000" baseline="30000" dirty="0">
                <a:solidFill>
                  <a:srgbClr val="000000"/>
                </a:solidFill>
                <a:latin typeface="Calibri" panose="020F0502020204030204" pitchFamily="34" charset="0"/>
                <a:ea typeface="Calibri" panose="020F0502020204030204" pitchFamily="34" charset="0"/>
                <a:cs typeface="Arial" panose="020B0604020202020204" pitchFamily="34" charset="0"/>
              </a:rPr>
              <a:t>st</a:t>
            </a: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 President Impeached</a:t>
            </a: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7964946C-7C88-4040-AFCE-D9E6E5EA5FAD}"/>
              </a:ext>
            </a:extLst>
          </p:cNvPr>
          <p:cNvCxnSpPr/>
          <p:nvPr/>
        </p:nvCxnSpPr>
        <p:spPr>
          <a:xfrm flipV="1">
            <a:off x="1087225" y="2717740"/>
            <a:ext cx="1582131" cy="12764"/>
          </a:xfrm>
          <a:prstGeom prst="line">
            <a:avLst/>
          </a:prstGeom>
          <a:ln w="38100"/>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791E359D-7DEA-4255-9AA2-6AC2055D018D}"/>
              </a:ext>
            </a:extLst>
          </p:cNvPr>
          <p:cNvCxnSpPr/>
          <p:nvPr/>
        </p:nvCxnSpPr>
        <p:spPr>
          <a:xfrm>
            <a:off x="9871435" y="2688045"/>
            <a:ext cx="1594701" cy="6408"/>
          </a:xfrm>
          <a:prstGeom prst="line">
            <a:avLst/>
          </a:prstGeom>
          <a:ln w="38100"/>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0D457409-A497-42D7-A38A-0D89A878F59F}"/>
              </a:ext>
            </a:extLst>
          </p:cNvPr>
          <p:cNvCxnSpPr/>
          <p:nvPr/>
        </p:nvCxnSpPr>
        <p:spPr>
          <a:xfrm>
            <a:off x="5491112" y="2304286"/>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EA94B993-80C1-4D9E-8698-2892481095ED}"/>
              </a:ext>
            </a:extLst>
          </p:cNvPr>
          <p:cNvCxnSpPr/>
          <p:nvPr/>
        </p:nvCxnSpPr>
        <p:spPr>
          <a:xfrm>
            <a:off x="7057533" y="2265009"/>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6478A4F5-FEA1-4490-85C1-A56D27EEDFD6}"/>
              </a:ext>
            </a:extLst>
          </p:cNvPr>
          <p:cNvCxnSpPr>
            <a:cxnSpLocks/>
          </p:cNvCxnSpPr>
          <p:nvPr/>
        </p:nvCxnSpPr>
        <p:spPr>
          <a:xfrm>
            <a:off x="6242116" y="1747577"/>
            <a:ext cx="0" cy="1159496"/>
          </a:xfrm>
          <a:prstGeom prst="line">
            <a:avLst/>
          </a:prstGeom>
          <a:ln w="38100"/>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AD718886-A6C4-4F97-B5F1-29CD72FEB837}"/>
              </a:ext>
            </a:extLst>
          </p:cNvPr>
          <p:cNvCxnSpPr/>
          <p:nvPr/>
        </p:nvCxnSpPr>
        <p:spPr>
          <a:xfrm>
            <a:off x="5491112" y="2688045"/>
            <a:ext cx="1566421" cy="0"/>
          </a:xfrm>
          <a:prstGeom prst="line">
            <a:avLst/>
          </a:prstGeom>
          <a:ln w="38100"/>
        </p:spPr>
        <p:style>
          <a:lnRef idx="1">
            <a:schemeClr val="dk1"/>
          </a:lnRef>
          <a:fillRef idx="0">
            <a:schemeClr val="dk1"/>
          </a:fillRef>
          <a:effectRef idx="0">
            <a:schemeClr val="dk1"/>
          </a:effectRef>
          <a:fontRef idx="minor">
            <a:schemeClr val="tx1"/>
          </a:fontRef>
        </p:style>
      </p:cxnSp>
      <p:sp>
        <p:nvSpPr>
          <p:cNvPr id="49" name="TextBox 10">
            <a:extLst>
              <a:ext uri="{FF2B5EF4-FFF2-40B4-BE49-F238E27FC236}">
                <a16:creationId xmlns:a16="http://schemas.microsoft.com/office/drawing/2014/main" id="{2C3CF233-A669-42C9-8BFD-4AA93A4554FF}"/>
              </a:ext>
            </a:extLst>
          </p:cNvPr>
          <p:cNvSpPr txBox="1"/>
          <p:nvPr/>
        </p:nvSpPr>
        <p:spPr>
          <a:xfrm>
            <a:off x="6710320" y="1758097"/>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1954</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50" name="TextBox 10">
            <a:extLst>
              <a:ext uri="{FF2B5EF4-FFF2-40B4-BE49-F238E27FC236}">
                <a16:creationId xmlns:a16="http://schemas.microsoft.com/office/drawing/2014/main" id="{1AAA3A28-2F0B-4521-91F7-5036769AE7D8}"/>
              </a:ext>
            </a:extLst>
          </p:cNvPr>
          <p:cNvSpPr txBox="1"/>
          <p:nvPr/>
        </p:nvSpPr>
        <p:spPr>
          <a:xfrm>
            <a:off x="5874232" y="1302660"/>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1951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51" name="TextBox 10">
            <a:extLst>
              <a:ext uri="{FF2B5EF4-FFF2-40B4-BE49-F238E27FC236}">
                <a16:creationId xmlns:a16="http://schemas.microsoft.com/office/drawing/2014/main" id="{A3FCDEAF-44B7-4874-A32A-3F9FCE7FC31F}"/>
              </a:ext>
            </a:extLst>
          </p:cNvPr>
          <p:cNvSpPr txBox="1"/>
          <p:nvPr/>
        </p:nvSpPr>
        <p:spPr>
          <a:xfrm>
            <a:off x="5092421" y="1787504"/>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1948</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52" name="Arc 51">
            <a:extLst>
              <a:ext uri="{FF2B5EF4-FFF2-40B4-BE49-F238E27FC236}">
                <a16:creationId xmlns:a16="http://schemas.microsoft.com/office/drawing/2014/main" id="{4F21D196-BBC6-4895-A7AE-30FD2BE56F88}"/>
              </a:ext>
            </a:extLst>
          </p:cNvPr>
          <p:cNvSpPr/>
          <p:nvPr/>
        </p:nvSpPr>
        <p:spPr>
          <a:xfrm>
            <a:off x="6273537" y="963673"/>
            <a:ext cx="4109476" cy="895626"/>
          </a:xfrm>
          <a:prstGeom prst="arc">
            <a:avLst>
              <a:gd name="adj1" fmla="val 10836188"/>
              <a:gd name="adj2" fmla="val 2"/>
            </a:avLst>
          </a:prstGeom>
          <a:ln w="25400">
            <a:solidFill>
              <a:schemeClr val="tx1"/>
            </a:solidFill>
            <a:headEnd type="triangle"/>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endParaRPr lang="en-CA"/>
          </a:p>
        </p:txBody>
      </p:sp>
      <p:sp>
        <p:nvSpPr>
          <p:cNvPr id="53" name="TextBox 10">
            <a:extLst>
              <a:ext uri="{FF2B5EF4-FFF2-40B4-BE49-F238E27FC236}">
                <a16:creationId xmlns:a16="http://schemas.microsoft.com/office/drawing/2014/main" id="{6FC9F723-7BC6-4152-8152-980FAE089E01}"/>
              </a:ext>
            </a:extLst>
          </p:cNvPr>
          <p:cNvSpPr txBox="1"/>
          <p:nvPr/>
        </p:nvSpPr>
        <p:spPr>
          <a:xfrm rot="20686554">
            <a:off x="7115476" y="947635"/>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63</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54" name="Arc 53">
            <a:extLst>
              <a:ext uri="{FF2B5EF4-FFF2-40B4-BE49-F238E27FC236}">
                <a16:creationId xmlns:a16="http://schemas.microsoft.com/office/drawing/2014/main" id="{CBB70759-196C-423B-B5A7-BD3D2C96AE1F}"/>
              </a:ext>
            </a:extLst>
          </p:cNvPr>
          <p:cNvSpPr/>
          <p:nvPr/>
        </p:nvSpPr>
        <p:spPr>
          <a:xfrm>
            <a:off x="5602426" y="985047"/>
            <a:ext cx="1349066" cy="1732686"/>
          </a:xfrm>
          <a:prstGeom prst="arc">
            <a:avLst>
              <a:gd name="adj1" fmla="val 10836188"/>
              <a:gd name="adj2" fmla="val 2"/>
            </a:avLst>
          </a:prstGeom>
          <a:ln w="25400">
            <a:solidFill>
              <a:schemeClr val="tx1"/>
            </a:solidFill>
            <a:headEnd type="triangle"/>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endParaRPr lang="en-CA"/>
          </a:p>
        </p:txBody>
      </p:sp>
      <p:sp>
        <p:nvSpPr>
          <p:cNvPr id="55" name="TextBox 10">
            <a:extLst>
              <a:ext uri="{FF2B5EF4-FFF2-40B4-BE49-F238E27FC236}">
                <a16:creationId xmlns:a16="http://schemas.microsoft.com/office/drawing/2014/main" id="{1F27E670-F149-44B4-B673-31142FB53980}"/>
              </a:ext>
            </a:extLst>
          </p:cNvPr>
          <p:cNvSpPr txBox="1"/>
          <p:nvPr/>
        </p:nvSpPr>
        <p:spPr>
          <a:xfrm rot="17946514">
            <a:off x="5313908" y="1235861"/>
            <a:ext cx="600710" cy="196215"/>
          </a:xfrm>
          <a:prstGeom prst="rect">
            <a:avLst/>
          </a:prstGeom>
          <a:noFill/>
        </p:spPr>
        <p:txBody>
          <a:bodyPr wrap="square" rtlCol="0">
            <a:noAutofit/>
          </a:bodyPr>
          <a:lstStyle/>
          <a:p>
            <a:pPr algn="ctr">
              <a:lnSpc>
                <a:spcPct val="107000"/>
              </a:lnSpc>
              <a:spcAft>
                <a:spcPts val="800"/>
              </a:spcAft>
            </a:pPr>
            <a:r>
              <a:rPr lang="en-US" sz="800"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Cold War</a:t>
            </a:r>
            <a:endParaRPr lang="en-CA" sz="1100">
              <a:effectLst/>
              <a:latin typeface="Calibri" panose="020F0502020204030204" pitchFamily="34" charset="0"/>
              <a:ea typeface="Calibri" panose="020F0502020204030204" pitchFamily="34" charset="0"/>
              <a:cs typeface="Arial" panose="020B0604020202020204" pitchFamily="34" charset="0"/>
            </a:endParaRPr>
          </a:p>
        </p:txBody>
      </p:sp>
      <p:sp>
        <p:nvSpPr>
          <p:cNvPr id="56" name="TextBox 10">
            <a:extLst>
              <a:ext uri="{FF2B5EF4-FFF2-40B4-BE49-F238E27FC236}">
                <a16:creationId xmlns:a16="http://schemas.microsoft.com/office/drawing/2014/main" id="{53F7CBCA-4C09-40DD-AD21-E3CB11436779}"/>
              </a:ext>
            </a:extLst>
          </p:cNvPr>
          <p:cNvSpPr txBox="1"/>
          <p:nvPr/>
        </p:nvSpPr>
        <p:spPr>
          <a:xfrm>
            <a:off x="4887149" y="2913591"/>
            <a:ext cx="1218514" cy="264138"/>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 Under God</a:t>
            </a: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7" name="TextBox 10">
            <a:extLst>
              <a:ext uri="{FF2B5EF4-FFF2-40B4-BE49-F238E27FC236}">
                <a16:creationId xmlns:a16="http://schemas.microsoft.com/office/drawing/2014/main" id="{EB24FDC8-B849-433A-9939-59F77BCB7464}"/>
              </a:ext>
            </a:extLst>
          </p:cNvPr>
          <p:cNvSpPr txBox="1"/>
          <p:nvPr/>
        </p:nvSpPr>
        <p:spPr>
          <a:xfrm>
            <a:off x="5897144" y="2907073"/>
            <a:ext cx="803727" cy="423680"/>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Knights of Columbus</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8" name="TextBox 10">
            <a:extLst>
              <a:ext uri="{FF2B5EF4-FFF2-40B4-BE49-F238E27FC236}">
                <a16:creationId xmlns:a16="http://schemas.microsoft.com/office/drawing/2014/main" id="{25CFE9FB-DE57-4A4B-A150-110E5065908B}"/>
              </a:ext>
            </a:extLst>
          </p:cNvPr>
          <p:cNvSpPr txBox="1"/>
          <p:nvPr/>
        </p:nvSpPr>
        <p:spPr>
          <a:xfrm>
            <a:off x="5724884" y="3386451"/>
            <a:ext cx="1218514" cy="433985"/>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Introduce  “ Under God</a:t>
            </a: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9" name="TextBox 10">
            <a:extLst>
              <a:ext uri="{FF2B5EF4-FFF2-40B4-BE49-F238E27FC236}">
                <a16:creationId xmlns:a16="http://schemas.microsoft.com/office/drawing/2014/main" id="{AD890771-4B42-4AEA-B716-669DCF8D6038}"/>
              </a:ext>
            </a:extLst>
          </p:cNvPr>
          <p:cNvSpPr txBox="1"/>
          <p:nvPr/>
        </p:nvSpPr>
        <p:spPr>
          <a:xfrm>
            <a:off x="6446772" y="2924611"/>
            <a:ext cx="1218514" cy="264138"/>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 Under God</a:t>
            </a: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60" name="TextBox 10">
            <a:extLst>
              <a:ext uri="{FF2B5EF4-FFF2-40B4-BE49-F238E27FC236}">
                <a16:creationId xmlns:a16="http://schemas.microsoft.com/office/drawing/2014/main" id="{858B8BD9-BED8-4A4A-B6B2-5AF9FB096BFE}"/>
              </a:ext>
            </a:extLst>
          </p:cNvPr>
          <p:cNvSpPr txBox="1"/>
          <p:nvPr/>
        </p:nvSpPr>
        <p:spPr>
          <a:xfrm>
            <a:off x="6710320" y="3362724"/>
            <a:ext cx="803727" cy="433983"/>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Pledge of Allegiance</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42" name="Straight Connector 41">
            <a:extLst>
              <a:ext uri="{FF2B5EF4-FFF2-40B4-BE49-F238E27FC236}">
                <a16:creationId xmlns:a16="http://schemas.microsoft.com/office/drawing/2014/main" id="{0D5A050B-1C85-478E-B998-6FE78A6D5595}"/>
              </a:ext>
            </a:extLst>
          </p:cNvPr>
          <p:cNvCxnSpPr>
            <a:stCxn id="59" idx="2"/>
          </p:cNvCxnSpPr>
          <p:nvPr/>
        </p:nvCxnSpPr>
        <p:spPr>
          <a:xfrm>
            <a:off x="7056029" y="3188749"/>
            <a:ext cx="0" cy="240251"/>
          </a:xfrm>
          <a:prstGeom prst="line">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4" name="TextBox 10">
            <a:extLst>
              <a:ext uri="{FF2B5EF4-FFF2-40B4-BE49-F238E27FC236}">
                <a16:creationId xmlns:a16="http://schemas.microsoft.com/office/drawing/2014/main" id="{301B4D8F-E7AD-4751-B430-A6E976FBCF99}"/>
              </a:ext>
            </a:extLst>
          </p:cNvPr>
          <p:cNvSpPr txBox="1"/>
          <p:nvPr/>
        </p:nvSpPr>
        <p:spPr>
          <a:xfrm>
            <a:off x="5732978" y="3392982"/>
            <a:ext cx="1218514" cy="433985"/>
          </a:xfrm>
          <a:prstGeom prst="rect">
            <a:avLst/>
          </a:prstGeom>
          <a:noFill/>
        </p:spPr>
        <p:txBody>
          <a:bodyPr wrap="square" rtlCol="0">
            <a:noAutofit/>
          </a:bodyPr>
          <a:lstStyle/>
          <a:p>
            <a:pPr algn="ctr">
              <a:lnSpc>
                <a:spcPct val="107000"/>
              </a:lnSpc>
              <a:spcAft>
                <a:spcPts val="800"/>
              </a:spcAft>
            </a:pPr>
            <a:r>
              <a:rPr lang="en-US" sz="10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Arial" panose="020B0604020202020204" pitchFamily="34" charset="0"/>
              </a:rPr>
              <a:t>Introduce  “ Under God</a:t>
            </a:r>
            <a:r>
              <a:rPr lang="en-US" sz="1000" kern="12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Arial" panose="020B0604020202020204" pitchFamily="34" charset="0"/>
              </a:rPr>
              <a:t>” </a:t>
            </a:r>
            <a:endParaRPr lang="en-CA" sz="10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Arial" panose="020B0604020202020204" pitchFamily="34" charset="0"/>
            </a:endParaRPr>
          </a:p>
        </p:txBody>
      </p:sp>
      <p:cxnSp>
        <p:nvCxnSpPr>
          <p:cNvPr id="65" name="Straight Connector 64">
            <a:extLst>
              <a:ext uri="{FF2B5EF4-FFF2-40B4-BE49-F238E27FC236}">
                <a16:creationId xmlns:a16="http://schemas.microsoft.com/office/drawing/2014/main" id="{A88C6FE6-FC17-4B1A-A4A7-B0C62DD6B1DD}"/>
              </a:ext>
            </a:extLst>
          </p:cNvPr>
          <p:cNvCxnSpPr/>
          <p:nvPr/>
        </p:nvCxnSpPr>
        <p:spPr>
          <a:xfrm>
            <a:off x="6342235" y="3232088"/>
            <a:ext cx="0" cy="240251"/>
          </a:xfrm>
          <a:prstGeom prst="line">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1" name="Straight Connector 60">
            <a:extLst>
              <a:ext uri="{FF2B5EF4-FFF2-40B4-BE49-F238E27FC236}">
                <a16:creationId xmlns:a16="http://schemas.microsoft.com/office/drawing/2014/main" id="{E2EFA288-2CE3-4CE4-AC60-49C2CFC16727}"/>
              </a:ext>
            </a:extLst>
          </p:cNvPr>
          <p:cNvCxnSpPr/>
          <p:nvPr/>
        </p:nvCxnSpPr>
        <p:spPr>
          <a:xfrm>
            <a:off x="8294016" y="2291422"/>
            <a:ext cx="0" cy="622169"/>
          </a:xfrm>
          <a:prstGeom prst="line">
            <a:avLst/>
          </a:prstGeom>
          <a:ln w="38100"/>
        </p:spPr>
        <p:style>
          <a:lnRef idx="1">
            <a:schemeClr val="dk1"/>
          </a:lnRef>
          <a:fillRef idx="0">
            <a:schemeClr val="dk1"/>
          </a:fillRef>
          <a:effectRef idx="0">
            <a:schemeClr val="dk1"/>
          </a:effectRef>
          <a:fontRef idx="minor">
            <a:schemeClr val="tx1"/>
          </a:fontRef>
        </p:style>
      </p:cxnSp>
      <p:sp>
        <p:nvSpPr>
          <p:cNvPr id="62" name="TextBox 10">
            <a:extLst>
              <a:ext uri="{FF2B5EF4-FFF2-40B4-BE49-F238E27FC236}">
                <a16:creationId xmlns:a16="http://schemas.microsoft.com/office/drawing/2014/main" id="{B0139E53-C520-4524-989F-D100FD5E7C43}"/>
              </a:ext>
            </a:extLst>
          </p:cNvPr>
          <p:cNvSpPr txBox="1"/>
          <p:nvPr/>
        </p:nvSpPr>
        <p:spPr>
          <a:xfrm>
            <a:off x="7956837" y="1738600"/>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1956</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63" name="TextBox 10">
            <a:extLst>
              <a:ext uri="{FF2B5EF4-FFF2-40B4-BE49-F238E27FC236}">
                <a16:creationId xmlns:a16="http://schemas.microsoft.com/office/drawing/2014/main" id="{9A856837-A88A-4683-9003-3829EA6F061E}"/>
              </a:ext>
            </a:extLst>
          </p:cNvPr>
          <p:cNvSpPr txBox="1"/>
          <p:nvPr/>
        </p:nvSpPr>
        <p:spPr>
          <a:xfrm>
            <a:off x="7684759" y="2886490"/>
            <a:ext cx="1218514" cy="264138"/>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 I</a:t>
            </a: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n God We Trust”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66" name="TextBox 10">
            <a:extLst>
              <a:ext uri="{FF2B5EF4-FFF2-40B4-BE49-F238E27FC236}">
                <a16:creationId xmlns:a16="http://schemas.microsoft.com/office/drawing/2014/main" id="{92B940B2-6443-40CE-91C4-BA313E654868}"/>
              </a:ext>
            </a:extLst>
          </p:cNvPr>
          <p:cNvSpPr txBox="1"/>
          <p:nvPr/>
        </p:nvSpPr>
        <p:spPr>
          <a:xfrm>
            <a:off x="7825976" y="3343809"/>
            <a:ext cx="803727" cy="433983"/>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Official Motto</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67" name="Straight Connector 66">
            <a:extLst>
              <a:ext uri="{FF2B5EF4-FFF2-40B4-BE49-F238E27FC236}">
                <a16:creationId xmlns:a16="http://schemas.microsoft.com/office/drawing/2014/main" id="{428DB338-BABD-4F34-8F01-BEE6008E7784}"/>
              </a:ext>
            </a:extLst>
          </p:cNvPr>
          <p:cNvCxnSpPr/>
          <p:nvPr/>
        </p:nvCxnSpPr>
        <p:spPr>
          <a:xfrm>
            <a:off x="8224763" y="3123027"/>
            <a:ext cx="0" cy="240251"/>
          </a:xfrm>
          <a:prstGeom prst="line">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8" name="Arc 67">
            <a:extLst>
              <a:ext uri="{FF2B5EF4-FFF2-40B4-BE49-F238E27FC236}">
                <a16:creationId xmlns:a16="http://schemas.microsoft.com/office/drawing/2014/main" id="{03242EAB-6A2C-482E-B288-FF5915A4EC5A}"/>
              </a:ext>
            </a:extLst>
          </p:cNvPr>
          <p:cNvSpPr/>
          <p:nvPr/>
        </p:nvSpPr>
        <p:spPr>
          <a:xfrm rot="21107198">
            <a:off x="8264124" y="1264391"/>
            <a:ext cx="2222755" cy="774551"/>
          </a:xfrm>
          <a:prstGeom prst="arc">
            <a:avLst>
              <a:gd name="adj1" fmla="val 10836188"/>
              <a:gd name="adj2" fmla="val 2"/>
            </a:avLst>
          </a:prstGeom>
          <a:ln w="25400">
            <a:solidFill>
              <a:schemeClr val="tx1"/>
            </a:solidFill>
            <a:headEnd type="triangle"/>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endParaRPr lang="en-CA"/>
          </a:p>
        </p:txBody>
      </p:sp>
      <p:sp>
        <p:nvSpPr>
          <p:cNvPr id="69" name="TextBox 10">
            <a:extLst>
              <a:ext uri="{FF2B5EF4-FFF2-40B4-BE49-F238E27FC236}">
                <a16:creationId xmlns:a16="http://schemas.microsoft.com/office/drawing/2014/main" id="{F792BC38-273C-4177-A488-911073C88666}"/>
              </a:ext>
            </a:extLst>
          </p:cNvPr>
          <p:cNvSpPr txBox="1"/>
          <p:nvPr/>
        </p:nvSpPr>
        <p:spPr>
          <a:xfrm rot="20686554">
            <a:off x="8901559" y="1166325"/>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63</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70" name="TextBox 10">
            <a:extLst>
              <a:ext uri="{FF2B5EF4-FFF2-40B4-BE49-F238E27FC236}">
                <a16:creationId xmlns:a16="http://schemas.microsoft.com/office/drawing/2014/main" id="{F9E807FB-426D-460F-B72C-D20FD80F4CB7}"/>
              </a:ext>
            </a:extLst>
          </p:cNvPr>
          <p:cNvSpPr txBox="1"/>
          <p:nvPr/>
        </p:nvSpPr>
        <p:spPr>
          <a:xfrm>
            <a:off x="1195519" y="3866733"/>
            <a:ext cx="1188019" cy="402988"/>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Gettysburg Address</a:t>
            </a: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69943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2F43F26-329B-452C-B1F4-B77DC9080F05}"/>
              </a:ext>
            </a:extLst>
          </p:cNvPr>
          <p:cNvCxnSpPr/>
          <p:nvPr/>
        </p:nvCxnSpPr>
        <p:spPr>
          <a:xfrm>
            <a:off x="1102816" y="2926455"/>
            <a:ext cx="10378911"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5A2C4628-1E93-44CE-BDF9-7BE3BA43FE19}"/>
              </a:ext>
            </a:extLst>
          </p:cNvPr>
          <p:cNvCxnSpPr/>
          <p:nvPr/>
        </p:nvCxnSpPr>
        <p:spPr>
          <a:xfrm>
            <a:off x="11472421"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0F872E60-F09E-4837-A31F-16F7B7C9CB6A}"/>
              </a:ext>
            </a:extLst>
          </p:cNvPr>
          <p:cNvCxnSpPr/>
          <p:nvPr/>
        </p:nvCxnSpPr>
        <p:spPr>
          <a:xfrm>
            <a:off x="9871435"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E43EC8E1-4DAE-4542-98EF-F7ED585F097D}"/>
              </a:ext>
            </a:extLst>
          </p:cNvPr>
          <p:cNvCxnSpPr>
            <a:cxnSpLocks/>
          </p:cNvCxnSpPr>
          <p:nvPr/>
        </p:nvCxnSpPr>
        <p:spPr>
          <a:xfrm>
            <a:off x="10683711" y="1753386"/>
            <a:ext cx="0" cy="1159496"/>
          </a:xfrm>
          <a:prstGeom prst="line">
            <a:avLst/>
          </a:prstGeom>
          <a:ln w="381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B340EEC6-182A-48CF-9087-E3D38AFAD938}"/>
              </a:ext>
            </a:extLst>
          </p:cNvPr>
          <p:cNvCxnSpPr/>
          <p:nvPr/>
        </p:nvCxnSpPr>
        <p:spPr>
          <a:xfrm>
            <a:off x="2669356"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66B2AB15-F6D7-40CE-BA2F-1449B61E4D3E}"/>
              </a:ext>
            </a:extLst>
          </p:cNvPr>
          <p:cNvCxnSpPr/>
          <p:nvPr/>
        </p:nvCxnSpPr>
        <p:spPr>
          <a:xfrm>
            <a:off x="1087225"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425DFA1C-3D0D-4215-A5F6-66EFFB6A55BF}"/>
              </a:ext>
            </a:extLst>
          </p:cNvPr>
          <p:cNvCxnSpPr>
            <a:cxnSpLocks/>
          </p:cNvCxnSpPr>
          <p:nvPr/>
        </p:nvCxnSpPr>
        <p:spPr>
          <a:xfrm>
            <a:off x="1899501" y="1753386"/>
            <a:ext cx="0" cy="1159496"/>
          </a:xfrm>
          <a:prstGeom prst="line">
            <a:avLst/>
          </a:prstGeom>
          <a:ln w="38100"/>
        </p:spPr>
        <p:style>
          <a:lnRef idx="1">
            <a:schemeClr val="dk1"/>
          </a:lnRef>
          <a:fillRef idx="0">
            <a:schemeClr val="dk1"/>
          </a:fillRef>
          <a:effectRef idx="0">
            <a:schemeClr val="dk1"/>
          </a:effectRef>
          <a:fontRef idx="minor">
            <a:schemeClr val="tx1"/>
          </a:fontRef>
        </p:style>
      </p:cxnSp>
      <p:sp>
        <p:nvSpPr>
          <p:cNvPr id="12" name="TextBox 10">
            <a:extLst>
              <a:ext uri="{FF2B5EF4-FFF2-40B4-BE49-F238E27FC236}">
                <a16:creationId xmlns:a16="http://schemas.microsoft.com/office/drawing/2014/main" id="{48D33BE1-E867-462E-B0B9-349BBA08BAF5}"/>
              </a:ext>
            </a:extLst>
          </p:cNvPr>
          <p:cNvSpPr txBox="1"/>
          <p:nvPr/>
        </p:nvSpPr>
        <p:spPr>
          <a:xfrm>
            <a:off x="851076" y="1753385"/>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1861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TextBox 10">
            <a:extLst>
              <a:ext uri="{FF2B5EF4-FFF2-40B4-BE49-F238E27FC236}">
                <a16:creationId xmlns:a16="http://schemas.microsoft.com/office/drawing/2014/main" id="{2464463F-35AF-4840-A13D-D95C4BC4D173}"/>
              </a:ext>
            </a:extLst>
          </p:cNvPr>
          <p:cNvSpPr txBox="1"/>
          <p:nvPr/>
        </p:nvSpPr>
        <p:spPr>
          <a:xfrm>
            <a:off x="10979325" y="1753384"/>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2019</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4" name="TextBox 10">
            <a:extLst>
              <a:ext uri="{FF2B5EF4-FFF2-40B4-BE49-F238E27FC236}">
                <a16:creationId xmlns:a16="http://schemas.microsoft.com/office/drawing/2014/main" id="{44E35BB6-5670-4648-8538-F001D956635F}"/>
              </a:ext>
            </a:extLst>
          </p:cNvPr>
          <p:cNvSpPr txBox="1"/>
          <p:nvPr/>
        </p:nvSpPr>
        <p:spPr>
          <a:xfrm>
            <a:off x="10322112" y="1348063"/>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2014</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5" name="TextBox 10">
            <a:extLst>
              <a:ext uri="{FF2B5EF4-FFF2-40B4-BE49-F238E27FC236}">
                <a16:creationId xmlns:a16="http://schemas.microsoft.com/office/drawing/2014/main" id="{943327ED-AB1B-47F7-BE00-896E120AA79B}"/>
              </a:ext>
            </a:extLst>
          </p:cNvPr>
          <p:cNvSpPr txBox="1"/>
          <p:nvPr/>
        </p:nvSpPr>
        <p:spPr>
          <a:xfrm>
            <a:off x="9451108" y="1758097"/>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9/11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6" name="TextBox 10">
            <a:extLst>
              <a:ext uri="{FF2B5EF4-FFF2-40B4-BE49-F238E27FC236}">
                <a16:creationId xmlns:a16="http://schemas.microsoft.com/office/drawing/2014/main" id="{01DB82EB-CA17-46B6-ADB0-A8EF7997824E}"/>
              </a:ext>
            </a:extLst>
          </p:cNvPr>
          <p:cNvSpPr txBox="1"/>
          <p:nvPr/>
        </p:nvSpPr>
        <p:spPr>
          <a:xfrm>
            <a:off x="2386548" y="1753383"/>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1865</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7" name="TextBox 10">
            <a:extLst>
              <a:ext uri="{FF2B5EF4-FFF2-40B4-BE49-F238E27FC236}">
                <a16:creationId xmlns:a16="http://schemas.microsoft.com/office/drawing/2014/main" id="{3B12831B-61F8-439D-B859-134B8E2C4250}"/>
              </a:ext>
            </a:extLst>
          </p:cNvPr>
          <p:cNvSpPr txBox="1"/>
          <p:nvPr/>
        </p:nvSpPr>
        <p:spPr>
          <a:xfrm>
            <a:off x="1574273" y="1352776"/>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1863</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8" name="TextBox 10">
            <a:extLst>
              <a:ext uri="{FF2B5EF4-FFF2-40B4-BE49-F238E27FC236}">
                <a16:creationId xmlns:a16="http://schemas.microsoft.com/office/drawing/2014/main" id="{BC493973-6104-4249-A1AB-6836AF8BE267}"/>
              </a:ext>
            </a:extLst>
          </p:cNvPr>
          <p:cNvSpPr txBox="1"/>
          <p:nvPr/>
        </p:nvSpPr>
        <p:spPr>
          <a:xfrm>
            <a:off x="11017028" y="1348091"/>
            <a:ext cx="841892" cy="376948"/>
          </a:xfrm>
          <a:prstGeom prst="rect">
            <a:avLst/>
          </a:prstGeom>
          <a:noFill/>
        </p:spPr>
        <p:txBody>
          <a:bodyPr wrap="square" rtlCol="0">
            <a:noAutofit/>
          </a:bodyPr>
          <a:lstStyle/>
          <a:p>
            <a:pPr algn="ctr">
              <a:lnSpc>
                <a:spcPct val="107000"/>
              </a:lnSpc>
              <a:spcAft>
                <a:spcPts val="800"/>
              </a:spcAft>
            </a:pPr>
            <a:r>
              <a:rPr lang="en-US" b="1" kern="1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Oct 22</a:t>
            </a:r>
            <a:endParaRPr lang="en-CA"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9" name="TextBox 10">
            <a:extLst>
              <a:ext uri="{FF2B5EF4-FFF2-40B4-BE49-F238E27FC236}">
                <a16:creationId xmlns:a16="http://schemas.microsoft.com/office/drawing/2014/main" id="{7EAA7E42-28EA-4C8E-94A4-08CCABD45162}"/>
              </a:ext>
            </a:extLst>
          </p:cNvPr>
          <p:cNvSpPr txBox="1"/>
          <p:nvPr/>
        </p:nvSpPr>
        <p:spPr>
          <a:xfrm>
            <a:off x="10289120" y="985048"/>
            <a:ext cx="928777" cy="405321"/>
          </a:xfrm>
          <a:prstGeom prst="rect">
            <a:avLst/>
          </a:prstGeom>
          <a:noFill/>
        </p:spPr>
        <p:txBody>
          <a:bodyPr wrap="square" rtlCol="0">
            <a:noAutofit/>
          </a:bodyPr>
          <a:lstStyle/>
          <a:p>
            <a:pPr algn="ctr">
              <a:lnSpc>
                <a:spcPct val="107000"/>
              </a:lnSpc>
              <a:spcAft>
                <a:spcPts val="800"/>
              </a:spcAft>
            </a:pPr>
            <a:r>
              <a:rPr lang="en-US" b="1" kern="1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July 21</a:t>
            </a:r>
            <a:endParaRPr lang="en-CA"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0" name="TextBox 10">
            <a:extLst>
              <a:ext uri="{FF2B5EF4-FFF2-40B4-BE49-F238E27FC236}">
                <a16:creationId xmlns:a16="http://schemas.microsoft.com/office/drawing/2014/main" id="{3869CBCE-23C0-457A-A8BB-06FBDFD9E28D}"/>
              </a:ext>
            </a:extLst>
          </p:cNvPr>
          <p:cNvSpPr txBox="1"/>
          <p:nvPr/>
        </p:nvSpPr>
        <p:spPr>
          <a:xfrm>
            <a:off x="9303302" y="1390369"/>
            <a:ext cx="862362" cy="405321"/>
          </a:xfrm>
          <a:prstGeom prst="rect">
            <a:avLst/>
          </a:prstGeom>
          <a:noFill/>
        </p:spPr>
        <p:txBody>
          <a:bodyPr wrap="square" rtlCol="0">
            <a:noAutofit/>
          </a:bodyPr>
          <a:lstStyle/>
          <a:p>
            <a:pPr algn="ctr">
              <a:lnSpc>
                <a:spcPct val="107000"/>
              </a:lnSpc>
              <a:spcAft>
                <a:spcPts val="800"/>
              </a:spcAft>
            </a:pPr>
            <a:r>
              <a:rPr lang="en-US" b="1" kern="1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Ap. 19</a:t>
            </a:r>
            <a:endParaRPr lang="en-CA"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1" name="TextBox 10">
            <a:extLst>
              <a:ext uri="{FF2B5EF4-FFF2-40B4-BE49-F238E27FC236}">
                <a16:creationId xmlns:a16="http://schemas.microsoft.com/office/drawing/2014/main" id="{CE32E010-334A-4FB7-98E4-264BF8D9A1F2}"/>
              </a:ext>
            </a:extLst>
          </p:cNvPr>
          <p:cNvSpPr txBox="1"/>
          <p:nvPr/>
        </p:nvSpPr>
        <p:spPr>
          <a:xfrm>
            <a:off x="10263984" y="650380"/>
            <a:ext cx="928777" cy="334668"/>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Midway</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22" name="Arc 21">
            <a:extLst>
              <a:ext uri="{FF2B5EF4-FFF2-40B4-BE49-F238E27FC236}">
                <a16:creationId xmlns:a16="http://schemas.microsoft.com/office/drawing/2014/main" id="{B4084809-CFFE-40BA-9BF5-8B70BAAE8C8B}"/>
              </a:ext>
            </a:extLst>
          </p:cNvPr>
          <p:cNvSpPr/>
          <p:nvPr/>
        </p:nvSpPr>
        <p:spPr>
          <a:xfrm>
            <a:off x="2017695" y="410946"/>
            <a:ext cx="8493427" cy="1700617"/>
          </a:xfrm>
          <a:prstGeom prst="arc">
            <a:avLst>
              <a:gd name="adj1" fmla="val 10836188"/>
              <a:gd name="adj2" fmla="val 2"/>
            </a:avLst>
          </a:prstGeom>
          <a:ln w="25400">
            <a:solidFill>
              <a:schemeClr val="tx1"/>
            </a:solidFill>
            <a:headEnd type="triangle"/>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endParaRPr lang="en-CA"/>
          </a:p>
        </p:txBody>
      </p:sp>
      <p:sp>
        <p:nvSpPr>
          <p:cNvPr id="23" name="TextBox 10">
            <a:extLst>
              <a:ext uri="{FF2B5EF4-FFF2-40B4-BE49-F238E27FC236}">
                <a16:creationId xmlns:a16="http://schemas.microsoft.com/office/drawing/2014/main" id="{19396C69-E989-4FE5-8678-9B0F0708F40C}"/>
              </a:ext>
            </a:extLst>
          </p:cNvPr>
          <p:cNvSpPr txBox="1"/>
          <p:nvPr/>
        </p:nvSpPr>
        <p:spPr>
          <a:xfrm>
            <a:off x="5902809" y="133545"/>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151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4" name="Connector: Curved 3">
            <a:extLst>
              <a:ext uri="{FF2B5EF4-FFF2-40B4-BE49-F238E27FC236}">
                <a16:creationId xmlns:a16="http://schemas.microsoft.com/office/drawing/2014/main" id="{39E54B98-85B7-4FF4-8E44-1F9D88735B62}"/>
              </a:ext>
            </a:extLst>
          </p:cNvPr>
          <p:cNvCxnSpPr>
            <a:cxnSpLocks/>
            <a:endCxn id="25" idx="0"/>
          </p:cNvCxnSpPr>
          <p:nvPr/>
        </p:nvCxnSpPr>
        <p:spPr>
          <a:xfrm rot="5400000">
            <a:off x="448763" y="3554970"/>
            <a:ext cx="847531" cy="383617"/>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24" name="Connector: Curved 23">
            <a:extLst>
              <a:ext uri="{FF2B5EF4-FFF2-40B4-BE49-F238E27FC236}">
                <a16:creationId xmlns:a16="http://schemas.microsoft.com/office/drawing/2014/main" id="{CCC0403A-7D88-4CF8-8214-781196DD065D}"/>
              </a:ext>
            </a:extLst>
          </p:cNvPr>
          <p:cNvCxnSpPr>
            <a:cxnSpLocks/>
            <a:stCxn id="33" idx="2"/>
          </p:cNvCxnSpPr>
          <p:nvPr/>
        </p:nvCxnSpPr>
        <p:spPr>
          <a:xfrm rot="16200000" flipH="1">
            <a:off x="847435" y="3566792"/>
            <a:ext cx="806379" cy="295615"/>
          </a:xfrm>
          <a:prstGeom prst="curvedConnector3">
            <a:avLst/>
          </a:prstGeom>
        </p:spPr>
        <p:style>
          <a:lnRef idx="1">
            <a:schemeClr val="accent1"/>
          </a:lnRef>
          <a:fillRef idx="0">
            <a:schemeClr val="accent1"/>
          </a:fillRef>
          <a:effectRef idx="0">
            <a:schemeClr val="accent1"/>
          </a:effectRef>
          <a:fontRef idx="minor">
            <a:schemeClr val="tx1"/>
          </a:fontRef>
        </p:style>
      </p:cxnSp>
      <p:sp>
        <p:nvSpPr>
          <p:cNvPr id="25" name="TextBox 10">
            <a:extLst>
              <a:ext uri="{FF2B5EF4-FFF2-40B4-BE49-F238E27FC236}">
                <a16:creationId xmlns:a16="http://schemas.microsoft.com/office/drawing/2014/main" id="{5A53C82F-E45B-4EBB-8389-4DFD6A9170F7}"/>
              </a:ext>
            </a:extLst>
          </p:cNvPr>
          <p:cNvSpPr txBox="1"/>
          <p:nvPr/>
        </p:nvSpPr>
        <p:spPr>
          <a:xfrm>
            <a:off x="155722" y="4170544"/>
            <a:ext cx="1049994" cy="402989"/>
          </a:xfrm>
          <a:prstGeom prst="rect">
            <a:avLst/>
          </a:prstGeom>
          <a:noFill/>
        </p:spPr>
        <p:txBody>
          <a:bodyPr wrap="square" rtlCol="0">
            <a:noAutofit/>
          </a:bodyPr>
          <a:lstStyle/>
          <a:p>
            <a:pPr algn="ctr">
              <a:lnSpc>
                <a:spcPct val="107000"/>
              </a:lnSpc>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Judgement</a:t>
            </a: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6" name="TextBox 10">
            <a:extLst>
              <a:ext uri="{FF2B5EF4-FFF2-40B4-BE49-F238E27FC236}">
                <a16:creationId xmlns:a16="http://schemas.microsoft.com/office/drawing/2014/main" id="{BDCD1C46-B330-40F1-ABDC-6C0988FD7EE1}"/>
              </a:ext>
            </a:extLst>
          </p:cNvPr>
          <p:cNvSpPr txBox="1"/>
          <p:nvPr/>
        </p:nvSpPr>
        <p:spPr>
          <a:xfrm>
            <a:off x="105264" y="4442920"/>
            <a:ext cx="1049994" cy="867306"/>
          </a:xfrm>
          <a:prstGeom prst="rect">
            <a:avLst/>
          </a:prstGeom>
          <a:noFill/>
        </p:spPr>
        <p:txBody>
          <a:bodyPr wrap="square" rtlCol="0">
            <a:noAutofit/>
          </a:bodyPr>
          <a:lstStyle/>
          <a:p>
            <a:pPr algn="ctr">
              <a:lnSpc>
                <a:spcPct val="107000"/>
              </a:lnSpc>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USA + Churches</a:t>
            </a:r>
          </a:p>
          <a:p>
            <a:pPr algn="ctr">
              <a:lnSpc>
                <a:spcPct val="107000"/>
              </a:lnSpc>
              <a:spcAft>
                <a:spcPts val="800"/>
              </a:spcAft>
            </a:pPr>
            <a:r>
              <a:rPr lang="en-US" sz="1400" dirty="0">
                <a:solidFill>
                  <a:srgbClr val="000000"/>
                </a:solidFill>
                <a:latin typeface="Calibri" panose="020F0502020204030204" pitchFamily="34" charset="0"/>
                <a:ea typeface="Calibri" panose="020F0502020204030204" pitchFamily="34" charset="0"/>
                <a:cs typeface="Arial" panose="020B0604020202020204" pitchFamily="34" charset="0"/>
              </a:rPr>
              <a:t>Slavery</a:t>
            </a: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7" name="TextBox 10">
            <a:extLst>
              <a:ext uri="{FF2B5EF4-FFF2-40B4-BE49-F238E27FC236}">
                <a16:creationId xmlns:a16="http://schemas.microsoft.com/office/drawing/2014/main" id="{E1939FC3-C255-4FF3-993F-A148253365E9}"/>
              </a:ext>
            </a:extLst>
          </p:cNvPr>
          <p:cNvSpPr txBox="1"/>
          <p:nvPr/>
        </p:nvSpPr>
        <p:spPr>
          <a:xfrm>
            <a:off x="222384" y="5729787"/>
            <a:ext cx="1049994" cy="402989"/>
          </a:xfrm>
          <a:prstGeom prst="rect">
            <a:avLst/>
          </a:prstGeom>
          <a:noFill/>
        </p:spPr>
        <p:txBody>
          <a:bodyPr wrap="square" rtlCol="0">
            <a:noAutofit/>
          </a:bodyPr>
          <a:lstStyle/>
          <a:p>
            <a:pPr algn="ctr">
              <a:lnSpc>
                <a:spcPct val="107000"/>
              </a:lnSpc>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Ellen White</a:t>
            </a: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29" name="Straight Arrow Connector 28">
            <a:extLst>
              <a:ext uri="{FF2B5EF4-FFF2-40B4-BE49-F238E27FC236}">
                <a16:creationId xmlns:a16="http://schemas.microsoft.com/office/drawing/2014/main" id="{576B3AD3-8FD6-4113-BC2A-A3D9F6E45CA3}"/>
              </a:ext>
            </a:extLst>
          </p:cNvPr>
          <p:cNvCxnSpPr/>
          <p:nvPr/>
        </p:nvCxnSpPr>
        <p:spPr>
          <a:xfrm flipV="1">
            <a:off x="510363" y="5354046"/>
            <a:ext cx="170356" cy="2321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TextBox 10">
            <a:extLst>
              <a:ext uri="{FF2B5EF4-FFF2-40B4-BE49-F238E27FC236}">
                <a16:creationId xmlns:a16="http://schemas.microsoft.com/office/drawing/2014/main" id="{F66E2343-60C8-47A3-9F90-2BAC0FC58F16}"/>
              </a:ext>
            </a:extLst>
          </p:cNvPr>
          <p:cNvSpPr txBox="1"/>
          <p:nvPr/>
        </p:nvSpPr>
        <p:spPr>
          <a:xfrm>
            <a:off x="1107890" y="2340987"/>
            <a:ext cx="701817" cy="235107"/>
          </a:xfrm>
          <a:prstGeom prst="rect">
            <a:avLst/>
          </a:prstGeom>
          <a:noFill/>
        </p:spPr>
        <p:txBody>
          <a:bodyPr wrap="square" rtlCol="0">
            <a:noAutofit/>
          </a:bodyPr>
          <a:lstStyle/>
          <a:p>
            <a:pPr>
              <a:spcAft>
                <a:spcPts val="0"/>
              </a:spcAft>
            </a:pPr>
            <a:r>
              <a:rPr lang="en-US" sz="1000" dirty="0">
                <a:effectLst/>
                <a:latin typeface="Calibri" panose="020F0502020204030204" pitchFamily="34" charset="0"/>
                <a:ea typeface="Calibri" panose="020F0502020204030204" pitchFamily="34" charset="0"/>
                <a:cs typeface="Arial" panose="020B0604020202020204" pitchFamily="34" charset="0"/>
              </a:rPr>
              <a:t>R. losing</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0" name="TextBox 10">
            <a:extLst>
              <a:ext uri="{FF2B5EF4-FFF2-40B4-BE49-F238E27FC236}">
                <a16:creationId xmlns:a16="http://schemas.microsoft.com/office/drawing/2014/main" id="{4AEE90C0-A20E-4D56-9217-869EB720AB25}"/>
              </a:ext>
            </a:extLst>
          </p:cNvPr>
          <p:cNvSpPr txBox="1"/>
          <p:nvPr/>
        </p:nvSpPr>
        <p:spPr>
          <a:xfrm>
            <a:off x="1064334" y="4197135"/>
            <a:ext cx="1049994" cy="402989"/>
          </a:xfrm>
          <a:prstGeom prst="rect">
            <a:avLst/>
          </a:prstGeom>
          <a:noFill/>
        </p:spPr>
        <p:txBody>
          <a:bodyPr wrap="square" rtlCol="0">
            <a:noAutofit/>
          </a:bodyPr>
          <a:lstStyle/>
          <a:p>
            <a:pPr algn="ctr">
              <a:lnSpc>
                <a:spcPct val="107000"/>
              </a:lnSpc>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Judgement</a:t>
            </a: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1" name="TextBox 10">
            <a:extLst>
              <a:ext uri="{FF2B5EF4-FFF2-40B4-BE49-F238E27FC236}">
                <a16:creationId xmlns:a16="http://schemas.microsoft.com/office/drawing/2014/main" id="{16B39AC8-11A3-4E81-A504-D2AB33F6C1CE}"/>
              </a:ext>
            </a:extLst>
          </p:cNvPr>
          <p:cNvSpPr txBox="1"/>
          <p:nvPr/>
        </p:nvSpPr>
        <p:spPr>
          <a:xfrm>
            <a:off x="1012473" y="4460418"/>
            <a:ext cx="1295099" cy="1306783"/>
          </a:xfrm>
          <a:prstGeom prst="rect">
            <a:avLst/>
          </a:prstGeom>
          <a:noFill/>
        </p:spPr>
        <p:txBody>
          <a:bodyPr wrap="square" rtlCol="0">
            <a:noAutofit/>
          </a:bodyPr>
          <a:lstStyle/>
          <a:p>
            <a:pPr algn="ctr">
              <a:lnSpc>
                <a:spcPct val="107000"/>
              </a:lnSpc>
              <a:spcAft>
                <a:spcPts val="800"/>
              </a:spcAft>
            </a:pPr>
            <a:r>
              <a:rPr lang="fr-CA" sz="1400" dirty="0">
                <a:effectLst/>
                <a:latin typeface="Calibri" panose="020F0502020204030204" pitchFamily="34" charset="0"/>
                <a:ea typeface="Calibri" panose="020F0502020204030204" pitchFamily="34" charset="0"/>
                <a:cs typeface="Arial" panose="020B0604020202020204" pitchFamily="34" charset="0"/>
              </a:rPr>
              <a:t>Church + State</a:t>
            </a:r>
          </a:p>
          <a:p>
            <a:pPr algn="ctr">
              <a:lnSpc>
                <a:spcPct val="107000"/>
              </a:lnSpc>
              <a:spcAft>
                <a:spcPts val="800"/>
              </a:spcAft>
            </a:pPr>
            <a:r>
              <a:rPr lang="fr-CA" sz="1400" dirty="0">
                <a:latin typeface="Calibri" panose="020F0502020204030204" pitchFamily="34" charset="0"/>
                <a:ea typeface="Calibri" panose="020F0502020204030204" pitchFamily="34" charset="0"/>
                <a:cs typeface="Arial" panose="020B0604020202020204" pitchFamily="34" charset="0"/>
              </a:rPr>
              <a:t>Immorality</a:t>
            </a:r>
          </a:p>
          <a:p>
            <a:pPr algn="ctr">
              <a:lnSpc>
                <a:spcPct val="107000"/>
              </a:lnSpc>
              <a:spcAft>
                <a:spcPts val="800"/>
              </a:spcAft>
            </a:pPr>
            <a:r>
              <a:rPr lang="fr-CA" sz="1400" dirty="0">
                <a:effectLst/>
                <a:latin typeface="Calibri" panose="020F0502020204030204" pitchFamily="34" charset="0"/>
                <a:ea typeface="Calibri" panose="020F0502020204030204" pitchFamily="34" charset="0"/>
                <a:cs typeface="Arial" panose="020B0604020202020204" pitchFamily="34" charset="0"/>
              </a:rPr>
              <a:t>Christian Nation</a:t>
            </a:r>
          </a:p>
          <a:p>
            <a:pPr algn="ctr">
              <a:lnSpc>
                <a:spcPct val="107000"/>
              </a:lnSpc>
              <a:spcAft>
                <a:spcPts val="800"/>
              </a:spcAft>
            </a:pP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2" name="TextBox 10">
            <a:extLst>
              <a:ext uri="{FF2B5EF4-FFF2-40B4-BE49-F238E27FC236}">
                <a16:creationId xmlns:a16="http://schemas.microsoft.com/office/drawing/2014/main" id="{58AB3E74-C191-4446-8B61-8E681E9955FE}"/>
              </a:ext>
            </a:extLst>
          </p:cNvPr>
          <p:cNvSpPr txBox="1"/>
          <p:nvPr/>
        </p:nvSpPr>
        <p:spPr>
          <a:xfrm>
            <a:off x="1398430" y="2907074"/>
            <a:ext cx="1014821" cy="423681"/>
          </a:xfrm>
          <a:prstGeom prst="rect">
            <a:avLst/>
          </a:prstGeom>
          <a:noFill/>
        </p:spPr>
        <p:txBody>
          <a:bodyPr wrap="square" rtlCol="0">
            <a:noAutofit/>
          </a:bodyPr>
          <a:lstStyle/>
          <a:p>
            <a:pPr algn="ctr">
              <a:lnSpc>
                <a:spcPct val="107000"/>
              </a:lnSpc>
              <a:spcAft>
                <a:spcPts val="800"/>
              </a:spcAft>
            </a:pP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National Reform Movement</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3" name="TextBox 10">
            <a:extLst>
              <a:ext uri="{FF2B5EF4-FFF2-40B4-BE49-F238E27FC236}">
                <a16:creationId xmlns:a16="http://schemas.microsoft.com/office/drawing/2014/main" id="{DDC6C430-A7FF-4220-BFF3-846EEB5DA45C}"/>
              </a:ext>
            </a:extLst>
          </p:cNvPr>
          <p:cNvSpPr txBox="1"/>
          <p:nvPr/>
        </p:nvSpPr>
        <p:spPr>
          <a:xfrm>
            <a:off x="493560" y="2887730"/>
            <a:ext cx="1218514" cy="423681"/>
          </a:xfrm>
          <a:prstGeom prst="rect">
            <a:avLst/>
          </a:prstGeom>
          <a:noFill/>
        </p:spPr>
        <p:txBody>
          <a:bodyPr wrap="square" rtlCol="0">
            <a:noAutofit/>
          </a:bodyPr>
          <a:lstStyle/>
          <a:p>
            <a:pPr algn="ctr">
              <a:lnSpc>
                <a:spcPct val="107000"/>
              </a:lnSpc>
              <a:spcAft>
                <a:spcPts val="800"/>
              </a:spcAft>
            </a:pP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Religious Motto Suggested</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4" name="TextBox 10">
            <a:extLst>
              <a:ext uri="{FF2B5EF4-FFF2-40B4-BE49-F238E27FC236}">
                <a16:creationId xmlns:a16="http://schemas.microsoft.com/office/drawing/2014/main" id="{0CA3393E-FE4A-4CA8-BA85-B95F72B685C5}"/>
              </a:ext>
            </a:extLst>
          </p:cNvPr>
          <p:cNvSpPr txBox="1"/>
          <p:nvPr/>
        </p:nvSpPr>
        <p:spPr>
          <a:xfrm>
            <a:off x="1312749" y="3567422"/>
            <a:ext cx="1218514" cy="264138"/>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 I</a:t>
            </a: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n God We Trust”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5" name="TextBox 10">
            <a:extLst>
              <a:ext uri="{FF2B5EF4-FFF2-40B4-BE49-F238E27FC236}">
                <a16:creationId xmlns:a16="http://schemas.microsoft.com/office/drawing/2014/main" id="{CCA39998-D0E9-4111-9AF8-FDE4082CFBDF}"/>
              </a:ext>
            </a:extLst>
          </p:cNvPr>
          <p:cNvSpPr txBox="1"/>
          <p:nvPr/>
        </p:nvSpPr>
        <p:spPr>
          <a:xfrm>
            <a:off x="2072091" y="2907073"/>
            <a:ext cx="1218514" cy="423681"/>
          </a:xfrm>
          <a:prstGeom prst="rect">
            <a:avLst/>
          </a:prstGeom>
          <a:noFill/>
        </p:spPr>
        <p:txBody>
          <a:bodyPr wrap="square" rtlCol="0">
            <a:noAutofit/>
          </a:bodyPr>
          <a:lstStyle/>
          <a:p>
            <a:pPr algn="ctr">
              <a:lnSpc>
                <a:spcPct val="107000"/>
              </a:lnSpc>
              <a:spcAft>
                <a:spcPts val="800"/>
              </a:spcAft>
            </a:pP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Law placed on Currency</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36" name="Straight Connector 35">
            <a:extLst>
              <a:ext uri="{FF2B5EF4-FFF2-40B4-BE49-F238E27FC236}">
                <a16:creationId xmlns:a16="http://schemas.microsoft.com/office/drawing/2014/main" id="{34B79C2D-1384-4F55-96A7-4E1ECEE241C2}"/>
              </a:ext>
            </a:extLst>
          </p:cNvPr>
          <p:cNvCxnSpPr/>
          <p:nvPr/>
        </p:nvCxnSpPr>
        <p:spPr>
          <a:xfrm>
            <a:off x="3519339" y="2290713"/>
            <a:ext cx="0" cy="622169"/>
          </a:xfrm>
          <a:prstGeom prst="line">
            <a:avLst/>
          </a:prstGeom>
          <a:ln w="38100"/>
        </p:spPr>
        <p:style>
          <a:lnRef idx="1">
            <a:schemeClr val="dk1"/>
          </a:lnRef>
          <a:fillRef idx="0">
            <a:schemeClr val="dk1"/>
          </a:fillRef>
          <a:effectRef idx="0">
            <a:schemeClr val="dk1"/>
          </a:effectRef>
          <a:fontRef idx="minor">
            <a:schemeClr val="tx1"/>
          </a:fontRef>
        </p:style>
      </p:cxnSp>
      <p:sp>
        <p:nvSpPr>
          <p:cNvPr id="37" name="TextBox 10">
            <a:extLst>
              <a:ext uri="{FF2B5EF4-FFF2-40B4-BE49-F238E27FC236}">
                <a16:creationId xmlns:a16="http://schemas.microsoft.com/office/drawing/2014/main" id="{8D1FE5BE-A458-4908-8691-CD23999D2A03}"/>
              </a:ext>
            </a:extLst>
          </p:cNvPr>
          <p:cNvSpPr txBox="1"/>
          <p:nvPr/>
        </p:nvSpPr>
        <p:spPr>
          <a:xfrm>
            <a:off x="3178636" y="1758097"/>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1868</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39" name="Arc 38">
            <a:extLst>
              <a:ext uri="{FF2B5EF4-FFF2-40B4-BE49-F238E27FC236}">
                <a16:creationId xmlns:a16="http://schemas.microsoft.com/office/drawing/2014/main" id="{5B9C3989-9AAF-43E4-9650-33493F99A4AB}"/>
              </a:ext>
            </a:extLst>
          </p:cNvPr>
          <p:cNvSpPr/>
          <p:nvPr/>
        </p:nvSpPr>
        <p:spPr>
          <a:xfrm>
            <a:off x="3461207" y="945382"/>
            <a:ext cx="7879718" cy="1631202"/>
          </a:xfrm>
          <a:prstGeom prst="arc">
            <a:avLst>
              <a:gd name="adj1" fmla="val 10836188"/>
              <a:gd name="adj2" fmla="val 2"/>
            </a:avLst>
          </a:prstGeom>
          <a:ln w="25400">
            <a:solidFill>
              <a:schemeClr val="tx1"/>
            </a:solidFill>
            <a:headEnd type="triangle"/>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endParaRPr lang="en-CA"/>
          </a:p>
        </p:txBody>
      </p:sp>
      <p:sp>
        <p:nvSpPr>
          <p:cNvPr id="40" name="TextBox 10">
            <a:extLst>
              <a:ext uri="{FF2B5EF4-FFF2-40B4-BE49-F238E27FC236}">
                <a16:creationId xmlns:a16="http://schemas.microsoft.com/office/drawing/2014/main" id="{7CB74262-F8F2-42AA-859E-1B53E831D470}"/>
              </a:ext>
            </a:extLst>
          </p:cNvPr>
          <p:cNvSpPr txBox="1"/>
          <p:nvPr/>
        </p:nvSpPr>
        <p:spPr>
          <a:xfrm>
            <a:off x="6235831" y="672503"/>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151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38" name="TextBox 10">
            <a:extLst>
              <a:ext uri="{FF2B5EF4-FFF2-40B4-BE49-F238E27FC236}">
                <a16:creationId xmlns:a16="http://schemas.microsoft.com/office/drawing/2014/main" id="{ACE4989B-4E42-44CF-B13C-6D2666C24A0E}"/>
              </a:ext>
            </a:extLst>
          </p:cNvPr>
          <p:cNvSpPr txBox="1"/>
          <p:nvPr/>
        </p:nvSpPr>
        <p:spPr>
          <a:xfrm>
            <a:off x="2861076" y="2917595"/>
            <a:ext cx="1218514" cy="790795"/>
          </a:xfrm>
          <a:prstGeom prst="rect">
            <a:avLst/>
          </a:prstGeom>
          <a:noFill/>
        </p:spPr>
        <p:txBody>
          <a:bodyPr wrap="square" rtlCol="0">
            <a:noAutofit/>
          </a:bodyPr>
          <a:lstStyle/>
          <a:p>
            <a:pPr algn="ctr">
              <a:lnSpc>
                <a:spcPct val="107000"/>
              </a:lnSpc>
              <a:spcAft>
                <a:spcPts val="800"/>
              </a:spcAft>
            </a:pP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14</a:t>
            </a:r>
            <a:r>
              <a:rPr lang="en-US" sz="1000" kern="1200" baseline="30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a:t>
            </a: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+ 15</a:t>
            </a:r>
            <a:r>
              <a:rPr lang="en-US" sz="1000" kern="1200" baseline="30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a:t>
            </a:r>
          </a:p>
          <a:p>
            <a:pPr algn="ctr">
              <a:lnSpc>
                <a:spcPct val="107000"/>
              </a:lnSpc>
              <a:spcAft>
                <a:spcPts val="800"/>
              </a:spcAft>
            </a:pPr>
            <a:r>
              <a:rPr lang="en-CA" sz="1000" kern="1200" baseline="30000" dirty="0">
                <a:solidFill>
                  <a:srgbClr val="000000"/>
                </a:solidFill>
                <a:latin typeface="Calibri" panose="020F0502020204030204" pitchFamily="34" charset="0"/>
                <a:ea typeface="Calibri" panose="020F0502020204030204" pitchFamily="34" charset="0"/>
                <a:cs typeface="Arial" panose="020B0604020202020204" pitchFamily="34" charset="0"/>
              </a:rPr>
              <a:t> </a:t>
            </a:r>
            <a:r>
              <a:rPr lang="en-CA" sz="1400" kern="1200" baseline="30000" dirty="0">
                <a:solidFill>
                  <a:srgbClr val="000000"/>
                </a:solidFill>
                <a:latin typeface="Calibri" panose="020F0502020204030204" pitchFamily="34" charset="0"/>
                <a:ea typeface="Calibri" panose="020F0502020204030204" pitchFamily="34" charset="0"/>
                <a:cs typeface="Arial" panose="020B0604020202020204" pitchFamily="34" charset="0"/>
              </a:rPr>
              <a:t>Amendment</a:t>
            </a:r>
            <a:endParaRPr lang="en-CA" sz="1400" baseline="300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Gender</a:t>
            </a:r>
          </a:p>
        </p:txBody>
      </p:sp>
      <p:sp>
        <p:nvSpPr>
          <p:cNvPr id="41" name="TextBox 10">
            <a:extLst>
              <a:ext uri="{FF2B5EF4-FFF2-40B4-BE49-F238E27FC236}">
                <a16:creationId xmlns:a16="http://schemas.microsoft.com/office/drawing/2014/main" id="{D32594A5-724E-483D-B657-0EA3BB863CA9}"/>
              </a:ext>
            </a:extLst>
          </p:cNvPr>
          <p:cNvSpPr txBox="1"/>
          <p:nvPr/>
        </p:nvSpPr>
        <p:spPr>
          <a:xfrm>
            <a:off x="2891571" y="3741629"/>
            <a:ext cx="1188019" cy="402988"/>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1</a:t>
            </a:r>
            <a:r>
              <a:rPr lang="en-US" sz="1000" baseline="30000" dirty="0">
                <a:solidFill>
                  <a:srgbClr val="000000"/>
                </a:solidFill>
                <a:latin typeface="Calibri" panose="020F0502020204030204" pitchFamily="34" charset="0"/>
                <a:ea typeface="Calibri" panose="020F0502020204030204" pitchFamily="34" charset="0"/>
                <a:cs typeface="Arial" panose="020B0604020202020204" pitchFamily="34" charset="0"/>
              </a:rPr>
              <a:t>st</a:t>
            </a: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 President Impeached</a:t>
            </a: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7964946C-7C88-4040-AFCE-D9E6E5EA5FAD}"/>
              </a:ext>
            </a:extLst>
          </p:cNvPr>
          <p:cNvCxnSpPr/>
          <p:nvPr/>
        </p:nvCxnSpPr>
        <p:spPr>
          <a:xfrm flipV="1">
            <a:off x="1087225" y="2717740"/>
            <a:ext cx="1582131" cy="12764"/>
          </a:xfrm>
          <a:prstGeom prst="line">
            <a:avLst/>
          </a:prstGeom>
          <a:ln w="38100"/>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791E359D-7DEA-4255-9AA2-6AC2055D018D}"/>
              </a:ext>
            </a:extLst>
          </p:cNvPr>
          <p:cNvCxnSpPr/>
          <p:nvPr/>
        </p:nvCxnSpPr>
        <p:spPr>
          <a:xfrm>
            <a:off x="9871435" y="2688045"/>
            <a:ext cx="1594701" cy="6408"/>
          </a:xfrm>
          <a:prstGeom prst="line">
            <a:avLst/>
          </a:prstGeom>
          <a:ln w="38100"/>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0D457409-A497-42D7-A38A-0D89A878F59F}"/>
              </a:ext>
            </a:extLst>
          </p:cNvPr>
          <p:cNvCxnSpPr/>
          <p:nvPr/>
        </p:nvCxnSpPr>
        <p:spPr>
          <a:xfrm>
            <a:off x="5491112" y="2304286"/>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EA94B993-80C1-4D9E-8698-2892481095ED}"/>
              </a:ext>
            </a:extLst>
          </p:cNvPr>
          <p:cNvCxnSpPr/>
          <p:nvPr/>
        </p:nvCxnSpPr>
        <p:spPr>
          <a:xfrm>
            <a:off x="7057533" y="2265009"/>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6478A4F5-FEA1-4490-85C1-A56D27EEDFD6}"/>
              </a:ext>
            </a:extLst>
          </p:cNvPr>
          <p:cNvCxnSpPr>
            <a:cxnSpLocks/>
          </p:cNvCxnSpPr>
          <p:nvPr/>
        </p:nvCxnSpPr>
        <p:spPr>
          <a:xfrm>
            <a:off x="6242116" y="1747577"/>
            <a:ext cx="0" cy="1159496"/>
          </a:xfrm>
          <a:prstGeom prst="line">
            <a:avLst/>
          </a:prstGeom>
          <a:ln w="38100"/>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AD718886-A6C4-4F97-B5F1-29CD72FEB837}"/>
              </a:ext>
            </a:extLst>
          </p:cNvPr>
          <p:cNvCxnSpPr/>
          <p:nvPr/>
        </p:nvCxnSpPr>
        <p:spPr>
          <a:xfrm>
            <a:off x="5491112" y="2688045"/>
            <a:ext cx="1566421" cy="0"/>
          </a:xfrm>
          <a:prstGeom prst="line">
            <a:avLst/>
          </a:prstGeom>
          <a:ln w="38100"/>
        </p:spPr>
        <p:style>
          <a:lnRef idx="1">
            <a:schemeClr val="dk1"/>
          </a:lnRef>
          <a:fillRef idx="0">
            <a:schemeClr val="dk1"/>
          </a:fillRef>
          <a:effectRef idx="0">
            <a:schemeClr val="dk1"/>
          </a:effectRef>
          <a:fontRef idx="minor">
            <a:schemeClr val="tx1"/>
          </a:fontRef>
        </p:style>
      </p:cxnSp>
      <p:sp>
        <p:nvSpPr>
          <p:cNvPr id="49" name="TextBox 10">
            <a:extLst>
              <a:ext uri="{FF2B5EF4-FFF2-40B4-BE49-F238E27FC236}">
                <a16:creationId xmlns:a16="http://schemas.microsoft.com/office/drawing/2014/main" id="{2C3CF233-A669-42C9-8BFD-4AA93A4554FF}"/>
              </a:ext>
            </a:extLst>
          </p:cNvPr>
          <p:cNvSpPr txBox="1"/>
          <p:nvPr/>
        </p:nvSpPr>
        <p:spPr>
          <a:xfrm>
            <a:off x="6710320" y="1758097"/>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1954</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50" name="TextBox 10">
            <a:extLst>
              <a:ext uri="{FF2B5EF4-FFF2-40B4-BE49-F238E27FC236}">
                <a16:creationId xmlns:a16="http://schemas.microsoft.com/office/drawing/2014/main" id="{1AAA3A28-2F0B-4521-91F7-5036769AE7D8}"/>
              </a:ext>
            </a:extLst>
          </p:cNvPr>
          <p:cNvSpPr txBox="1"/>
          <p:nvPr/>
        </p:nvSpPr>
        <p:spPr>
          <a:xfrm>
            <a:off x="5874232" y="1302660"/>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1951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51" name="TextBox 10">
            <a:extLst>
              <a:ext uri="{FF2B5EF4-FFF2-40B4-BE49-F238E27FC236}">
                <a16:creationId xmlns:a16="http://schemas.microsoft.com/office/drawing/2014/main" id="{A3FCDEAF-44B7-4874-A32A-3F9FCE7FC31F}"/>
              </a:ext>
            </a:extLst>
          </p:cNvPr>
          <p:cNvSpPr txBox="1"/>
          <p:nvPr/>
        </p:nvSpPr>
        <p:spPr>
          <a:xfrm>
            <a:off x="5092421" y="1787504"/>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1948</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52" name="Arc 51">
            <a:extLst>
              <a:ext uri="{FF2B5EF4-FFF2-40B4-BE49-F238E27FC236}">
                <a16:creationId xmlns:a16="http://schemas.microsoft.com/office/drawing/2014/main" id="{4F21D196-BBC6-4895-A7AE-30FD2BE56F88}"/>
              </a:ext>
            </a:extLst>
          </p:cNvPr>
          <p:cNvSpPr/>
          <p:nvPr/>
        </p:nvSpPr>
        <p:spPr>
          <a:xfrm>
            <a:off x="6273537" y="963673"/>
            <a:ext cx="4109476" cy="895626"/>
          </a:xfrm>
          <a:prstGeom prst="arc">
            <a:avLst>
              <a:gd name="adj1" fmla="val 10836188"/>
              <a:gd name="adj2" fmla="val 2"/>
            </a:avLst>
          </a:prstGeom>
          <a:ln w="25400">
            <a:solidFill>
              <a:schemeClr val="tx1"/>
            </a:solidFill>
            <a:headEnd type="triangle"/>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endParaRPr lang="en-CA"/>
          </a:p>
        </p:txBody>
      </p:sp>
      <p:sp>
        <p:nvSpPr>
          <p:cNvPr id="53" name="TextBox 10">
            <a:extLst>
              <a:ext uri="{FF2B5EF4-FFF2-40B4-BE49-F238E27FC236}">
                <a16:creationId xmlns:a16="http://schemas.microsoft.com/office/drawing/2014/main" id="{6FC9F723-7BC6-4152-8152-980FAE089E01}"/>
              </a:ext>
            </a:extLst>
          </p:cNvPr>
          <p:cNvSpPr txBox="1"/>
          <p:nvPr/>
        </p:nvSpPr>
        <p:spPr>
          <a:xfrm rot="20686554">
            <a:off x="7115476" y="947635"/>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63</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54" name="Arc 53">
            <a:extLst>
              <a:ext uri="{FF2B5EF4-FFF2-40B4-BE49-F238E27FC236}">
                <a16:creationId xmlns:a16="http://schemas.microsoft.com/office/drawing/2014/main" id="{CBB70759-196C-423B-B5A7-BD3D2C96AE1F}"/>
              </a:ext>
            </a:extLst>
          </p:cNvPr>
          <p:cNvSpPr/>
          <p:nvPr/>
        </p:nvSpPr>
        <p:spPr>
          <a:xfrm>
            <a:off x="5602426" y="985047"/>
            <a:ext cx="1349066" cy="1732686"/>
          </a:xfrm>
          <a:prstGeom prst="arc">
            <a:avLst>
              <a:gd name="adj1" fmla="val 10836188"/>
              <a:gd name="adj2" fmla="val 2"/>
            </a:avLst>
          </a:prstGeom>
          <a:ln w="25400">
            <a:solidFill>
              <a:schemeClr val="tx1"/>
            </a:solidFill>
            <a:headEnd type="triangle"/>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endParaRPr lang="en-CA"/>
          </a:p>
        </p:txBody>
      </p:sp>
      <p:sp>
        <p:nvSpPr>
          <p:cNvPr id="55" name="TextBox 10">
            <a:extLst>
              <a:ext uri="{FF2B5EF4-FFF2-40B4-BE49-F238E27FC236}">
                <a16:creationId xmlns:a16="http://schemas.microsoft.com/office/drawing/2014/main" id="{1F27E670-F149-44B4-B673-31142FB53980}"/>
              </a:ext>
            </a:extLst>
          </p:cNvPr>
          <p:cNvSpPr txBox="1"/>
          <p:nvPr/>
        </p:nvSpPr>
        <p:spPr>
          <a:xfrm rot="17946514">
            <a:off x="5313908" y="1235861"/>
            <a:ext cx="600710" cy="196215"/>
          </a:xfrm>
          <a:prstGeom prst="rect">
            <a:avLst/>
          </a:prstGeom>
          <a:noFill/>
        </p:spPr>
        <p:txBody>
          <a:bodyPr wrap="square" rtlCol="0">
            <a:noAutofit/>
          </a:bodyPr>
          <a:lstStyle/>
          <a:p>
            <a:pPr algn="ctr">
              <a:lnSpc>
                <a:spcPct val="107000"/>
              </a:lnSpc>
              <a:spcAft>
                <a:spcPts val="800"/>
              </a:spcAft>
            </a:pPr>
            <a:r>
              <a:rPr lang="en-US" sz="800"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Cold War</a:t>
            </a:r>
            <a:endParaRPr lang="en-CA" sz="1100">
              <a:effectLst/>
              <a:latin typeface="Calibri" panose="020F0502020204030204" pitchFamily="34" charset="0"/>
              <a:ea typeface="Calibri" panose="020F0502020204030204" pitchFamily="34" charset="0"/>
              <a:cs typeface="Arial" panose="020B0604020202020204" pitchFamily="34" charset="0"/>
            </a:endParaRPr>
          </a:p>
        </p:txBody>
      </p:sp>
      <p:sp>
        <p:nvSpPr>
          <p:cNvPr id="56" name="TextBox 10">
            <a:extLst>
              <a:ext uri="{FF2B5EF4-FFF2-40B4-BE49-F238E27FC236}">
                <a16:creationId xmlns:a16="http://schemas.microsoft.com/office/drawing/2014/main" id="{53F7CBCA-4C09-40DD-AD21-E3CB11436779}"/>
              </a:ext>
            </a:extLst>
          </p:cNvPr>
          <p:cNvSpPr txBox="1"/>
          <p:nvPr/>
        </p:nvSpPr>
        <p:spPr>
          <a:xfrm>
            <a:off x="4887149" y="2913591"/>
            <a:ext cx="1218514" cy="264138"/>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 Under God</a:t>
            </a: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7" name="TextBox 10">
            <a:extLst>
              <a:ext uri="{FF2B5EF4-FFF2-40B4-BE49-F238E27FC236}">
                <a16:creationId xmlns:a16="http://schemas.microsoft.com/office/drawing/2014/main" id="{EB24FDC8-B849-433A-9939-59F77BCB7464}"/>
              </a:ext>
            </a:extLst>
          </p:cNvPr>
          <p:cNvSpPr txBox="1"/>
          <p:nvPr/>
        </p:nvSpPr>
        <p:spPr>
          <a:xfrm>
            <a:off x="5897144" y="2907073"/>
            <a:ext cx="803727" cy="423680"/>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Knights of Columbus</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8" name="TextBox 10">
            <a:extLst>
              <a:ext uri="{FF2B5EF4-FFF2-40B4-BE49-F238E27FC236}">
                <a16:creationId xmlns:a16="http://schemas.microsoft.com/office/drawing/2014/main" id="{25CFE9FB-DE57-4A4B-A150-110E5065908B}"/>
              </a:ext>
            </a:extLst>
          </p:cNvPr>
          <p:cNvSpPr txBox="1"/>
          <p:nvPr/>
        </p:nvSpPr>
        <p:spPr>
          <a:xfrm>
            <a:off x="5724884" y="3386451"/>
            <a:ext cx="1218514" cy="433985"/>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Introduce  “ Under God</a:t>
            </a: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9" name="TextBox 10">
            <a:extLst>
              <a:ext uri="{FF2B5EF4-FFF2-40B4-BE49-F238E27FC236}">
                <a16:creationId xmlns:a16="http://schemas.microsoft.com/office/drawing/2014/main" id="{AD890771-4B42-4AEA-B716-669DCF8D6038}"/>
              </a:ext>
            </a:extLst>
          </p:cNvPr>
          <p:cNvSpPr txBox="1"/>
          <p:nvPr/>
        </p:nvSpPr>
        <p:spPr>
          <a:xfrm>
            <a:off x="6446772" y="2924611"/>
            <a:ext cx="1218514" cy="264138"/>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 Under God</a:t>
            </a: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60" name="TextBox 10">
            <a:extLst>
              <a:ext uri="{FF2B5EF4-FFF2-40B4-BE49-F238E27FC236}">
                <a16:creationId xmlns:a16="http://schemas.microsoft.com/office/drawing/2014/main" id="{858B8BD9-BED8-4A4A-B6B2-5AF9FB096BFE}"/>
              </a:ext>
            </a:extLst>
          </p:cNvPr>
          <p:cNvSpPr txBox="1"/>
          <p:nvPr/>
        </p:nvSpPr>
        <p:spPr>
          <a:xfrm>
            <a:off x="6710320" y="3362724"/>
            <a:ext cx="803727" cy="433983"/>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Pledge of Allegiance</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42" name="Straight Connector 41">
            <a:extLst>
              <a:ext uri="{FF2B5EF4-FFF2-40B4-BE49-F238E27FC236}">
                <a16:creationId xmlns:a16="http://schemas.microsoft.com/office/drawing/2014/main" id="{0D5A050B-1C85-478E-B998-6FE78A6D5595}"/>
              </a:ext>
            </a:extLst>
          </p:cNvPr>
          <p:cNvCxnSpPr>
            <a:stCxn id="59" idx="2"/>
          </p:cNvCxnSpPr>
          <p:nvPr/>
        </p:nvCxnSpPr>
        <p:spPr>
          <a:xfrm>
            <a:off x="7056029" y="3188749"/>
            <a:ext cx="0" cy="240251"/>
          </a:xfrm>
          <a:prstGeom prst="line">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4" name="TextBox 10">
            <a:extLst>
              <a:ext uri="{FF2B5EF4-FFF2-40B4-BE49-F238E27FC236}">
                <a16:creationId xmlns:a16="http://schemas.microsoft.com/office/drawing/2014/main" id="{301B4D8F-E7AD-4751-B430-A6E976FBCF99}"/>
              </a:ext>
            </a:extLst>
          </p:cNvPr>
          <p:cNvSpPr txBox="1"/>
          <p:nvPr/>
        </p:nvSpPr>
        <p:spPr>
          <a:xfrm>
            <a:off x="5732978" y="3392982"/>
            <a:ext cx="1218514" cy="433985"/>
          </a:xfrm>
          <a:prstGeom prst="rect">
            <a:avLst/>
          </a:prstGeom>
          <a:noFill/>
        </p:spPr>
        <p:txBody>
          <a:bodyPr wrap="square" rtlCol="0">
            <a:noAutofit/>
          </a:bodyPr>
          <a:lstStyle/>
          <a:p>
            <a:pPr algn="ctr">
              <a:lnSpc>
                <a:spcPct val="107000"/>
              </a:lnSpc>
              <a:spcAft>
                <a:spcPts val="800"/>
              </a:spcAft>
            </a:pPr>
            <a:r>
              <a:rPr lang="en-US" sz="10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Arial" panose="020B0604020202020204" pitchFamily="34" charset="0"/>
              </a:rPr>
              <a:t>Introduce  “ Under God</a:t>
            </a:r>
            <a:r>
              <a:rPr lang="en-US" sz="1000" kern="12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Arial" panose="020B0604020202020204" pitchFamily="34" charset="0"/>
              </a:rPr>
              <a:t>” </a:t>
            </a:r>
            <a:endParaRPr lang="en-CA" sz="10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Arial" panose="020B0604020202020204" pitchFamily="34" charset="0"/>
            </a:endParaRPr>
          </a:p>
        </p:txBody>
      </p:sp>
      <p:cxnSp>
        <p:nvCxnSpPr>
          <p:cNvPr id="65" name="Straight Connector 64">
            <a:extLst>
              <a:ext uri="{FF2B5EF4-FFF2-40B4-BE49-F238E27FC236}">
                <a16:creationId xmlns:a16="http://schemas.microsoft.com/office/drawing/2014/main" id="{A88C6FE6-FC17-4B1A-A4A7-B0C62DD6B1DD}"/>
              </a:ext>
            </a:extLst>
          </p:cNvPr>
          <p:cNvCxnSpPr/>
          <p:nvPr/>
        </p:nvCxnSpPr>
        <p:spPr>
          <a:xfrm>
            <a:off x="6342235" y="3232088"/>
            <a:ext cx="0" cy="240251"/>
          </a:xfrm>
          <a:prstGeom prst="line">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1" name="Straight Connector 60">
            <a:extLst>
              <a:ext uri="{FF2B5EF4-FFF2-40B4-BE49-F238E27FC236}">
                <a16:creationId xmlns:a16="http://schemas.microsoft.com/office/drawing/2014/main" id="{E2EFA288-2CE3-4CE4-AC60-49C2CFC16727}"/>
              </a:ext>
            </a:extLst>
          </p:cNvPr>
          <p:cNvCxnSpPr/>
          <p:nvPr/>
        </p:nvCxnSpPr>
        <p:spPr>
          <a:xfrm>
            <a:off x="8294016" y="2291422"/>
            <a:ext cx="0" cy="622169"/>
          </a:xfrm>
          <a:prstGeom prst="line">
            <a:avLst/>
          </a:prstGeom>
          <a:ln w="38100"/>
        </p:spPr>
        <p:style>
          <a:lnRef idx="1">
            <a:schemeClr val="dk1"/>
          </a:lnRef>
          <a:fillRef idx="0">
            <a:schemeClr val="dk1"/>
          </a:fillRef>
          <a:effectRef idx="0">
            <a:schemeClr val="dk1"/>
          </a:effectRef>
          <a:fontRef idx="minor">
            <a:schemeClr val="tx1"/>
          </a:fontRef>
        </p:style>
      </p:cxnSp>
      <p:sp>
        <p:nvSpPr>
          <p:cNvPr id="62" name="TextBox 10">
            <a:extLst>
              <a:ext uri="{FF2B5EF4-FFF2-40B4-BE49-F238E27FC236}">
                <a16:creationId xmlns:a16="http://schemas.microsoft.com/office/drawing/2014/main" id="{B0139E53-C520-4524-989F-D100FD5E7C43}"/>
              </a:ext>
            </a:extLst>
          </p:cNvPr>
          <p:cNvSpPr txBox="1"/>
          <p:nvPr/>
        </p:nvSpPr>
        <p:spPr>
          <a:xfrm>
            <a:off x="7956837" y="1738600"/>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1956</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63" name="TextBox 10">
            <a:extLst>
              <a:ext uri="{FF2B5EF4-FFF2-40B4-BE49-F238E27FC236}">
                <a16:creationId xmlns:a16="http://schemas.microsoft.com/office/drawing/2014/main" id="{9A856837-A88A-4683-9003-3829EA6F061E}"/>
              </a:ext>
            </a:extLst>
          </p:cNvPr>
          <p:cNvSpPr txBox="1"/>
          <p:nvPr/>
        </p:nvSpPr>
        <p:spPr>
          <a:xfrm>
            <a:off x="7684759" y="2886490"/>
            <a:ext cx="1218514" cy="264138"/>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 I</a:t>
            </a: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n God We Trust”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66" name="TextBox 10">
            <a:extLst>
              <a:ext uri="{FF2B5EF4-FFF2-40B4-BE49-F238E27FC236}">
                <a16:creationId xmlns:a16="http://schemas.microsoft.com/office/drawing/2014/main" id="{92B940B2-6443-40CE-91C4-BA313E654868}"/>
              </a:ext>
            </a:extLst>
          </p:cNvPr>
          <p:cNvSpPr txBox="1"/>
          <p:nvPr/>
        </p:nvSpPr>
        <p:spPr>
          <a:xfrm>
            <a:off x="7825976" y="3343809"/>
            <a:ext cx="803727" cy="433983"/>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Official Motto</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67" name="Straight Connector 66">
            <a:extLst>
              <a:ext uri="{FF2B5EF4-FFF2-40B4-BE49-F238E27FC236}">
                <a16:creationId xmlns:a16="http://schemas.microsoft.com/office/drawing/2014/main" id="{428DB338-BABD-4F34-8F01-BEE6008E7784}"/>
              </a:ext>
            </a:extLst>
          </p:cNvPr>
          <p:cNvCxnSpPr/>
          <p:nvPr/>
        </p:nvCxnSpPr>
        <p:spPr>
          <a:xfrm>
            <a:off x="8224763" y="3123027"/>
            <a:ext cx="0" cy="240251"/>
          </a:xfrm>
          <a:prstGeom prst="line">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8" name="Arc 67">
            <a:extLst>
              <a:ext uri="{FF2B5EF4-FFF2-40B4-BE49-F238E27FC236}">
                <a16:creationId xmlns:a16="http://schemas.microsoft.com/office/drawing/2014/main" id="{03242EAB-6A2C-482E-B288-FF5915A4EC5A}"/>
              </a:ext>
            </a:extLst>
          </p:cNvPr>
          <p:cNvSpPr/>
          <p:nvPr/>
        </p:nvSpPr>
        <p:spPr>
          <a:xfrm rot="21107198">
            <a:off x="8264124" y="1264391"/>
            <a:ext cx="2222755" cy="774551"/>
          </a:xfrm>
          <a:prstGeom prst="arc">
            <a:avLst>
              <a:gd name="adj1" fmla="val 10836188"/>
              <a:gd name="adj2" fmla="val 2"/>
            </a:avLst>
          </a:prstGeom>
          <a:ln w="25400">
            <a:solidFill>
              <a:schemeClr val="tx1"/>
            </a:solidFill>
            <a:headEnd type="triangle"/>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endParaRPr lang="en-CA"/>
          </a:p>
        </p:txBody>
      </p:sp>
      <p:sp>
        <p:nvSpPr>
          <p:cNvPr id="69" name="TextBox 10">
            <a:extLst>
              <a:ext uri="{FF2B5EF4-FFF2-40B4-BE49-F238E27FC236}">
                <a16:creationId xmlns:a16="http://schemas.microsoft.com/office/drawing/2014/main" id="{F792BC38-273C-4177-A488-911073C88666}"/>
              </a:ext>
            </a:extLst>
          </p:cNvPr>
          <p:cNvSpPr txBox="1"/>
          <p:nvPr/>
        </p:nvSpPr>
        <p:spPr>
          <a:xfrm rot="20686554">
            <a:off x="8901559" y="1166325"/>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63</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70" name="TextBox 10">
            <a:extLst>
              <a:ext uri="{FF2B5EF4-FFF2-40B4-BE49-F238E27FC236}">
                <a16:creationId xmlns:a16="http://schemas.microsoft.com/office/drawing/2014/main" id="{F9E807FB-426D-460F-B72C-D20FD80F4CB7}"/>
              </a:ext>
            </a:extLst>
          </p:cNvPr>
          <p:cNvSpPr txBox="1"/>
          <p:nvPr/>
        </p:nvSpPr>
        <p:spPr>
          <a:xfrm>
            <a:off x="1195519" y="3866733"/>
            <a:ext cx="1188019" cy="402988"/>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Gettysburg Address</a:t>
            </a: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71" name="Connector: Curved 70">
            <a:extLst>
              <a:ext uri="{FF2B5EF4-FFF2-40B4-BE49-F238E27FC236}">
                <a16:creationId xmlns:a16="http://schemas.microsoft.com/office/drawing/2014/main" id="{F0772D2C-F423-4EF5-A718-D1E06B062A64}"/>
              </a:ext>
            </a:extLst>
          </p:cNvPr>
          <p:cNvCxnSpPr>
            <a:cxnSpLocks/>
          </p:cNvCxnSpPr>
          <p:nvPr/>
        </p:nvCxnSpPr>
        <p:spPr>
          <a:xfrm rot="16200000" flipH="1">
            <a:off x="9439484" y="3400732"/>
            <a:ext cx="1130560" cy="357210"/>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72" name="Connector: Curved 71">
            <a:extLst>
              <a:ext uri="{FF2B5EF4-FFF2-40B4-BE49-F238E27FC236}">
                <a16:creationId xmlns:a16="http://schemas.microsoft.com/office/drawing/2014/main" id="{21CCB24B-5AE3-462C-A46D-7D6D7A56C2C5}"/>
              </a:ext>
            </a:extLst>
          </p:cNvPr>
          <p:cNvCxnSpPr>
            <a:cxnSpLocks/>
          </p:cNvCxnSpPr>
          <p:nvPr/>
        </p:nvCxnSpPr>
        <p:spPr>
          <a:xfrm rot="5400000">
            <a:off x="8898870" y="3349002"/>
            <a:ext cx="1250519" cy="521946"/>
          </a:xfrm>
          <a:prstGeom prst="curvedConnector3">
            <a:avLst/>
          </a:prstGeom>
        </p:spPr>
        <p:style>
          <a:lnRef idx="1">
            <a:schemeClr val="accent1"/>
          </a:lnRef>
          <a:fillRef idx="0">
            <a:schemeClr val="accent1"/>
          </a:fillRef>
          <a:effectRef idx="0">
            <a:schemeClr val="accent1"/>
          </a:effectRef>
          <a:fontRef idx="minor">
            <a:schemeClr val="tx1"/>
          </a:fontRef>
        </p:style>
      </p:cxnSp>
      <p:sp>
        <p:nvSpPr>
          <p:cNvPr id="73" name="TextBox 10">
            <a:extLst>
              <a:ext uri="{FF2B5EF4-FFF2-40B4-BE49-F238E27FC236}">
                <a16:creationId xmlns:a16="http://schemas.microsoft.com/office/drawing/2014/main" id="{05A0FE27-7EA2-4D2C-886B-F59E6DFEBAD9}"/>
              </a:ext>
            </a:extLst>
          </p:cNvPr>
          <p:cNvSpPr txBox="1"/>
          <p:nvPr/>
        </p:nvSpPr>
        <p:spPr>
          <a:xfrm>
            <a:off x="8778305" y="4220573"/>
            <a:ext cx="1049994" cy="402989"/>
          </a:xfrm>
          <a:prstGeom prst="rect">
            <a:avLst/>
          </a:prstGeom>
          <a:noFill/>
        </p:spPr>
        <p:txBody>
          <a:bodyPr wrap="square" rtlCol="0">
            <a:noAutofit/>
          </a:bodyPr>
          <a:lstStyle/>
          <a:p>
            <a:pPr algn="ctr">
              <a:lnSpc>
                <a:spcPct val="107000"/>
              </a:lnSpc>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Judgement</a:t>
            </a: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4" name="TextBox 10">
            <a:extLst>
              <a:ext uri="{FF2B5EF4-FFF2-40B4-BE49-F238E27FC236}">
                <a16:creationId xmlns:a16="http://schemas.microsoft.com/office/drawing/2014/main" id="{27A32C9D-D6B4-48D1-8802-FAB3D0525C5E}"/>
              </a:ext>
            </a:extLst>
          </p:cNvPr>
          <p:cNvSpPr txBox="1"/>
          <p:nvPr/>
        </p:nvSpPr>
        <p:spPr>
          <a:xfrm>
            <a:off x="8827256" y="4675078"/>
            <a:ext cx="1049994" cy="402989"/>
          </a:xfrm>
          <a:prstGeom prst="rect">
            <a:avLst/>
          </a:prstGeom>
          <a:noFill/>
        </p:spPr>
        <p:txBody>
          <a:bodyPr wrap="square" rtlCol="0">
            <a:noAutofit/>
          </a:bodyPr>
          <a:lstStyle/>
          <a:p>
            <a:pPr algn="ctr">
              <a:lnSpc>
                <a:spcPct val="107000"/>
              </a:lnSpc>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Immorality</a:t>
            </a: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15033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141" name="Group 140">
            <a:extLst>
              <a:ext uri="{FF2B5EF4-FFF2-40B4-BE49-F238E27FC236}">
                <a16:creationId xmlns:a16="http://schemas.microsoft.com/office/drawing/2014/main" id="{E6C272DE-B6B7-405A-9BDC-7D5D8FB417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42" name="Freeform 11">
              <a:extLst>
                <a:ext uri="{FF2B5EF4-FFF2-40B4-BE49-F238E27FC236}">
                  <a16:creationId xmlns:a16="http://schemas.microsoft.com/office/drawing/2014/main" id="{A1D08854-5B42-4098-B58D-4EE4E9143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3" name="Freeform 12">
              <a:extLst>
                <a:ext uri="{FF2B5EF4-FFF2-40B4-BE49-F238E27FC236}">
                  <a16:creationId xmlns:a16="http://schemas.microsoft.com/office/drawing/2014/main" id="{3AE8EE30-403F-414C-B358-14393FCE2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4" name="Freeform 13">
              <a:extLst>
                <a:ext uri="{FF2B5EF4-FFF2-40B4-BE49-F238E27FC236}">
                  <a16:creationId xmlns:a16="http://schemas.microsoft.com/office/drawing/2014/main" id="{97B1A4E5-0D83-4903-84AA-FDA1FA00A2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5" name="Freeform 14">
              <a:extLst>
                <a:ext uri="{FF2B5EF4-FFF2-40B4-BE49-F238E27FC236}">
                  <a16:creationId xmlns:a16="http://schemas.microsoft.com/office/drawing/2014/main" id="{B6034243-9EE1-444F-8D6C-111A459D88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6" name="Freeform 15">
              <a:extLst>
                <a:ext uri="{FF2B5EF4-FFF2-40B4-BE49-F238E27FC236}">
                  <a16:creationId xmlns:a16="http://schemas.microsoft.com/office/drawing/2014/main" id="{2ED723FA-3484-485B-BF2E-AB67BDC36B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7" name="Freeform 16">
              <a:extLst>
                <a:ext uri="{FF2B5EF4-FFF2-40B4-BE49-F238E27FC236}">
                  <a16:creationId xmlns:a16="http://schemas.microsoft.com/office/drawing/2014/main" id="{3DF7D3DF-D9E3-4D61-8029-F921D293E5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48" name="Freeform 17">
              <a:extLst>
                <a:ext uri="{FF2B5EF4-FFF2-40B4-BE49-F238E27FC236}">
                  <a16:creationId xmlns:a16="http://schemas.microsoft.com/office/drawing/2014/main" id="{2F82A85C-9423-4839-B558-E1BBFD8AEB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49" name="Freeform 18">
              <a:extLst>
                <a:ext uri="{FF2B5EF4-FFF2-40B4-BE49-F238E27FC236}">
                  <a16:creationId xmlns:a16="http://schemas.microsoft.com/office/drawing/2014/main" id="{1FC9A848-A10B-405E-BEB7-0B02BAEC90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50" name="Freeform 19">
              <a:extLst>
                <a:ext uri="{FF2B5EF4-FFF2-40B4-BE49-F238E27FC236}">
                  <a16:creationId xmlns:a16="http://schemas.microsoft.com/office/drawing/2014/main" id="{09B7816E-B299-4266-9B7F-A47F8D197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51" name="Freeform 20">
              <a:extLst>
                <a:ext uri="{FF2B5EF4-FFF2-40B4-BE49-F238E27FC236}">
                  <a16:creationId xmlns:a16="http://schemas.microsoft.com/office/drawing/2014/main" id="{271FD23E-535A-43FD-8866-048BF57ED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52" name="Freeform 21">
              <a:extLst>
                <a:ext uri="{FF2B5EF4-FFF2-40B4-BE49-F238E27FC236}">
                  <a16:creationId xmlns:a16="http://schemas.microsoft.com/office/drawing/2014/main" id="{6E0C4250-B083-42BD-84C8-80BF2C21B0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53" name="Freeform 22">
              <a:extLst>
                <a:ext uri="{FF2B5EF4-FFF2-40B4-BE49-F238E27FC236}">
                  <a16:creationId xmlns:a16="http://schemas.microsoft.com/office/drawing/2014/main" id="{560741F1-09DB-41BE-9FA2-8B86AAEB5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55" name="Group 154">
            <a:extLst>
              <a:ext uri="{FF2B5EF4-FFF2-40B4-BE49-F238E27FC236}">
                <a16:creationId xmlns:a16="http://schemas.microsoft.com/office/drawing/2014/main" id="{A61D1718-D318-4F77-BF01-1BCF092517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156" name="Freeform 27">
              <a:extLst>
                <a:ext uri="{FF2B5EF4-FFF2-40B4-BE49-F238E27FC236}">
                  <a16:creationId xmlns:a16="http://schemas.microsoft.com/office/drawing/2014/main" id="{C830BD58-7F18-4196-A441-B680AFBBA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57" name="Freeform 28">
              <a:extLst>
                <a:ext uri="{FF2B5EF4-FFF2-40B4-BE49-F238E27FC236}">
                  <a16:creationId xmlns:a16="http://schemas.microsoft.com/office/drawing/2014/main" id="{F32DD66B-F55C-4E6B-9003-157EF664E5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58" name="Freeform 29">
              <a:extLst>
                <a:ext uri="{FF2B5EF4-FFF2-40B4-BE49-F238E27FC236}">
                  <a16:creationId xmlns:a16="http://schemas.microsoft.com/office/drawing/2014/main" id="{D9E15ED7-D992-4244-A00D-E716F944A5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59" name="Freeform 30">
              <a:extLst>
                <a:ext uri="{FF2B5EF4-FFF2-40B4-BE49-F238E27FC236}">
                  <a16:creationId xmlns:a16="http://schemas.microsoft.com/office/drawing/2014/main" id="{3253EA87-0EBA-4979-81D8-2D5AD4DB37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60" name="Freeform 31">
              <a:extLst>
                <a:ext uri="{FF2B5EF4-FFF2-40B4-BE49-F238E27FC236}">
                  <a16:creationId xmlns:a16="http://schemas.microsoft.com/office/drawing/2014/main" id="{4A618276-4EA5-4377-BA60-AC223BC67D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1" name="Freeform 32">
              <a:extLst>
                <a:ext uri="{FF2B5EF4-FFF2-40B4-BE49-F238E27FC236}">
                  <a16:creationId xmlns:a16="http://schemas.microsoft.com/office/drawing/2014/main" id="{CAD2B07F-709A-4D37-B69D-B8D5467177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62" name="Freeform 33">
              <a:extLst>
                <a:ext uri="{FF2B5EF4-FFF2-40B4-BE49-F238E27FC236}">
                  <a16:creationId xmlns:a16="http://schemas.microsoft.com/office/drawing/2014/main" id="{2094E752-A514-455B-81C7-83298133BC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63" name="Freeform 34">
              <a:extLst>
                <a:ext uri="{FF2B5EF4-FFF2-40B4-BE49-F238E27FC236}">
                  <a16:creationId xmlns:a16="http://schemas.microsoft.com/office/drawing/2014/main" id="{ABD0AA33-C594-4653-B397-8B9D991E22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64" name="Freeform 35">
              <a:extLst>
                <a:ext uri="{FF2B5EF4-FFF2-40B4-BE49-F238E27FC236}">
                  <a16:creationId xmlns:a16="http://schemas.microsoft.com/office/drawing/2014/main" id="{753FD61D-09B4-4490-853B-4186130DFE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65" name="Freeform 36">
              <a:extLst>
                <a:ext uri="{FF2B5EF4-FFF2-40B4-BE49-F238E27FC236}">
                  <a16:creationId xmlns:a16="http://schemas.microsoft.com/office/drawing/2014/main" id="{1FDD3CB9-2289-4417-B5EB-420B8AA130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66" name="Freeform 37">
              <a:extLst>
                <a:ext uri="{FF2B5EF4-FFF2-40B4-BE49-F238E27FC236}">
                  <a16:creationId xmlns:a16="http://schemas.microsoft.com/office/drawing/2014/main" id="{A798AD02-A8D5-415F-885C-008316A396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67" name="Freeform 38">
              <a:extLst>
                <a:ext uri="{FF2B5EF4-FFF2-40B4-BE49-F238E27FC236}">
                  <a16:creationId xmlns:a16="http://schemas.microsoft.com/office/drawing/2014/main" id="{1E6B901D-2969-42DA-94A6-6EC2DACB0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69" name="Rectangle 168">
            <a:extLst>
              <a:ext uri="{FF2B5EF4-FFF2-40B4-BE49-F238E27FC236}">
                <a16:creationId xmlns:a16="http://schemas.microsoft.com/office/drawing/2014/main" id="{37B6F41E-E0BC-4672-ABE6-34D62A4B6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71" name="Freeform 11">
            <a:extLst>
              <a:ext uri="{FF2B5EF4-FFF2-40B4-BE49-F238E27FC236}">
                <a16:creationId xmlns:a16="http://schemas.microsoft.com/office/drawing/2014/main" id="{8F973BFC-ADA9-4D62-A2B2-FA167066B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 name="Title 1">
            <a:extLst>
              <a:ext uri="{FF2B5EF4-FFF2-40B4-BE49-F238E27FC236}">
                <a16:creationId xmlns:a16="http://schemas.microsoft.com/office/drawing/2014/main" id="{D10AB41D-7EEE-4153-AEE1-9E5EE9D3D50E}"/>
              </a:ext>
            </a:extLst>
          </p:cNvPr>
          <p:cNvSpPr>
            <a:spLocks noGrp="1"/>
          </p:cNvSpPr>
          <p:nvPr>
            <p:ph type="title"/>
          </p:nvPr>
        </p:nvSpPr>
        <p:spPr>
          <a:xfrm>
            <a:off x="1687669" y="624110"/>
            <a:ext cx="4137059" cy="1280890"/>
          </a:xfrm>
        </p:spPr>
        <p:txBody>
          <a:bodyPr vert="horz" lIns="91440" tIns="45720" rIns="91440" bIns="45720" rtlCol="0" anchor="t">
            <a:normAutofit/>
          </a:bodyPr>
          <a:lstStyle/>
          <a:p>
            <a:r>
              <a:rPr lang="en-US" sz="3200"/>
              <a:t>September 11, 2001</a:t>
            </a:r>
          </a:p>
        </p:txBody>
      </p:sp>
      <p:sp>
        <p:nvSpPr>
          <p:cNvPr id="4" name="Text Placeholder 3">
            <a:extLst>
              <a:ext uri="{FF2B5EF4-FFF2-40B4-BE49-F238E27FC236}">
                <a16:creationId xmlns:a16="http://schemas.microsoft.com/office/drawing/2014/main" id="{079C3546-F0E8-4FDF-924F-96DC95ABAE28}"/>
              </a:ext>
            </a:extLst>
          </p:cNvPr>
          <p:cNvSpPr>
            <a:spLocks noGrp="1"/>
          </p:cNvSpPr>
          <p:nvPr>
            <p:ph type="body" sz="half" idx="2"/>
          </p:nvPr>
        </p:nvSpPr>
        <p:spPr>
          <a:xfrm>
            <a:off x="1683956" y="2133600"/>
            <a:ext cx="4140772" cy="3777622"/>
          </a:xfrm>
        </p:spPr>
        <p:txBody>
          <a:bodyPr vert="horz" lIns="91440" tIns="45720" rIns="91440" bIns="45720" rtlCol="0">
            <a:normAutofit/>
          </a:bodyPr>
          <a:lstStyle/>
          <a:p>
            <a:pPr>
              <a:buFont typeface="Wingdings 3" charset="2"/>
              <a:buChar char=""/>
            </a:pPr>
            <a:r>
              <a:rPr lang="en-US" sz="1600" dirty="0">
                <a:solidFill>
                  <a:srgbClr val="000000"/>
                </a:solidFill>
              </a:rPr>
              <a:t>People like Jerry Falwell, Pat Robertson, Anne Graham </a:t>
            </a:r>
            <a:r>
              <a:rPr lang="en-US" sz="1600" dirty="0" err="1">
                <a:solidFill>
                  <a:srgbClr val="000000"/>
                </a:solidFill>
              </a:rPr>
              <a:t>Lotz</a:t>
            </a:r>
            <a:r>
              <a:rPr lang="en-US" sz="1600" dirty="0">
                <a:solidFill>
                  <a:srgbClr val="000000"/>
                </a:solidFill>
              </a:rPr>
              <a:t> claim that the 911 attack succeeded because of homosexuality, abortion, secular schools and courts.</a:t>
            </a:r>
          </a:p>
          <a:p>
            <a:pPr>
              <a:buFont typeface="Wingdings 3" charset="2"/>
              <a:buChar char=""/>
            </a:pPr>
            <a:r>
              <a:rPr lang="en-US" sz="1600" dirty="0">
                <a:solidFill>
                  <a:srgbClr val="000000"/>
                </a:solidFill>
              </a:rPr>
              <a:t>Jerry Falwell said </a:t>
            </a:r>
            <a:r>
              <a:rPr lang="en-CA" sz="1600" dirty="0"/>
              <a:t>America has become so sinful; we should fear God’s judgement.</a:t>
            </a:r>
          </a:p>
          <a:p>
            <a:endParaRPr lang="en-US" sz="1600" dirty="0">
              <a:solidFill>
                <a:srgbClr val="000000"/>
              </a:solidFill>
            </a:endParaRPr>
          </a:p>
        </p:txBody>
      </p:sp>
      <p:pic>
        <p:nvPicPr>
          <p:cNvPr id="12290" name="Picture 2" descr="Image result for anne graham lotz">
            <a:extLst>
              <a:ext uri="{FF2B5EF4-FFF2-40B4-BE49-F238E27FC236}">
                <a16:creationId xmlns:a16="http://schemas.microsoft.com/office/drawing/2014/main" id="{BC7695D3-47A0-483E-9258-86615A1E93E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7182" r="30423" b="-2"/>
          <a:stretch/>
        </p:blipFill>
        <p:spPr bwMode="auto">
          <a:xfrm>
            <a:off x="6091919" y="623187"/>
            <a:ext cx="2640877" cy="528803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 result for pat robertson">
            <a:extLst>
              <a:ext uri="{FF2B5EF4-FFF2-40B4-BE49-F238E27FC236}">
                <a16:creationId xmlns:a16="http://schemas.microsoft.com/office/drawing/2014/main" id="{89D0C46F-CBB4-4F58-8D2D-E89A8B2ECE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65" r="9277" b="1"/>
          <a:stretch/>
        </p:blipFill>
        <p:spPr bwMode="auto">
          <a:xfrm>
            <a:off x="8896519" y="623190"/>
            <a:ext cx="2647024" cy="2563582"/>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Image result for jerry falwell">
            <a:extLst>
              <a:ext uri="{FF2B5EF4-FFF2-40B4-BE49-F238E27FC236}">
                <a16:creationId xmlns:a16="http://schemas.microsoft.com/office/drawing/2014/main" id="{19515A93-DB83-4113-BC98-851018BFF84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9" r="4" b="25018"/>
          <a:stretch/>
        </p:blipFill>
        <p:spPr bwMode="auto">
          <a:xfrm>
            <a:off x="8896516" y="3347641"/>
            <a:ext cx="2647024" cy="2563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0971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42" name="Picture 6" descr="Image result for in god we trust in schools">
            <a:extLst>
              <a:ext uri="{FF2B5EF4-FFF2-40B4-BE49-F238E27FC236}">
                <a16:creationId xmlns:a16="http://schemas.microsoft.com/office/drawing/2014/main" id="{E5532318-7E93-4D23-9593-59635CF039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16504"/>
          <a:stretch/>
        </p:blipFill>
        <p:spPr bwMode="auto">
          <a:xfrm>
            <a:off x="5622233" y="10"/>
            <a:ext cx="6569769" cy="3750724"/>
          </a:xfrm>
          <a:custGeom>
            <a:avLst/>
            <a:gdLst>
              <a:gd name="connsiteX0" fmla="*/ 1738471 w 6569769"/>
              <a:gd name="connsiteY0" fmla="*/ 0 h 3750734"/>
              <a:gd name="connsiteX1" fmla="*/ 6569769 w 6569769"/>
              <a:gd name="connsiteY1" fmla="*/ 0 h 3750734"/>
              <a:gd name="connsiteX2" fmla="*/ 6569769 w 6569769"/>
              <a:gd name="connsiteY2" fmla="*/ 3750734 h 3750734"/>
              <a:gd name="connsiteX3" fmla="*/ 0 w 6569769"/>
              <a:gd name="connsiteY3" fmla="*/ 3750734 h 3750734"/>
            </a:gdLst>
            <a:ahLst/>
            <a:cxnLst>
              <a:cxn ang="0">
                <a:pos x="connsiteX0" y="connsiteY0"/>
              </a:cxn>
              <a:cxn ang="0">
                <a:pos x="connsiteX1" y="connsiteY1"/>
              </a:cxn>
              <a:cxn ang="0">
                <a:pos x="connsiteX2" y="connsiteY2"/>
              </a:cxn>
              <a:cxn ang="0">
                <a:pos x="connsiteX3" y="connsiteY3"/>
              </a:cxn>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Lst>
        </p:spPr>
      </p:pic>
      <p:pic>
        <p:nvPicPr>
          <p:cNvPr id="14340" name="Picture 4" descr="Image result for in god we trust in schools">
            <a:extLst>
              <a:ext uri="{FF2B5EF4-FFF2-40B4-BE49-F238E27FC236}">
                <a16:creationId xmlns:a16="http://schemas.microsoft.com/office/drawing/2014/main" id="{347789BE-25A9-4714-BBE6-A3C205085B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525" b="25081"/>
          <a:stretch/>
        </p:blipFill>
        <p:spPr bwMode="auto">
          <a:xfrm>
            <a:off x="4182011" y="3887894"/>
            <a:ext cx="8009991" cy="2970106"/>
          </a:xfrm>
          <a:custGeom>
            <a:avLst/>
            <a:gdLst>
              <a:gd name="connsiteX0" fmla="*/ 1376648 w 8009991"/>
              <a:gd name="connsiteY0" fmla="*/ 0 h 2970106"/>
              <a:gd name="connsiteX1" fmla="*/ 8009991 w 8009991"/>
              <a:gd name="connsiteY1" fmla="*/ 0 h 2970106"/>
              <a:gd name="connsiteX2" fmla="*/ 8009991 w 8009991"/>
              <a:gd name="connsiteY2" fmla="*/ 2970106 h 2970106"/>
              <a:gd name="connsiteX3" fmla="*/ 0 w 8009991"/>
              <a:gd name="connsiteY3" fmla="*/ 2970106 h 2970106"/>
            </a:gdLst>
            <a:ahLst/>
            <a:cxnLst>
              <a:cxn ang="0">
                <a:pos x="connsiteX0" y="connsiteY0"/>
              </a:cxn>
              <a:cxn ang="0">
                <a:pos x="connsiteX1" y="connsiteY1"/>
              </a:cxn>
              <a:cxn ang="0">
                <a:pos x="connsiteX2" y="connsiteY2"/>
              </a:cxn>
              <a:cxn ang="0">
                <a:pos x="connsiteX3" y="connsiteY3"/>
              </a:cxn>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Lst>
        </p:spPr>
      </p:pic>
      <p:pic>
        <p:nvPicPr>
          <p:cNvPr id="14338" name="Picture 2" descr="Image result for in god we trust in schools">
            <a:extLst>
              <a:ext uri="{FF2B5EF4-FFF2-40B4-BE49-F238E27FC236}">
                <a16:creationId xmlns:a16="http://schemas.microsoft.com/office/drawing/2014/main" id="{226C5450-B419-4B2F-AD4D-FE7570B6B2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95" r="32271" b="1"/>
          <a:stretch/>
        </p:blipFill>
        <p:spPr bwMode="auto">
          <a:xfrm>
            <a:off x="20" y="10"/>
            <a:ext cx="7503091" cy="6857990"/>
          </a:xfrm>
          <a:custGeom>
            <a:avLst/>
            <a:gdLst>
              <a:gd name="connsiteX0" fmla="*/ 0 w 7503111"/>
              <a:gd name="connsiteY0" fmla="*/ 0 h 6858000"/>
              <a:gd name="connsiteX1" fmla="*/ 677334 w 7503111"/>
              <a:gd name="connsiteY1" fmla="*/ 0 h 6858000"/>
              <a:gd name="connsiteX2" fmla="*/ 1168036 w 7503111"/>
              <a:gd name="connsiteY2" fmla="*/ 0 h 6858000"/>
              <a:gd name="connsiteX3" fmla="*/ 1205499 w 7503111"/>
              <a:gd name="connsiteY3" fmla="*/ 0 h 6858000"/>
              <a:gd name="connsiteX4" fmla="*/ 1647632 w 7503111"/>
              <a:gd name="connsiteY4" fmla="*/ 0 h 6858000"/>
              <a:gd name="connsiteX5" fmla="*/ 7215401 w 7503111"/>
              <a:gd name="connsiteY5" fmla="*/ 0 h 6858000"/>
              <a:gd name="connsiteX6" fmla="*/ 4041567 w 7503111"/>
              <a:gd name="connsiteY6" fmla="*/ 6852993 h 6858000"/>
              <a:gd name="connsiteX7" fmla="*/ 7503111 w 7503111"/>
              <a:gd name="connsiteY7" fmla="*/ 6852993 h 6858000"/>
              <a:gd name="connsiteX8" fmla="*/ 7503111 w 7503111"/>
              <a:gd name="connsiteY8" fmla="*/ 6852994 h 6858000"/>
              <a:gd name="connsiteX9" fmla="*/ 1647632 w 7503111"/>
              <a:gd name="connsiteY9" fmla="*/ 6852994 h 6858000"/>
              <a:gd name="connsiteX10" fmla="*/ 1647632 w 7503111"/>
              <a:gd name="connsiteY10" fmla="*/ 6858000 h 6858000"/>
              <a:gd name="connsiteX11" fmla="*/ 0 w 750311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8274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15362" name="Picture 2" descr="See the source image">
            <a:extLst>
              <a:ext uri="{FF2B5EF4-FFF2-40B4-BE49-F238E27FC236}">
                <a16:creationId xmlns:a16="http://schemas.microsoft.com/office/drawing/2014/main" id="{6E37E221-2F35-4421-A744-DEC822CDF6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25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405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2F43F26-329B-452C-B1F4-B77DC9080F05}"/>
              </a:ext>
            </a:extLst>
          </p:cNvPr>
          <p:cNvCxnSpPr/>
          <p:nvPr/>
        </p:nvCxnSpPr>
        <p:spPr>
          <a:xfrm>
            <a:off x="1102816" y="2926455"/>
            <a:ext cx="10378911"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5A2C4628-1E93-44CE-BDF9-7BE3BA43FE19}"/>
              </a:ext>
            </a:extLst>
          </p:cNvPr>
          <p:cNvCxnSpPr/>
          <p:nvPr/>
        </p:nvCxnSpPr>
        <p:spPr>
          <a:xfrm>
            <a:off x="11472421"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0F872E60-F09E-4837-A31F-16F7B7C9CB6A}"/>
              </a:ext>
            </a:extLst>
          </p:cNvPr>
          <p:cNvCxnSpPr/>
          <p:nvPr/>
        </p:nvCxnSpPr>
        <p:spPr>
          <a:xfrm>
            <a:off x="9871435"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E43EC8E1-4DAE-4542-98EF-F7ED585F097D}"/>
              </a:ext>
            </a:extLst>
          </p:cNvPr>
          <p:cNvCxnSpPr>
            <a:cxnSpLocks/>
          </p:cNvCxnSpPr>
          <p:nvPr/>
        </p:nvCxnSpPr>
        <p:spPr>
          <a:xfrm>
            <a:off x="10683711" y="1753386"/>
            <a:ext cx="0" cy="1159496"/>
          </a:xfrm>
          <a:prstGeom prst="line">
            <a:avLst/>
          </a:prstGeom>
          <a:ln w="381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B340EEC6-182A-48CF-9087-E3D38AFAD938}"/>
              </a:ext>
            </a:extLst>
          </p:cNvPr>
          <p:cNvCxnSpPr/>
          <p:nvPr/>
        </p:nvCxnSpPr>
        <p:spPr>
          <a:xfrm>
            <a:off x="2669356"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66B2AB15-F6D7-40CE-BA2F-1449B61E4D3E}"/>
              </a:ext>
            </a:extLst>
          </p:cNvPr>
          <p:cNvCxnSpPr/>
          <p:nvPr/>
        </p:nvCxnSpPr>
        <p:spPr>
          <a:xfrm>
            <a:off x="1087225"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425DFA1C-3D0D-4215-A5F6-66EFFB6A55BF}"/>
              </a:ext>
            </a:extLst>
          </p:cNvPr>
          <p:cNvCxnSpPr>
            <a:cxnSpLocks/>
          </p:cNvCxnSpPr>
          <p:nvPr/>
        </p:nvCxnSpPr>
        <p:spPr>
          <a:xfrm>
            <a:off x="1899501" y="1753386"/>
            <a:ext cx="0" cy="1159496"/>
          </a:xfrm>
          <a:prstGeom prst="line">
            <a:avLst/>
          </a:prstGeom>
          <a:ln w="38100"/>
        </p:spPr>
        <p:style>
          <a:lnRef idx="1">
            <a:schemeClr val="dk1"/>
          </a:lnRef>
          <a:fillRef idx="0">
            <a:schemeClr val="dk1"/>
          </a:fillRef>
          <a:effectRef idx="0">
            <a:schemeClr val="dk1"/>
          </a:effectRef>
          <a:fontRef idx="minor">
            <a:schemeClr val="tx1"/>
          </a:fontRef>
        </p:style>
      </p:cxnSp>
      <p:sp>
        <p:nvSpPr>
          <p:cNvPr id="12" name="TextBox 10">
            <a:extLst>
              <a:ext uri="{FF2B5EF4-FFF2-40B4-BE49-F238E27FC236}">
                <a16:creationId xmlns:a16="http://schemas.microsoft.com/office/drawing/2014/main" id="{48D33BE1-E867-462E-B0B9-349BBA08BAF5}"/>
              </a:ext>
            </a:extLst>
          </p:cNvPr>
          <p:cNvSpPr txBox="1"/>
          <p:nvPr/>
        </p:nvSpPr>
        <p:spPr>
          <a:xfrm>
            <a:off x="851076" y="1753385"/>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1861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TextBox 10">
            <a:extLst>
              <a:ext uri="{FF2B5EF4-FFF2-40B4-BE49-F238E27FC236}">
                <a16:creationId xmlns:a16="http://schemas.microsoft.com/office/drawing/2014/main" id="{2464463F-35AF-4840-A13D-D95C4BC4D173}"/>
              </a:ext>
            </a:extLst>
          </p:cNvPr>
          <p:cNvSpPr txBox="1"/>
          <p:nvPr/>
        </p:nvSpPr>
        <p:spPr>
          <a:xfrm>
            <a:off x="10979325" y="1753384"/>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2019</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4" name="TextBox 10">
            <a:extLst>
              <a:ext uri="{FF2B5EF4-FFF2-40B4-BE49-F238E27FC236}">
                <a16:creationId xmlns:a16="http://schemas.microsoft.com/office/drawing/2014/main" id="{44E35BB6-5670-4648-8538-F001D956635F}"/>
              </a:ext>
            </a:extLst>
          </p:cNvPr>
          <p:cNvSpPr txBox="1"/>
          <p:nvPr/>
        </p:nvSpPr>
        <p:spPr>
          <a:xfrm>
            <a:off x="10322112" y="1348063"/>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2014</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5" name="TextBox 10">
            <a:extLst>
              <a:ext uri="{FF2B5EF4-FFF2-40B4-BE49-F238E27FC236}">
                <a16:creationId xmlns:a16="http://schemas.microsoft.com/office/drawing/2014/main" id="{943327ED-AB1B-47F7-BE00-896E120AA79B}"/>
              </a:ext>
            </a:extLst>
          </p:cNvPr>
          <p:cNvSpPr txBox="1"/>
          <p:nvPr/>
        </p:nvSpPr>
        <p:spPr>
          <a:xfrm>
            <a:off x="9451108" y="1758097"/>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9/11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6" name="TextBox 10">
            <a:extLst>
              <a:ext uri="{FF2B5EF4-FFF2-40B4-BE49-F238E27FC236}">
                <a16:creationId xmlns:a16="http://schemas.microsoft.com/office/drawing/2014/main" id="{01DB82EB-CA17-46B6-ADB0-A8EF7997824E}"/>
              </a:ext>
            </a:extLst>
          </p:cNvPr>
          <p:cNvSpPr txBox="1"/>
          <p:nvPr/>
        </p:nvSpPr>
        <p:spPr>
          <a:xfrm>
            <a:off x="2386548" y="1753383"/>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1865</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7" name="TextBox 10">
            <a:extLst>
              <a:ext uri="{FF2B5EF4-FFF2-40B4-BE49-F238E27FC236}">
                <a16:creationId xmlns:a16="http://schemas.microsoft.com/office/drawing/2014/main" id="{3B12831B-61F8-439D-B859-134B8E2C4250}"/>
              </a:ext>
            </a:extLst>
          </p:cNvPr>
          <p:cNvSpPr txBox="1"/>
          <p:nvPr/>
        </p:nvSpPr>
        <p:spPr>
          <a:xfrm>
            <a:off x="1574273" y="1352776"/>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1863</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8" name="TextBox 10">
            <a:extLst>
              <a:ext uri="{FF2B5EF4-FFF2-40B4-BE49-F238E27FC236}">
                <a16:creationId xmlns:a16="http://schemas.microsoft.com/office/drawing/2014/main" id="{BC493973-6104-4249-A1AB-6836AF8BE267}"/>
              </a:ext>
            </a:extLst>
          </p:cNvPr>
          <p:cNvSpPr txBox="1"/>
          <p:nvPr/>
        </p:nvSpPr>
        <p:spPr>
          <a:xfrm>
            <a:off x="11017028" y="1348091"/>
            <a:ext cx="841892" cy="376948"/>
          </a:xfrm>
          <a:prstGeom prst="rect">
            <a:avLst/>
          </a:prstGeom>
          <a:noFill/>
        </p:spPr>
        <p:txBody>
          <a:bodyPr wrap="square" rtlCol="0">
            <a:noAutofit/>
          </a:bodyPr>
          <a:lstStyle/>
          <a:p>
            <a:pPr algn="ctr">
              <a:lnSpc>
                <a:spcPct val="107000"/>
              </a:lnSpc>
              <a:spcAft>
                <a:spcPts val="800"/>
              </a:spcAft>
            </a:pPr>
            <a:r>
              <a:rPr lang="en-US" b="1" kern="1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Oct 22</a:t>
            </a:r>
            <a:endParaRPr lang="en-CA"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9" name="TextBox 10">
            <a:extLst>
              <a:ext uri="{FF2B5EF4-FFF2-40B4-BE49-F238E27FC236}">
                <a16:creationId xmlns:a16="http://schemas.microsoft.com/office/drawing/2014/main" id="{7EAA7E42-28EA-4C8E-94A4-08CCABD45162}"/>
              </a:ext>
            </a:extLst>
          </p:cNvPr>
          <p:cNvSpPr txBox="1"/>
          <p:nvPr/>
        </p:nvSpPr>
        <p:spPr>
          <a:xfrm>
            <a:off x="10289120" y="985048"/>
            <a:ext cx="928777" cy="405321"/>
          </a:xfrm>
          <a:prstGeom prst="rect">
            <a:avLst/>
          </a:prstGeom>
          <a:noFill/>
        </p:spPr>
        <p:txBody>
          <a:bodyPr wrap="square" rtlCol="0">
            <a:noAutofit/>
          </a:bodyPr>
          <a:lstStyle/>
          <a:p>
            <a:pPr algn="ctr">
              <a:lnSpc>
                <a:spcPct val="107000"/>
              </a:lnSpc>
              <a:spcAft>
                <a:spcPts val="800"/>
              </a:spcAft>
            </a:pPr>
            <a:r>
              <a:rPr lang="en-US" b="1" kern="1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July 21</a:t>
            </a:r>
            <a:endParaRPr lang="en-CA"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0" name="TextBox 10">
            <a:extLst>
              <a:ext uri="{FF2B5EF4-FFF2-40B4-BE49-F238E27FC236}">
                <a16:creationId xmlns:a16="http://schemas.microsoft.com/office/drawing/2014/main" id="{3869CBCE-23C0-457A-A8BB-06FBDFD9E28D}"/>
              </a:ext>
            </a:extLst>
          </p:cNvPr>
          <p:cNvSpPr txBox="1"/>
          <p:nvPr/>
        </p:nvSpPr>
        <p:spPr>
          <a:xfrm>
            <a:off x="9303302" y="1390369"/>
            <a:ext cx="862362" cy="405321"/>
          </a:xfrm>
          <a:prstGeom prst="rect">
            <a:avLst/>
          </a:prstGeom>
          <a:noFill/>
        </p:spPr>
        <p:txBody>
          <a:bodyPr wrap="square" rtlCol="0">
            <a:noAutofit/>
          </a:bodyPr>
          <a:lstStyle/>
          <a:p>
            <a:pPr algn="ctr">
              <a:lnSpc>
                <a:spcPct val="107000"/>
              </a:lnSpc>
              <a:spcAft>
                <a:spcPts val="800"/>
              </a:spcAft>
            </a:pPr>
            <a:r>
              <a:rPr lang="en-US" b="1" kern="1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Ap. 19</a:t>
            </a:r>
            <a:endParaRPr lang="en-CA"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1" name="TextBox 10">
            <a:extLst>
              <a:ext uri="{FF2B5EF4-FFF2-40B4-BE49-F238E27FC236}">
                <a16:creationId xmlns:a16="http://schemas.microsoft.com/office/drawing/2014/main" id="{CE32E010-334A-4FB7-98E4-264BF8D9A1F2}"/>
              </a:ext>
            </a:extLst>
          </p:cNvPr>
          <p:cNvSpPr txBox="1"/>
          <p:nvPr/>
        </p:nvSpPr>
        <p:spPr>
          <a:xfrm>
            <a:off x="10263984" y="650380"/>
            <a:ext cx="928777" cy="334668"/>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Midway</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22" name="Arc 21">
            <a:extLst>
              <a:ext uri="{FF2B5EF4-FFF2-40B4-BE49-F238E27FC236}">
                <a16:creationId xmlns:a16="http://schemas.microsoft.com/office/drawing/2014/main" id="{B4084809-CFFE-40BA-9BF5-8B70BAAE8C8B}"/>
              </a:ext>
            </a:extLst>
          </p:cNvPr>
          <p:cNvSpPr/>
          <p:nvPr/>
        </p:nvSpPr>
        <p:spPr>
          <a:xfrm>
            <a:off x="2017695" y="410946"/>
            <a:ext cx="8493427" cy="1700617"/>
          </a:xfrm>
          <a:prstGeom prst="arc">
            <a:avLst>
              <a:gd name="adj1" fmla="val 10836188"/>
              <a:gd name="adj2" fmla="val 2"/>
            </a:avLst>
          </a:prstGeom>
          <a:ln w="25400">
            <a:solidFill>
              <a:schemeClr val="tx1"/>
            </a:solidFill>
            <a:headEnd type="triangle"/>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endParaRPr lang="en-CA"/>
          </a:p>
        </p:txBody>
      </p:sp>
      <p:sp>
        <p:nvSpPr>
          <p:cNvPr id="23" name="TextBox 10">
            <a:extLst>
              <a:ext uri="{FF2B5EF4-FFF2-40B4-BE49-F238E27FC236}">
                <a16:creationId xmlns:a16="http://schemas.microsoft.com/office/drawing/2014/main" id="{19396C69-E989-4FE5-8678-9B0F0708F40C}"/>
              </a:ext>
            </a:extLst>
          </p:cNvPr>
          <p:cNvSpPr txBox="1"/>
          <p:nvPr/>
        </p:nvSpPr>
        <p:spPr>
          <a:xfrm>
            <a:off x="5902809" y="133545"/>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151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4" name="Connector: Curved 3">
            <a:extLst>
              <a:ext uri="{FF2B5EF4-FFF2-40B4-BE49-F238E27FC236}">
                <a16:creationId xmlns:a16="http://schemas.microsoft.com/office/drawing/2014/main" id="{39E54B98-85B7-4FF4-8E44-1F9D88735B62}"/>
              </a:ext>
            </a:extLst>
          </p:cNvPr>
          <p:cNvCxnSpPr>
            <a:cxnSpLocks/>
            <a:endCxn id="25" idx="0"/>
          </p:cNvCxnSpPr>
          <p:nvPr/>
        </p:nvCxnSpPr>
        <p:spPr>
          <a:xfrm rot="5400000">
            <a:off x="448763" y="3554970"/>
            <a:ext cx="847531" cy="383617"/>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24" name="Connector: Curved 23">
            <a:extLst>
              <a:ext uri="{FF2B5EF4-FFF2-40B4-BE49-F238E27FC236}">
                <a16:creationId xmlns:a16="http://schemas.microsoft.com/office/drawing/2014/main" id="{CCC0403A-7D88-4CF8-8214-781196DD065D}"/>
              </a:ext>
            </a:extLst>
          </p:cNvPr>
          <p:cNvCxnSpPr>
            <a:cxnSpLocks/>
            <a:stCxn id="33" idx="2"/>
          </p:cNvCxnSpPr>
          <p:nvPr/>
        </p:nvCxnSpPr>
        <p:spPr>
          <a:xfrm rot="16200000" flipH="1">
            <a:off x="847435" y="3566792"/>
            <a:ext cx="806379" cy="295615"/>
          </a:xfrm>
          <a:prstGeom prst="curvedConnector3">
            <a:avLst/>
          </a:prstGeom>
        </p:spPr>
        <p:style>
          <a:lnRef idx="1">
            <a:schemeClr val="accent1"/>
          </a:lnRef>
          <a:fillRef idx="0">
            <a:schemeClr val="accent1"/>
          </a:fillRef>
          <a:effectRef idx="0">
            <a:schemeClr val="accent1"/>
          </a:effectRef>
          <a:fontRef idx="minor">
            <a:schemeClr val="tx1"/>
          </a:fontRef>
        </p:style>
      </p:cxnSp>
      <p:sp>
        <p:nvSpPr>
          <p:cNvPr id="25" name="TextBox 10">
            <a:extLst>
              <a:ext uri="{FF2B5EF4-FFF2-40B4-BE49-F238E27FC236}">
                <a16:creationId xmlns:a16="http://schemas.microsoft.com/office/drawing/2014/main" id="{5A53C82F-E45B-4EBB-8389-4DFD6A9170F7}"/>
              </a:ext>
            </a:extLst>
          </p:cNvPr>
          <p:cNvSpPr txBox="1"/>
          <p:nvPr/>
        </p:nvSpPr>
        <p:spPr>
          <a:xfrm>
            <a:off x="155722" y="4170544"/>
            <a:ext cx="1049994" cy="402989"/>
          </a:xfrm>
          <a:prstGeom prst="rect">
            <a:avLst/>
          </a:prstGeom>
          <a:noFill/>
        </p:spPr>
        <p:txBody>
          <a:bodyPr wrap="square" rtlCol="0">
            <a:noAutofit/>
          </a:bodyPr>
          <a:lstStyle/>
          <a:p>
            <a:pPr algn="ctr">
              <a:lnSpc>
                <a:spcPct val="107000"/>
              </a:lnSpc>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Judgement</a:t>
            </a: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6" name="TextBox 10">
            <a:extLst>
              <a:ext uri="{FF2B5EF4-FFF2-40B4-BE49-F238E27FC236}">
                <a16:creationId xmlns:a16="http://schemas.microsoft.com/office/drawing/2014/main" id="{BDCD1C46-B330-40F1-ABDC-6C0988FD7EE1}"/>
              </a:ext>
            </a:extLst>
          </p:cNvPr>
          <p:cNvSpPr txBox="1"/>
          <p:nvPr/>
        </p:nvSpPr>
        <p:spPr>
          <a:xfrm>
            <a:off x="105264" y="4442920"/>
            <a:ext cx="1049994" cy="867306"/>
          </a:xfrm>
          <a:prstGeom prst="rect">
            <a:avLst/>
          </a:prstGeom>
          <a:noFill/>
        </p:spPr>
        <p:txBody>
          <a:bodyPr wrap="square" rtlCol="0">
            <a:noAutofit/>
          </a:bodyPr>
          <a:lstStyle/>
          <a:p>
            <a:pPr algn="ctr">
              <a:lnSpc>
                <a:spcPct val="107000"/>
              </a:lnSpc>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USA + Churches</a:t>
            </a:r>
          </a:p>
          <a:p>
            <a:pPr algn="ctr">
              <a:lnSpc>
                <a:spcPct val="107000"/>
              </a:lnSpc>
              <a:spcAft>
                <a:spcPts val="800"/>
              </a:spcAft>
            </a:pPr>
            <a:r>
              <a:rPr lang="en-US" sz="1400" dirty="0">
                <a:solidFill>
                  <a:srgbClr val="000000"/>
                </a:solidFill>
                <a:latin typeface="Calibri" panose="020F0502020204030204" pitchFamily="34" charset="0"/>
                <a:ea typeface="Calibri" panose="020F0502020204030204" pitchFamily="34" charset="0"/>
                <a:cs typeface="Arial" panose="020B0604020202020204" pitchFamily="34" charset="0"/>
              </a:rPr>
              <a:t>Slavery</a:t>
            </a: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7" name="TextBox 10">
            <a:extLst>
              <a:ext uri="{FF2B5EF4-FFF2-40B4-BE49-F238E27FC236}">
                <a16:creationId xmlns:a16="http://schemas.microsoft.com/office/drawing/2014/main" id="{E1939FC3-C255-4FF3-993F-A148253365E9}"/>
              </a:ext>
            </a:extLst>
          </p:cNvPr>
          <p:cNvSpPr txBox="1"/>
          <p:nvPr/>
        </p:nvSpPr>
        <p:spPr>
          <a:xfrm>
            <a:off x="222384" y="5729787"/>
            <a:ext cx="1049994" cy="402989"/>
          </a:xfrm>
          <a:prstGeom prst="rect">
            <a:avLst/>
          </a:prstGeom>
          <a:noFill/>
        </p:spPr>
        <p:txBody>
          <a:bodyPr wrap="square" rtlCol="0">
            <a:noAutofit/>
          </a:bodyPr>
          <a:lstStyle/>
          <a:p>
            <a:pPr algn="ctr">
              <a:lnSpc>
                <a:spcPct val="107000"/>
              </a:lnSpc>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Ellen White</a:t>
            </a: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29" name="Straight Arrow Connector 28">
            <a:extLst>
              <a:ext uri="{FF2B5EF4-FFF2-40B4-BE49-F238E27FC236}">
                <a16:creationId xmlns:a16="http://schemas.microsoft.com/office/drawing/2014/main" id="{576B3AD3-8FD6-4113-BC2A-A3D9F6E45CA3}"/>
              </a:ext>
            </a:extLst>
          </p:cNvPr>
          <p:cNvCxnSpPr/>
          <p:nvPr/>
        </p:nvCxnSpPr>
        <p:spPr>
          <a:xfrm flipV="1">
            <a:off x="510363" y="5354046"/>
            <a:ext cx="170356" cy="2321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TextBox 10">
            <a:extLst>
              <a:ext uri="{FF2B5EF4-FFF2-40B4-BE49-F238E27FC236}">
                <a16:creationId xmlns:a16="http://schemas.microsoft.com/office/drawing/2014/main" id="{F66E2343-60C8-47A3-9F90-2BAC0FC58F16}"/>
              </a:ext>
            </a:extLst>
          </p:cNvPr>
          <p:cNvSpPr txBox="1"/>
          <p:nvPr/>
        </p:nvSpPr>
        <p:spPr>
          <a:xfrm>
            <a:off x="1107890" y="2340987"/>
            <a:ext cx="701817" cy="235107"/>
          </a:xfrm>
          <a:prstGeom prst="rect">
            <a:avLst/>
          </a:prstGeom>
          <a:noFill/>
        </p:spPr>
        <p:txBody>
          <a:bodyPr wrap="square" rtlCol="0">
            <a:noAutofit/>
          </a:bodyPr>
          <a:lstStyle/>
          <a:p>
            <a:pPr>
              <a:spcAft>
                <a:spcPts val="0"/>
              </a:spcAft>
            </a:pPr>
            <a:r>
              <a:rPr lang="en-US" sz="1000" dirty="0">
                <a:effectLst/>
                <a:latin typeface="Calibri" panose="020F0502020204030204" pitchFamily="34" charset="0"/>
                <a:ea typeface="Calibri" panose="020F0502020204030204" pitchFamily="34" charset="0"/>
                <a:cs typeface="Arial" panose="020B0604020202020204" pitchFamily="34" charset="0"/>
              </a:rPr>
              <a:t>R. losing</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0" name="TextBox 10">
            <a:extLst>
              <a:ext uri="{FF2B5EF4-FFF2-40B4-BE49-F238E27FC236}">
                <a16:creationId xmlns:a16="http://schemas.microsoft.com/office/drawing/2014/main" id="{4AEE90C0-A20E-4D56-9217-869EB720AB25}"/>
              </a:ext>
            </a:extLst>
          </p:cNvPr>
          <p:cNvSpPr txBox="1"/>
          <p:nvPr/>
        </p:nvSpPr>
        <p:spPr>
          <a:xfrm>
            <a:off x="1064334" y="4197135"/>
            <a:ext cx="1049994" cy="402989"/>
          </a:xfrm>
          <a:prstGeom prst="rect">
            <a:avLst/>
          </a:prstGeom>
          <a:noFill/>
        </p:spPr>
        <p:txBody>
          <a:bodyPr wrap="square" rtlCol="0">
            <a:noAutofit/>
          </a:bodyPr>
          <a:lstStyle/>
          <a:p>
            <a:pPr algn="ctr">
              <a:lnSpc>
                <a:spcPct val="107000"/>
              </a:lnSpc>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Judgement</a:t>
            </a: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1" name="TextBox 10">
            <a:extLst>
              <a:ext uri="{FF2B5EF4-FFF2-40B4-BE49-F238E27FC236}">
                <a16:creationId xmlns:a16="http://schemas.microsoft.com/office/drawing/2014/main" id="{16B39AC8-11A3-4E81-A504-D2AB33F6C1CE}"/>
              </a:ext>
            </a:extLst>
          </p:cNvPr>
          <p:cNvSpPr txBox="1"/>
          <p:nvPr/>
        </p:nvSpPr>
        <p:spPr>
          <a:xfrm>
            <a:off x="1012473" y="4460418"/>
            <a:ext cx="1295099" cy="1306783"/>
          </a:xfrm>
          <a:prstGeom prst="rect">
            <a:avLst/>
          </a:prstGeom>
          <a:noFill/>
        </p:spPr>
        <p:txBody>
          <a:bodyPr wrap="square" rtlCol="0">
            <a:noAutofit/>
          </a:bodyPr>
          <a:lstStyle/>
          <a:p>
            <a:pPr algn="ctr">
              <a:lnSpc>
                <a:spcPct val="107000"/>
              </a:lnSpc>
              <a:spcAft>
                <a:spcPts val="800"/>
              </a:spcAft>
            </a:pPr>
            <a:r>
              <a:rPr lang="fr-CA" sz="1400" dirty="0">
                <a:effectLst/>
                <a:latin typeface="Calibri" panose="020F0502020204030204" pitchFamily="34" charset="0"/>
                <a:ea typeface="Calibri" panose="020F0502020204030204" pitchFamily="34" charset="0"/>
                <a:cs typeface="Arial" panose="020B0604020202020204" pitchFamily="34" charset="0"/>
              </a:rPr>
              <a:t>Church + State</a:t>
            </a:r>
          </a:p>
          <a:p>
            <a:pPr algn="ctr">
              <a:lnSpc>
                <a:spcPct val="107000"/>
              </a:lnSpc>
              <a:spcAft>
                <a:spcPts val="800"/>
              </a:spcAft>
            </a:pPr>
            <a:r>
              <a:rPr lang="fr-CA" sz="1400" dirty="0">
                <a:latin typeface="Calibri" panose="020F0502020204030204" pitchFamily="34" charset="0"/>
                <a:ea typeface="Calibri" panose="020F0502020204030204" pitchFamily="34" charset="0"/>
                <a:cs typeface="Arial" panose="020B0604020202020204" pitchFamily="34" charset="0"/>
              </a:rPr>
              <a:t>Immorality</a:t>
            </a:r>
          </a:p>
          <a:p>
            <a:pPr algn="ctr">
              <a:lnSpc>
                <a:spcPct val="107000"/>
              </a:lnSpc>
              <a:spcAft>
                <a:spcPts val="800"/>
              </a:spcAft>
            </a:pPr>
            <a:r>
              <a:rPr lang="fr-CA" sz="1400" dirty="0">
                <a:effectLst/>
                <a:latin typeface="Calibri" panose="020F0502020204030204" pitchFamily="34" charset="0"/>
                <a:ea typeface="Calibri" panose="020F0502020204030204" pitchFamily="34" charset="0"/>
                <a:cs typeface="Arial" panose="020B0604020202020204" pitchFamily="34" charset="0"/>
              </a:rPr>
              <a:t>Christian Nation</a:t>
            </a:r>
          </a:p>
          <a:p>
            <a:pPr algn="ctr">
              <a:lnSpc>
                <a:spcPct val="107000"/>
              </a:lnSpc>
              <a:spcAft>
                <a:spcPts val="800"/>
              </a:spcAft>
            </a:pP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2" name="TextBox 10">
            <a:extLst>
              <a:ext uri="{FF2B5EF4-FFF2-40B4-BE49-F238E27FC236}">
                <a16:creationId xmlns:a16="http://schemas.microsoft.com/office/drawing/2014/main" id="{58AB3E74-C191-4446-8B61-8E681E9955FE}"/>
              </a:ext>
            </a:extLst>
          </p:cNvPr>
          <p:cNvSpPr txBox="1"/>
          <p:nvPr/>
        </p:nvSpPr>
        <p:spPr>
          <a:xfrm>
            <a:off x="1398430" y="2907074"/>
            <a:ext cx="1014821" cy="423681"/>
          </a:xfrm>
          <a:prstGeom prst="rect">
            <a:avLst/>
          </a:prstGeom>
          <a:noFill/>
        </p:spPr>
        <p:txBody>
          <a:bodyPr wrap="square" rtlCol="0">
            <a:noAutofit/>
          </a:bodyPr>
          <a:lstStyle/>
          <a:p>
            <a:pPr algn="ctr">
              <a:lnSpc>
                <a:spcPct val="107000"/>
              </a:lnSpc>
              <a:spcAft>
                <a:spcPts val="800"/>
              </a:spcAft>
            </a:pP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National Reform Movement</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3" name="TextBox 10">
            <a:extLst>
              <a:ext uri="{FF2B5EF4-FFF2-40B4-BE49-F238E27FC236}">
                <a16:creationId xmlns:a16="http://schemas.microsoft.com/office/drawing/2014/main" id="{DDC6C430-A7FF-4220-BFF3-846EEB5DA45C}"/>
              </a:ext>
            </a:extLst>
          </p:cNvPr>
          <p:cNvSpPr txBox="1"/>
          <p:nvPr/>
        </p:nvSpPr>
        <p:spPr>
          <a:xfrm>
            <a:off x="493560" y="2887730"/>
            <a:ext cx="1218514" cy="423681"/>
          </a:xfrm>
          <a:prstGeom prst="rect">
            <a:avLst/>
          </a:prstGeom>
          <a:noFill/>
        </p:spPr>
        <p:txBody>
          <a:bodyPr wrap="square" rtlCol="0">
            <a:noAutofit/>
          </a:bodyPr>
          <a:lstStyle/>
          <a:p>
            <a:pPr algn="ctr">
              <a:lnSpc>
                <a:spcPct val="107000"/>
              </a:lnSpc>
              <a:spcAft>
                <a:spcPts val="800"/>
              </a:spcAft>
            </a:pP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Religious Motto Suggested</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4" name="TextBox 10">
            <a:extLst>
              <a:ext uri="{FF2B5EF4-FFF2-40B4-BE49-F238E27FC236}">
                <a16:creationId xmlns:a16="http://schemas.microsoft.com/office/drawing/2014/main" id="{0CA3393E-FE4A-4CA8-BA85-B95F72B685C5}"/>
              </a:ext>
            </a:extLst>
          </p:cNvPr>
          <p:cNvSpPr txBox="1"/>
          <p:nvPr/>
        </p:nvSpPr>
        <p:spPr>
          <a:xfrm>
            <a:off x="1312749" y="3567422"/>
            <a:ext cx="1218514" cy="264138"/>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 I</a:t>
            </a: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n God We Trust”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5" name="TextBox 10">
            <a:extLst>
              <a:ext uri="{FF2B5EF4-FFF2-40B4-BE49-F238E27FC236}">
                <a16:creationId xmlns:a16="http://schemas.microsoft.com/office/drawing/2014/main" id="{CCA39998-D0E9-4111-9AF8-FDE4082CFBDF}"/>
              </a:ext>
            </a:extLst>
          </p:cNvPr>
          <p:cNvSpPr txBox="1"/>
          <p:nvPr/>
        </p:nvSpPr>
        <p:spPr>
          <a:xfrm>
            <a:off x="2072091" y="2907073"/>
            <a:ext cx="1218514" cy="423681"/>
          </a:xfrm>
          <a:prstGeom prst="rect">
            <a:avLst/>
          </a:prstGeom>
          <a:noFill/>
        </p:spPr>
        <p:txBody>
          <a:bodyPr wrap="square" rtlCol="0">
            <a:noAutofit/>
          </a:bodyPr>
          <a:lstStyle/>
          <a:p>
            <a:pPr algn="ctr">
              <a:lnSpc>
                <a:spcPct val="107000"/>
              </a:lnSpc>
              <a:spcAft>
                <a:spcPts val="800"/>
              </a:spcAft>
            </a:pP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Law placed on Currency</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36" name="Straight Connector 35">
            <a:extLst>
              <a:ext uri="{FF2B5EF4-FFF2-40B4-BE49-F238E27FC236}">
                <a16:creationId xmlns:a16="http://schemas.microsoft.com/office/drawing/2014/main" id="{34B79C2D-1384-4F55-96A7-4E1ECEE241C2}"/>
              </a:ext>
            </a:extLst>
          </p:cNvPr>
          <p:cNvCxnSpPr/>
          <p:nvPr/>
        </p:nvCxnSpPr>
        <p:spPr>
          <a:xfrm>
            <a:off x="3519339" y="2290713"/>
            <a:ext cx="0" cy="622169"/>
          </a:xfrm>
          <a:prstGeom prst="line">
            <a:avLst/>
          </a:prstGeom>
          <a:ln w="38100"/>
        </p:spPr>
        <p:style>
          <a:lnRef idx="1">
            <a:schemeClr val="dk1"/>
          </a:lnRef>
          <a:fillRef idx="0">
            <a:schemeClr val="dk1"/>
          </a:fillRef>
          <a:effectRef idx="0">
            <a:schemeClr val="dk1"/>
          </a:effectRef>
          <a:fontRef idx="minor">
            <a:schemeClr val="tx1"/>
          </a:fontRef>
        </p:style>
      </p:cxnSp>
      <p:sp>
        <p:nvSpPr>
          <p:cNvPr id="37" name="TextBox 10">
            <a:extLst>
              <a:ext uri="{FF2B5EF4-FFF2-40B4-BE49-F238E27FC236}">
                <a16:creationId xmlns:a16="http://schemas.microsoft.com/office/drawing/2014/main" id="{8D1FE5BE-A458-4908-8691-CD23999D2A03}"/>
              </a:ext>
            </a:extLst>
          </p:cNvPr>
          <p:cNvSpPr txBox="1"/>
          <p:nvPr/>
        </p:nvSpPr>
        <p:spPr>
          <a:xfrm>
            <a:off x="3178636" y="1758097"/>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1868</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39" name="Arc 38">
            <a:extLst>
              <a:ext uri="{FF2B5EF4-FFF2-40B4-BE49-F238E27FC236}">
                <a16:creationId xmlns:a16="http://schemas.microsoft.com/office/drawing/2014/main" id="{5B9C3989-9AAF-43E4-9650-33493F99A4AB}"/>
              </a:ext>
            </a:extLst>
          </p:cNvPr>
          <p:cNvSpPr/>
          <p:nvPr/>
        </p:nvSpPr>
        <p:spPr>
          <a:xfrm>
            <a:off x="3461207" y="945382"/>
            <a:ext cx="7879718" cy="1631202"/>
          </a:xfrm>
          <a:prstGeom prst="arc">
            <a:avLst>
              <a:gd name="adj1" fmla="val 10836188"/>
              <a:gd name="adj2" fmla="val 2"/>
            </a:avLst>
          </a:prstGeom>
          <a:ln w="25400">
            <a:solidFill>
              <a:schemeClr val="tx1"/>
            </a:solidFill>
            <a:headEnd type="triangle"/>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endParaRPr lang="en-CA"/>
          </a:p>
        </p:txBody>
      </p:sp>
      <p:sp>
        <p:nvSpPr>
          <p:cNvPr id="40" name="TextBox 10">
            <a:extLst>
              <a:ext uri="{FF2B5EF4-FFF2-40B4-BE49-F238E27FC236}">
                <a16:creationId xmlns:a16="http://schemas.microsoft.com/office/drawing/2014/main" id="{7CB74262-F8F2-42AA-859E-1B53E831D470}"/>
              </a:ext>
            </a:extLst>
          </p:cNvPr>
          <p:cNvSpPr txBox="1"/>
          <p:nvPr/>
        </p:nvSpPr>
        <p:spPr>
          <a:xfrm>
            <a:off x="6235831" y="672503"/>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151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38" name="TextBox 10">
            <a:extLst>
              <a:ext uri="{FF2B5EF4-FFF2-40B4-BE49-F238E27FC236}">
                <a16:creationId xmlns:a16="http://schemas.microsoft.com/office/drawing/2014/main" id="{ACE4989B-4E42-44CF-B13C-6D2666C24A0E}"/>
              </a:ext>
            </a:extLst>
          </p:cNvPr>
          <p:cNvSpPr txBox="1"/>
          <p:nvPr/>
        </p:nvSpPr>
        <p:spPr>
          <a:xfrm>
            <a:off x="2861076" y="2917595"/>
            <a:ext cx="1218514" cy="790795"/>
          </a:xfrm>
          <a:prstGeom prst="rect">
            <a:avLst/>
          </a:prstGeom>
          <a:noFill/>
        </p:spPr>
        <p:txBody>
          <a:bodyPr wrap="square" rtlCol="0">
            <a:noAutofit/>
          </a:bodyPr>
          <a:lstStyle/>
          <a:p>
            <a:pPr algn="ctr">
              <a:lnSpc>
                <a:spcPct val="107000"/>
              </a:lnSpc>
              <a:spcAft>
                <a:spcPts val="800"/>
              </a:spcAft>
            </a:pP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14</a:t>
            </a:r>
            <a:r>
              <a:rPr lang="en-US" sz="1000" kern="1200" baseline="30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a:t>
            </a: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+ 15</a:t>
            </a:r>
            <a:r>
              <a:rPr lang="en-US" sz="1000" kern="1200" baseline="30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a:t>
            </a:r>
          </a:p>
          <a:p>
            <a:pPr algn="ctr">
              <a:lnSpc>
                <a:spcPct val="107000"/>
              </a:lnSpc>
              <a:spcAft>
                <a:spcPts val="800"/>
              </a:spcAft>
            </a:pPr>
            <a:r>
              <a:rPr lang="en-CA" sz="1000" kern="1200" baseline="30000" dirty="0">
                <a:solidFill>
                  <a:srgbClr val="000000"/>
                </a:solidFill>
                <a:latin typeface="Calibri" panose="020F0502020204030204" pitchFamily="34" charset="0"/>
                <a:ea typeface="Calibri" panose="020F0502020204030204" pitchFamily="34" charset="0"/>
                <a:cs typeface="Arial" panose="020B0604020202020204" pitchFamily="34" charset="0"/>
              </a:rPr>
              <a:t> </a:t>
            </a:r>
            <a:r>
              <a:rPr lang="en-CA" sz="1400" kern="1200" baseline="30000" dirty="0">
                <a:solidFill>
                  <a:srgbClr val="000000"/>
                </a:solidFill>
                <a:latin typeface="Calibri" panose="020F0502020204030204" pitchFamily="34" charset="0"/>
                <a:ea typeface="Calibri" panose="020F0502020204030204" pitchFamily="34" charset="0"/>
                <a:cs typeface="Arial" panose="020B0604020202020204" pitchFamily="34" charset="0"/>
              </a:rPr>
              <a:t>Amendment</a:t>
            </a:r>
            <a:endParaRPr lang="en-CA" sz="1400" baseline="300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Gender</a:t>
            </a:r>
          </a:p>
        </p:txBody>
      </p:sp>
      <p:sp>
        <p:nvSpPr>
          <p:cNvPr id="41" name="TextBox 10">
            <a:extLst>
              <a:ext uri="{FF2B5EF4-FFF2-40B4-BE49-F238E27FC236}">
                <a16:creationId xmlns:a16="http://schemas.microsoft.com/office/drawing/2014/main" id="{D32594A5-724E-483D-B657-0EA3BB863CA9}"/>
              </a:ext>
            </a:extLst>
          </p:cNvPr>
          <p:cNvSpPr txBox="1"/>
          <p:nvPr/>
        </p:nvSpPr>
        <p:spPr>
          <a:xfrm>
            <a:off x="2891571" y="3741629"/>
            <a:ext cx="1188019" cy="402988"/>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1</a:t>
            </a:r>
            <a:r>
              <a:rPr lang="en-US" sz="1000" baseline="30000" dirty="0">
                <a:solidFill>
                  <a:srgbClr val="000000"/>
                </a:solidFill>
                <a:latin typeface="Calibri" panose="020F0502020204030204" pitchFamily="34" charset="0"/>
                <a:ea typeface="Calibri" panose="020F0502020204030204" pitchFamily="34" charset="0"/>
                <a:cs typeface="Arial" panose="020B0604020202020204" pitchFamily="34" charset="0"/>
              </a:rPr>
              <a:t>st</a:t>
            </a: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 President Impeached</a:t>
            </a: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7964946C-7C88-4040-AFCE-D9E6E5EA5FAD}"/>
              </a:ext>
            </a:extLst>
          </p:cNvPr>
          <p:cNvCxnSpPr/>
          <p:nvPr/>
        </p:nvCxnSpPr>
        <p:spPr>
          <a:xfrm flipV="1">
            <a:off x="1087225" y="2717740"/>
            <a:ext cx="1582131" cy="12764"/>
          </a:xfrm>
          <a:prstGeom prst="line">
            <a:avLst/>
          </a:prstGeom>
          <a:ln w="38100"/>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791E359D-7DEA-4255-9AA2-6AC2055D018D}"/>
              </a:ext>
            </a:extLst>
          </p:cNvPr>
          <p:cNvCxnSpPr/>
          <p:nvPr/>
        </p:nvCxnSpPr>
        <p:spPr>
          <a:xfrm>
            <a:off x="9871435" y="2688045"/>
            <a:ext cx="1594701" cy="6408"/>
          </a:xfrm>
          <a:prstGeom prst="line">
            <a:avLst/>
          </a:prstGeom>
          <a:ln w="38100"/>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0D457409-A497-42D7-A38A-0D89A878F59F}"/>
              </a:ext>
            </a:extLst>
          </p:cNvPr>
          <p:cNvCxnSpPr/>
          <p:nvPr/>
        </p:nvCxnSpPr>
        <p:spPr>
          <a:xfrm>
            <a:off x="5491112" y="2304286"/>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EA94B993-80C1-4D9E-8698-2892481095ED}"/>
              </a:ext>
            </a:extLst>
          </p:cNvPr>
          <p:cNvCxnSpPr/>
          <p:nvPr/>
        </p:nvCxnSpPr>
        <p:spPr>
          <a:xfrm>
            <a:off x="7057533" y="2265009"/>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6478A4F5-FEA1-4490-85C1-A56D27EEDFD6}"/>
              </a:ext>
            </a:extLst>
          </p:cNvPr>
          <p:cNvCxnSpPr>
            <a:cxnSpLocks/>
          </p:cNvCxnSpPr>
          <p:nvPr/>
        </p:nvCxnSpPr>
        <p:spPr>
          <a:xfrm>
            <a:off x="6242116" y="1747577"/>
            <a:ext cx="0" cy="1159496"/>
          </a:xfrm>
          <a:prstGeom prst="line">
            <a:avLst/>
          </a:prstGeom>
          <a:ln w="38100"/>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AD718886-A6C4-4F97-B5F1-29CD72FEB837}"/>
              </a:ext>
            </a:extLst>
          </p:cNvPr>
          <p:cNvCxnSpPr/>
          <p:nvPr/>
        </p:nvCxnSpPr>
        <p:spPr>
          <a:xfrm>
            <a:off x="5491112" y="2688045"/>
            <a:ext cx="1566421" cy="0"/>
          </a:xfrm>
          <a:prstGeom prst="line">
            <a:avLst/>
          </a:prstGeom>
          <a:ln w="38100"/>
        </p:spPr>
        <p:style>
          <a:lnRef idx="1">
            <a:schemeClr val="dk1"/>
          </a:lnRef>
          <a:fillRef idx="0">
            <a:schemeClr val="dk1"/>
          </a:fillRef>
          <a:effectRef idx="0">
            <a:schemeClr val="dk1"/>
          </a:effectRef>
          <a:fontRef idx="minor">
            <a:schemeClr val="tx1"/>
          </a:fontRef>
        </p:style>
      </p:cxnSp>
      <p:sp>
        <p:nvSpPr>
          <p:cNvPr id="49" name="TextBox 10">
            <a:extLst>
              <a:ext uri="{FF2B5EF4-FFF2-40B4-BE49-F238E27FC236}">
                <a16:creationId xmlns:a16="http://schemas.microsoft.com/office/drawing/2014/main" id="{2C3CF233-A669-42C9-8BFD-4AA93A4554FF}"/>
              </a:ext>
            </a:extLst>
          </p:cNvPr>
          <p:cNvSpPr txBox="1"/>
          <p:nvPr/>
        </p:nvSpPr>
        <p:spPr>
          <a:xfrm>
            <a:off x="6710320" y="1758097"/>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1954</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50" name="TextBox 10">
            <a:extLst>
              <a:ext uri="{FF2B5EF4-FFF2-40B4-BE49-F238E27FC236}">
                <a16:creationId xmlns:a16="http://schemas.microsoft.com/office/drawing/2014/main" id="{1AAA3A28-2F0B-4521-91F7-5036769AE7D8}"/>
              </a:ext>
            </a:extLst>
          </p:cNvPr>
          <p:cNvSpPr txBox="1"/>
          <p:nvPr/>
        </p:nvSpPr>
        <p:spPr>
          <a:xfrm>
            <a:off x="5874232" y="1302660"/>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1951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51" name="TextBox 10">
            <a:extLst>
              <a:ext uri="{FF2B5EF4-FFF2-40B4-BE49-F238E27FC236}">
                <a16:creationId xmlns:a16="http://schemas.microsoft.com/office/drawing/2014/main" id="{A3FCDEAF-44B7-4874-A32A-3F9FCE7FC31F}"/>
              </a:ext>
            </a:extLst>
          </p:cNvPr>
          <p:cNvSpPr txBox="1"/>
          <p:nvPr/>
        </p:nvSpPr>
        <p:spPr>
          <a:xfrm>
            <a:off x="5092421" y="1787504"/>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1948</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52" name="Arc 51">
            <a:extLst>
              <a:ext uri="{FF2B5EF4-FFF2-40B4-BE49-F238E27FC236}">
                <a16:creationId xmlns:a16="http://schemas.microsoft.com/office/drawing/2014/main" id="{4F21D196-BBC6-4895-A7AE-30FD2BE56F88}"/>
              </a:ext>
            </a:extLst>
          </p:cNvPr>
          <p:cNvSpPr/>
          <p:nvPr/>
        </p:nvSpPr>
        <p:spPr>
          <a:xfrm>
            <a:off x="6273537" y="963673"/>
            <a:ext cx="4109476" cy="895626"/>
          </a:xfrm>
          <a:prstGeom prst="arc">
            <a:avLst>
              <a:gd name="adj1" fmla="val 10836188"/>
              <a:gd name="adj2" fmla="val 2"/>
            </a:avLst>
          </a:prstGeom>
          <a:ln w="25400">
            <a:solidFill>
              <a:schemeClr val="tx1"/>
            </a:solidFill>
            <a:headEnd type="triangle"/>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endParaRPr lang="en-CA"/>
          </a:p>
        </p:txBody>
      </p:sp>
      <p:sp>
        <p:nvSpPr>
          <p:cNvPr id="53" name="TextBox 10">
            <a:extLst>
              <a:ext uri="{FF2B5EF4-FFF2-40B4-BE49-F238E27FC236}">
                <a16:creationId xmlns:a16="http://schemas.microsoft.com/office/drawing/2014/main" id="{6FC9F723-7BC6-4152-8152-980FAE089E01}"/>
              </a:ext>
            </a:extLst>
          </p:cNvPr>
          <p:cNvSpPr txBox="1"/>
          <p:nvPr/>
        </p:nvSpPr>
        <p:spPr>
          <a:xfrm rot="20686554">
            <a:off x="7115476" y="947635"/>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63</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54" name="Arc 53">
            <a:extLst>
              <a:ext uri="{FF2B5EF4-FFF2-40B4-BE49-F238E27FC236}">
                <a16:creationId xmlns:a16="http://schemas.microsoft.com/office/drawing/2014/main" id="{CBB70759-196C-423B-B5A7-BD3D2C96AE1F}"/>
              </a:ext>
            </a:extLst>
          </p:cNvPr>
          <p:cNvSpPr/>
          <p:nvPr/>
        </p:nvSpPr>
        <p:spPr>
          <a:xfrm>
            <a:off x="5602426" y="985047"/>
            <a:ext cx="1349066" cy="1732686"/>
          </a:xfrm>
          <a:prstGeom prst="arc">
            <a:avLst>
              <a:gd name="adj1" fmla="val 10836188"/>
              <a:gd name="adj2" fmla="val 2"/>
            </a:avLst>
          </a:prstGeom>
          <a:ln w="25400">
            <a:solidFill>
              <a:schemeClr val="tx1"/>
            </a:solidFill>
            <a:headEnd type="triangle"/>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endParaRPr lang="en-CA"/>
          </a:p>
        </p:txBody>
      </p:sp>
      <p:sp>
        <p:nvSpPr>
          <p:cNvPr id="55" name="TextBox 10">
            <a:extLst>
              <a:ext uri="{FF2B5EF4-FFF2-40B4-BE49-F238E27FC236}">
                <a16:creationId xmlns:a16="http://schemas.microsoft.com/office/drawing/2014/main" id="{1F27E670-F149-44B4-B673-31142FB53980}"/>
              </a:ext>
            </a:extLst>
          </p:cNvPr>
          <p:cNvSpPr txBox="1"/>
          <p:nvPr/>
        </p:nvSpPr>
        <p:spPr>
          <a:xfrm rot="17946514">
            <a:off x="5313908" y="1235861"/>
            <a:ext cx="600710" cy="196215"/>
          </a:xfrm>
          <a:prstGeom prst="rect">
            <a:avLst/>
          </a:prstGeom>
          <a:noFill/>
        </p:spPr>
        <p:txBody>
          <a:bodyPr wrap="square" rtlCol="0">
            <a:noAutofit/>
          </a:bodyPr>
          <a:lstStyle/>
          <a:p>
            <a:pPr algn="ctr">
              <a:lnSpc>
                <a:spcPct val="107000"/>
              </a:lnSpc>
              <a:spcAft>
                <a:spcPts val="800"/>
              </a:spcAft>
            </a:pPr>
            <a:r>
              <a:rPr lang="en-US" sz="800"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Cold War</a:t>
            </a:r>
            <a:endParaRPr lang="en-CA" sz="1100">
              <a:effectLst/>
              <a:latin typeface="Calibri" panose="020F0502020204030204" pitchFamily="34" charset="0"/>
              <a:ea typeface="Calibri" panose="020F0502020204030204" pitchFamily="34" charset="0"/>
              <a:cs typeface="Arial" panose="020B0604020202020204" pitchFamily="34" charset="0"/>
            </a:endParaRPr>
          </a:p>
        </p:txBody>
      </p:sp>
      <p:sp>
        <p:nvSpPr>
          <p:cNvPr id="56" name="TextBox 10">
            <a:extLst>
              <a:ext uri="{FF2B5EF4-FFF2-40B4-BE49-F238E27FC236}">
                <a16:creationId xmlns:a16="http://schemas.microsoft.com/office/drawing/2014/main" id="{53F7CBCA-4C09-40DD-AD21-E3CB11436779}"/>
              </a:ext>
            </a:extLst>
          </p:cNvPr>
          <p:cNvSpPr txBox="1"/>
          <p:nvPr/>
        </p:nvSpPr>
        <p:spPr>
          <a:xfrm>
            <a:off x="4887149" y="2913591"/>
            <a:ext cx="1218514" cy="264138"/>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 Under God</a:t>
            </a: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7" name="TextBox 10">
            <a:extLst>
              <a:ext uri="{FF2B5EF4-FFF2-40B4-BE49-F238E27FC236}">
                <a16:creationId xmlns:a16="http://schemas.microsoft.com/office/drawing/2014/main" id="{EB24FDC8-B849-433A-9939-59F77BCB7464}"/>
              </a:ext>
            </a:extLst>
          </p:cNvPr>
          <p:cNvSpPr txBox="1"/>
          <p:nvPr/>
        </p:nvSpPr>
        <p:spPr>
          <a:xfrm>
            <a:off x="5897144" y="2907073"/>
            <a:ext cx="803727" cy="423680"/>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Knights of Columbus</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8" name="TextBox 10">
            <a:extLst>
              <a:ext uri="{FF2B5EF4-FFF2-40B4-BE49-F238E27FC236}">
                <a16:creationId xmlns:a16="http://schemas.microsoft.com/office/drawing/2014/main" id="{25CFE9FB-DE57-4A4B-A150-110E5065908B}"/>
              </a:ext>
            </a:extLst>
          </p:cNvPr>
          <p:cNvSpPr txBox="1"/>
          <p:nvPr/>
        </p:nvSpPr>
        <p:spPr>
          <a:xfrm>
            <a:off x="5724884" y="3386451"/>
            <a:ext cx="1218514" cy="433985"/>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Introduce  “ Under God</a:t>
            </a: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9" name="TextBox 10">
            <a:extLst>
              <a:ext uri="{FF2B5EF4-FFF2-40B4-BE49-F238E27FC236}">
                <a16:creationId xmlns:a16="http://schemas.microsoft.com/office/drawing/2014/main" id="{AD890771-4B42-4AEA-B716-669DCF8D6038}"/>
              </a:ext>
            </a:extLst>
          </p:cNvPr>
          <p:cNvSpPr txBox="1"/>
          <p:nvPr/>
        </p:nvSpPr>
        <p:spPr>
          <a:xfrm>
            <a:off x="6446772" y="2924611"/>
            <a:ext cx="1218514" cy="264138"/>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 Under God</a:t>
            </a: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60" name="TextBox 10">
            <a:extLst>
              <a:ext uri="{FF2B5EF4-FFF2-40B4-BE49-F238E27FC236}">
                <a16:creationId xmlns:a16="http://schemas.microsoft.com/office/drawing/2014/main" id="{858B8BD9-BED8-4A4A-B6B2-5AF9FB096BFE}"/>
              </a:ext>
            </a:extLst>
          </p:cNvPr>
          <p:cNvSpPr txBox="1"/>
          <p:nvPr/>
        </p:nvSpPr>
        <p:spPr>
          <a:xfrm>
            <a:off x="6710320" y="3362724"/>
            <a:ext cx="803727" cy="433983"/>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Pledge of Allegiance</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42" name="Straight Connector 41">
            <a:extLst>
              <a:ext uri="{FF2B5EF4-FFF2-40B4-BE49-F238E27FC236}">
                <a16:creationId xmlns:a16="http://schemas.microsoft.com/office/drawing/2014/main" id="{0D5A050B-1C85-478E-B998-6FE78A6D5595}"/>
              </a:ext>
            </a:extLst>
          </p:cNvPr>
          <p:cNvCxnSpPr>
            <a:stCxn id="59" idx="2"/>
          </p:cNvCxnSpPr>
          <p:nvPr/>
        </p:nvCxnSpPr>
        <p:spPr>
          <a:xfrm>
            <a:off x="7056029" y="3188749"/>
            <a:ext cx="0" cy="240251"/>
          </a:xfrm>
          <a:prstGeom prst="line">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4" name="TextBox 10">
            <a:extLst>
              <a:ext uri="{FF2B5EF4-FFF2-40B4-BE49-F238E27FC236}">
                <a16:creationId xmlns:a16="http://schemas.microsoft.com/office/drawing/2014/main" id="{301B4D8F-E7AD-4751-B430-A6E976FBCF99}"/>
              </a:ext>
            </a:extLst>
          </p:cNvPr>
          <p:cNvSpPr txBox="1"/>
          <p:nvPr/>
        </p:nvSpPr>
        <p:spPr>
          <a:xfrm>
            <a:off x="5732978" y="3392982"/>
            <a:ext cx="1218514" cy="433985"/>
          </a:xfrm>
          <a:prstGeom prst="rect">
            <a:avLst/>
          </a:prstGeom>
          <a:noFill/>
        </p:spPr>
        <p:txBody>
          <a:bodyPr wrap="square" rtlCol="0">
            <a:noAutofit/>
          </a:bodyPr>
          <a:lstStyle/>
          <a:p>
            <a:pPr algn="ctr">
              <a:lnSpc>
                <a:spcPct val="107000"/>
              </a:lnSpc>
              <a:spcAft>
                <a:spcPts val="800"/>
              </a:spcAft>
            </a:pPr>
            <a:r>
              <a:rPr lang="en-US" sz="10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Arial" panose="020B0604020202020204" pitchFamily="34" charset="0"/>
              </a:rPr>
              <a:t>Introduce  “ Under God</a:t>
            </a:r>
            <a:r>
              <a:rPr lang="en-US" sz="1000" kern="12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Arial" panose="020B0604020202020204" pitchFamily="34" charset="0"/>
              </a:rPr>
              <a:t>” </a:t>
            </a:r>
            <a:endParaRPr lang="en-CA" sz="10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Arial" panose="020B0604020202020204" pitchFamily="34" charset="0"/>
            </a:endParaRPr>
          </a:p>
        </p:txBody>
      </p:sp>
      <p:cxnSp>
        <p:nvCxnSpPr>
          <p:cNvPr id="65" name="Straight Connector 64">
            <a:extLst>
              <a:ext uri="{FF2B5EF4-FFF2-40B4-BE49-F238E27FC236}">
                <a16:creationId xmlns:a16="http://schemas.microsoft.com/office/drawing/2014/main" id="{A88C6FE6-FC17-4B1A-A4A7-B0C62DD6B1DD}"/>
              </a:ext>
            </a:extLst>
          </p:cNvPr>
          <p:cNvCxnSpPr/>
          <p:nvPr/>
        </p:nvCxnSpPr>
        <p:spPr>
          <a:xfrm>
            <a:off x="6342235" y="3232088"/>
            <a:ext cx="0" cy="240251"/>
          </a:xfrm>
          <a:prstGeom prst="line">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1" name="Straight Connector 60">
            <a:extLst>
              <a:ext uri="{FF2B5EF4-FFF2-40B4-BE49-F238E27FC236}">
                <a16:creationId xmlns:a16="http://schemas.microsoft.com/office/drawing/2014/main" id="{E2EFA288-2CE3-4CE4-AC60-49C2CFC16727}"/>
              </a:ext>
            </a:extLst>
          </p:cNvPr>
          <p:cNvCxnSpPr/>
          <p:nvPr/>
        </p:nvCxnSpPr>
        <p:spPr>
          <a:xfrm>
            <a:off x="8294016" y="2291422"/>
            <a:ext cx="0" cy="622169"/>
          </a:xfrm>
          <a:prstGeom prst="line">
            <a:avLst/>
          </a:prstGeom>
          <a:ln w="38100"/>
        </p:spPr>
        <p:style>
          <a:lnRef idx="1">
            <a:schemeClr val="dk1"/>
          </a:lnRef>
          <a:fillRef idx="0">
            <a:schemeClr val="dk1"/>
          </a:fillRef>
          <a:effectRef idx="0">
            <a:schemeClr val="dk1"/>
          </a:effectRef>
          <a:fontRef idx="minor">
            <a:schemeClr val="tx1"/>
          </a:fontRef>
        </p:style>
      </p:cxnSp>
      <p:sp>
        <p:nvSpPr>
          <p:cNvPr id="62" name="TextBox 10">
            <a:extLst>
              <a:ext uri="{FF2B5EF4-FFF2-40B4-BE49-F238E27FC236}">
                <a16:creationId xmlns:a16="http://schemas.microsoft.com/office/drawing/2014/main" id="{B0139E53-C520-4524-989F-D100FD5E7C43}"/>
              </a:ext>
            </a:extLst>
          </p:cNvPr>
          <p:cNvSpPr txBox="1"/>
          <p:nvPr/>
        </p:nvSpPr>
        <p:spPr>
          <a:xfrm>
            <a:off x="7956837" y="1738600"/>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1956</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63" name="TextBox 10">
            <a:extLst>
              <a:ext uri="{FF2B5EF4-FFF2-40B4-BE49-F238E27FC236}">
                <a16:creationId xmlns:a16="http://schemas.microsoft.com/office/drawing/2014/main" id="{9A856837-A88A-4683-9003-3829EA6F061E}"/>
              </a:ext>
            </a:extLst>
          </p:cNvPr>
          <p:cNvSpPr txBox="1"/>
          <p:nvPr/>
        </p:nvSpPr>
        <p:spPr>
          <a:xfrm>
            <a:off x="7684759" y="2886490"/>
            <a:ext cx="1218514" cy="264138"/>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 I</a:t>
            </a: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n God We Trust”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66" name="TextBox 10">
            <a:extLst>
              <a:ext uri="{FF2B5EF4-FFF2-40B4-BE49-F238E27FC236}">
                <a16:creationId xmlns:a16="http://schemas.microsoft.com/office/drawing/2014/main" id="{92B940B2-6443-40CE-91C4-BA313E654868}"/>
              </a:ext>
            </a:extLst>
          </p:cNvPr>
          <p:cNvSpPr txBox="1"/>
          <p:nvPr/>
        </p:nvSpPr>
        <p:spPr>
          <a:xfrm>
            <a:off x="7825976" y="3343809"/>
            <a:ext cx="803727" cy="433983"/>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Official Motto</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67" name="Straight Connector 66">
            <a:extLst>
              <a:ext uri="{FF2B5EF4-FFF2-40B4-BE49-F238E27FC236}">
                <a16:creationId xmlns:a16="http://schemas.microsoft.com/office/drawing/2014/main" id="{428DB338-BABD-4F34-8F01-BEE6008E7784}"/>
              </a:ext>
            </a:extLst>
          </p:cNvPr>
          <p:cNvCxnSpPr/>
          <p:nvPr/>
        </p:nvCxnSpPr>
        <p:spPr>
          <a:xfrm>
            <a:off x="8224763" y="3123027"/>
            <a:ext cx="0" cy="240251"/>
          </a:xfrm>
          <a:prstGeom prst="line">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8" name="Arc 67">
            <a:extLst>
              <a:ext uri="{FF2B5EF4-FFF2-40B4-BE49-F238E27FC236}">
                <a16:creationId xmlns:a16="http://schemas.microsoft.com/office/drawing/2014/main" id="{03242EAB-6A2C-482E-B288-FF5915A4EC5A}"/>
              </a:ext>
            </a:extLst>
          </p:cNvPr>
          <p:cNvSpPr/>
          <p:nvPr/>
        </p:nvSpPr>
        <p:spPr>
          <a:xfrm rot="21107198">
            <a:off x="8264124" y="1264391"/>
            <a:ext cx="2222755" cy="774551"/>
          </a:xfrm>
          <a:prstGeom prst="arc">
            <a:avLst>
              <a:gd name="adj1" fmla="val 10836188"/>
              <a:gd name="adj2" fmla="val 2"/>
            </a:avLst>
          </a:prstGeom>
          <a:ln w="25400">
            <a:solidFill>
              <a:schemeClr val="tx1"/>
            </a:solidFill>
            <a:headEnd type="triangle"/>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endParaRPr lang="en-CA"/>
          </a:p>
        </p:txBody>
      </p:sp>
      <p:sp>
        <p:nvSpPr>
          <p:cNvPr id="69" name="TextBox 10">
            <a:extLst>
              <a:ext uri="{FF2B5EF4-FFF2-40B4-BE49-F238E27FC236}">
                <a16:creationId xmlns:a16="http://schemas.microsoft.com/office/drawing/2014/main" id="{F792BC38-273C-4177-A488-911073C88666}"/>
              </a:ext>
            </a:extLst>
          </p:cNvPr>
          <p:cNvSpPr txBox="1"/>
          <p:nvPr/>
        </p:nvSpPr>
        <p:spPr>
          <a:xfrm rot="20686554">
            <a:off x="8901559" y="1166325"/>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63</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70" name="TextBox 10">
            <a:extLst>
              <a:ext uri="{FF2B5EF4-FFF2-40B4-BE49-F238E27FC236}">
                <a16:creationId xmlns:a16="http://schemas.microsoft.com/office/drawing/2014/main" id="{F9E807FB-426D-460F-B72C-D20FD80F4CB7}"/>
              </a:ext>
            </a:extLst>
          </p:cNvPr>
          <p:cNvSpPr txBox="1"/>
          <p:nvPr/>
        </p:nvSpPr>
        <p:spPr>
          <a:xfrm>
            <a:off x="1195519" y="3866733"/>
            <a:ext cx="1188019" cy="402988"/>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Gettysburg Address</a:t>
            </a: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71" name="Connector: Curved 70">
            <a:extLst>
              <a:ext uri="{FF2B5EF4-FFF2-40B4-BE49-F238E27FC236}">
                <a16:creationId xmlns:a16="http://schemas.microsoft.com/office/drawing/2014/main" id="{F0772D2C-F423-4EF5-A718-D1E06B062A64}"/>
              </a:ext>
            </a:extLst>
          </p:cNvPr>
          <p:cNvCxnSpPr>
            <a:cxnSpLocks/>
          </p:cNvCxnSpPr>
          <p:nvPr/>
        </p:nvCxnSpPr>
        <p:spPr>
          <a:xfrm rot="16200000" flipH="1">
            <a:off x="9439484" y="3400732"/>
            <a:ext cx="1130560" cy="357210"/>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72" name="Connector: Curved 71">
            <a:extLst>
              <a:ext uri="{FF2B5EF4-FFF2-40B4-BE49-F238E27FC236}">
                <a16:creationId xmlns:a16="http://schemas.microsoft.com/office/drawing/2014/main" id="{21CCB24B-5AE3-462C-A46D-7D6D7A56C2C5}"/>
              </a:ext>
            </a:extLst>
          </p:cNvPr>
          <p:cNvCxnSpPr>
            <a:cxnSpLocks/>
          </p:cNvCxnSpPr>
          <p:nvPr/>
        </p:nvCxnSpPr>
        <p:spPr>
          <a:xfrm rot="5400000">
            <a:off x="8898870" y="3349002"/>
            <a:ext cx="1250519" cy="521946"/>
          </a:xfrm>
          <a:prstGeom prst="curvedConnector3">
            <a:avLst/>
          </a:prstGeom>
        </p:spPr>
        <p:style>
          <a:lnRef idx="1">
            <a:schemeClr val="accent1"/>
          </a:lnRef>
          <a:fillRef idx="0">
            <a:schemeClr val="accent1"/>
          </a:fillRef>
          <a:effectRef idx="0">
            <a:schemeClr val="accent1"/>
          </a:effectRef>
          <a:fontRef idx="minor">
            <a:schemeClr val="tx1"/>
          </a:fontRef>
        </p:style>
      </p:cxnSp>
      <p:sp>
        <p:nvSpPr>
          <p:cNvPr id="73" name="TextBox 10">
            <a:extLst>
              <a:ext uri="{FF2B5EF4-FFF2-40B4-BE49-F238E27FC236}">
                <a16:creationId xmlns:a16="http://schemas.microsoft.com/office/drawing/2014/main" id="{05A0FE27-7EA2-4D2C-886B-F59E6DFEBAD9}"/>
              </a:ext>
            </a:extLst>
          </p:cNvPr>
          <p:cNvSpPr txBox="1"/>
          <p:nvPr/>
        </p:nvSpPr>
        <p:spPr>
          <a:xfrm>
            <a:off x="8778305" y="4220573"/>
            <a:ext cx="1049994" cy="402989"/>
          </a:xfrm>
          <a:prstGeom prst="rect">
            <a:avLst/>
          </a:prstGeom>
          <a:noFill/>
        </p:spPr>
        <p:txBody>
          <a:bodyPr wrap="square" rtlCol="0">
            <a:noAutofit/>
          </a:bodyPr>
          <a:lstStyle/>
          <a:p>
            <a:pPr algn="ctr">
              <a:lnSpc>
                <a:spcPct val="107000"/>
              </a:lnSpc>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Judgement</a:t>
            </a: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4" name="TextBox 10">
            <a:extLst>
              <a:ext uri="{FF2B5EF4-FFF2-40B4-BE49-F238E27FC236}">
                <a16:creationId xmlns:a16="http://schemas.microsoft.com/office/drawing/2014/main" id="{27A32C9D-D6B4-48D1-8802-FAB3D0525C5E}"/>
              </a:ext>
            </a:extLst>
          </p:cNvPr>
          <p:cNvSpPr txBox="1"/>
          <p:nvPr/>
        </p:nvSpPr>
        <p:spPr>
          <a:xfrm>
            <a:off x="8802423" y="4556800"/>
            <a:ext cx="1049994" cy="402989"/>
          </a:xfrm>
          <a:prstGeom prst="rect">
            <a:avLst/>
          </a:prstGeom>
          <a:noFill/>
        </p:spPr>
        <p:txBody>
          <a:bodyPr wrap="square" rtlCol="0">
            <a:noAutofit/>
          </a:bodyPr>
          <a:lstStyle/>
          <a:p>
            <a:pPr algn="ctr">
              <a:lnSpc>
                <a:spcPct val="107000"/>
              </a:lnSpc>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Immorality</a:t>
            </a: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5" name="TextBox 10">
            <a:extLst>
              <a:ext uri="{FF2B5EF4-FFF2-40B4-BE49-F238E27FC236}">
                <a16:creationId xmlns:a16="http://schemas.microsoft.com/office/drawing/2014/main" id="{1961A420-CE2B-47EC-A2C8-DBB439A880DC}"/>
              </a:ext>
            </a:extLst>
          </p:cNvPr>
          <p:cNvSpPr txBox="1"/>
          <p:nvPr/>
        </p:nvSpPr>
        <p:spPr>
          <a:xfrm>
            <a:off x="8806957" y="4876573"/>
            <a:ext cx="1049994" cy="1778751"/>
          </a:xfrm>
          <a:prstGeom prst="rect">
            <a:avLst/>
          </a:prstGeom>
          <a:noFill/>
        </p:spPr>
        <p:txBody>
          <a:bodyPr wrap="square" rtlCol="0">
            <a:noAutofit/>
          </a:bodyPr>
          <a:lstStyle/>
          <a:p>
            <a:pPr algn="ctr">
              <a:lnSpc>
                <a:spcPct val="107000"/>
              </a:lnSpc>
              <a:spcAft>
                <a:spcPts val="800"/>
              </a:spcAft>
            </a:pPr>
            <a:r>
              <a:rPr lang="en-US" sz="14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Church and State</a:t>
            </a:r>
          </a:p>
          <a:p>
            <a:pPr algn="ctr">
              <a:lnSpc>
                <a:spcPct val="107000"/>
              </a:lnSpc>
              <a:spcAft>
                <a:spcPts val="800"/>
              </a:spcAft>
            </a:pPr>
            <a:r>
              <a:rPr lang="en-US" sz="14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I</a:t>
            </a:r>
            <a:r>
              <a:rPr lang="en-US" sz="1400" dirty="0">
                <a:solidFill>
                  <a:srgbClr val="000000"/>
                </a:solidFill>
                <a:latin typeface="Calibri" panose="020F0502020204030204" pitchFamily="34" charset="0"/>
                <a:ea typeface="Calibri" panose="020F0502020204030204" pitchFamily="34" charset="0"/>
                <a:cs typeface="Arial" panose="020B0604020202020204" pitchFamily="34" charset="0"/>
              </a:rPr>
              <a:t>n God We Trust”</a:t>
            </a:r>
          </a:p>
          <a:p>
            <a:pPr algn="ctr">
              <a:lnSpc>
                <a:spcPct val="107000"/>
              </a:lnSpc>
              <a:spcAft>
                <a:spcPts val="800"/>
              </a:spcAft>
            </a:pPr>
            <a:r>
              <a:rPr lang="en-US" sz="1400" dirty="0">
                <a:solidFill>
                  <a:srgbClr val="000000"/>
                </a:solidFill>
                <a:latin typeface="Calibri" panose="020F0502020204030204" pitchFamily="34" charset="0"/>
                <a:ea typeface="Calibri" panose="020F0502020204030204" pitchFamily="34" charset="0"/>
                <a:cs typeface="Arial" panose="020B0604020202020204" pitchFamily="34" charset="0"/>
              </a:rPr>
              <a:t>Public School</a:t>
            </a:r>
          </a:p>
          <a:p>
            <a:pPr algn="ctr">
              <a:lnSpc>
                <a:spcPct val="107000"/>
              </a:lnSpc>
              <a:spcAft>
                <a:spcPts val="800"/>
              </a:spcAft>
            </a:pPr>
            <a:endParaRPr lang="en-US" sz="14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76" name="Straight Connector 75">
            <a:extLst>
              <a:ext uri="{FF2B5EF4-FFF2-40B4-BE49-F238E27FC236}">
                <a16:creationId xmlns:a16="http://schemas.microsoft.com/office/drawing/2014/main" id="{18343F63-7171-4A74-BD07-4F22DBD3C9AF}"/>
              </a:ext>
            </a:extLst>
          </p:cNvPr>
          <p:cNvCxnSpPr/>
          <p:nvPr/>
        </p:nvCxnSpPr>
        <p:spPr>
          <a:xfrm>
            <a:off x="9303302" y="5892525"/>
            <a:ext cx="0" cy="240251"/>
          </a:xfrm>
          <a:prstGeom prst="line">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7" name="TextBox 10">
            <a:extLst>
              <a:ext uri="{FF2B5EF4-FFF2-40B4-BE49-F238E27FC236}">
                <a16:creationId xmlns:a16="http://schemas.microsoft.com/office/drawing/2014/main" id="{61A2497D-76D6-4301-8F09-A1E6D9DF9033}"/>
              </a:ext>
            </a:extLst>
          </p:cNvPr>
          <p:cNvSpPr txBox="1"/>
          <p:nvPr/>
        </p:nvSpPr>
        <p:spPr>
          <a:xfrm>
            <a:off x="10353007" y="2896814"/>
            <a:ext cx="1218514" cy="264138"/>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2017</a:t>
            </a:r>
          </a:p>
          <a:p>
            <a:pPr algn="ctr">
              <a:lnSpc>
                <a:spcPct val="107000"/>
              </a:lnSpc>
              <a:spcAft>
                <a:spcPts val="800"/>
              </a:spcAft>
            </a:pPr>
            <a:r>
              <a:rPr lang="en-US" sz="1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Arkansas Act</a:t>
            </a: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s 911</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8" name="TextBox 10">
            <a:extLst>
              <a:ext uri="{FF2B5EF4-FFF2-40B4-BE49-F238E27FC236}">
                <a16:creationId xmlns:a16="http://schemas.microsoft.com/office/drawing/2014/main" id="{DDA91737-7D75-489B-97F0-CFD88847A0F8}"/>
              </a:ext>
            </a:extLst>
          </p:cNvPr>
          <p:cNvSpPr txBox="1"/>
          <p:nvPr/>
        </p:nvSpPr>
        <p:spPr>
          <a:xfrm>
            <a:off x="9984803" y="2257482"/>
            <a:ext cx="701817" cy="430563"/>
          </a:xfrm>
          <a:prstGeom prst="rect">
            <a:avLst/>
          </a:prstGeom>
          <a:noFill/>
        </p:spPr>
        <p:txBody>
          <a:bodyPr wrap="square" rtlCol="0">
            <a:noAutofit/>
          </a:bodyPr>
          <a:lstStyle/>
          <a:p>
            <a:pPr>
              <a:spcAft>
                <a:spcPts val="0"/>
              </a:spcAft>
            </a:pPr>
            <a:r>
              <a:rPr lang="en-US" sz="1000" dirty="0">
                <a:effectLst/>
                <a:latin typeface="Calibri" panose="020F0502020204030204" pitchFamily="34" charset="0"/>
                <a:ea typeface="Calibri" panose="020F0502020204030204" pitchFamily="34" charset="0"/>
                <a:cs typeface="Arial" panose="020B0604020202020204" pitchFamily="34" charset="0"/>
              </a:rPr>
              <a:t>R. Losing</a:t>
            </a:r>
          </a:p>
          <a:p>
            <a:pPr>
              <a:spcAft>
                <a:spcPts val="0"/>
              </a:spcAft>
            </a:pPr>
            <a:r>
              <a:rPr lang="en-US" sz="1000" dirty="0">
                <a:latin typeface="Calibri" panose="020F0502020204030204" pitchFamily="34" charset="0"/>
                <a:ea typeface="Calibri" panose="020F0502020204030204" pitchFamily="34" charset="0"/>
                <a:cs typeface="Arial" panose="020B0604020202020204" pitchFamily="34" charset="0"/>
              </a:rPr>
              <a:t>Obama</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9" name="TextBox 10">
            <a:extLst>
              <a:ext uri="{FF2B5EF4-FFF2-40B4-BE49-F238E27FC236}">
                <a16:creationId xmlns:a16="http://schemas.microsoft.com/office/drawing/2014/main" id="{41B35711-62EA-4A5E-9E48-95FF121769AF}"/>
              </a:ext>
            </a:extLst>
          </p:cNvPr>
          <p:cNvSpPr txBox="1"/>
          <p:nvPr/>
        </p:nvSpPr>
        <p:spPr>
          <a:xfrm>
            <a:off x="9984803" y="3471373"/>
            <a:ext cx="1218514" cy="395355"/>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Cambridge Analytica</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47" name="Straight Connector 46">
            <a:extLst>
              <a:ext uri="{FF2B5EF4-FFF2-40B4-BE49-F238E27FC236}">
                <a16:creationId xmlns:a16="http://schemas.microsoft.com/office/drawing/2014/main" id="{926F60C1-DD1A-4D8C-B271-DFF9B59282BE}"/>
              </a:ext>
            </a:extLst>
          </p:cNvPr>
          <p:cNvCxnSpPr/>
          <p:nvPr/>
        </p:nvCxnSpPr>
        <p:spPr>
          <a:xfrm>
            <a:off x="10683711" y="2924611"/>
            <a:ext cx="0" cy="546762"/>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0" name="TextBox 10">
            <a:extLst>
              <a:ext uri="{FF2B5EF4-FFF2-40B4-BE49-F238E27FC236}">
                <a16:creationId xmlns:a16="http://schemas.microsoft.com/office/drawing/2014/main" id="{01AD1F71-1288-47E4-BFB9-E1FD410ACDD4}"/>
              </a:ext>
            </a:extLst>
          </p:cNvPr>
          <p:cNvSpPr txBox="1"/>
          <p:nvPr/>
        </p:nvSpPr>
        <p:spPr>
          <a:xfrm>
            <a:off x="10074775" y="4144617"/>
            <a:ext cx="1188019" cy="402988"/>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Make America Great Again</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81" name="TextBox 10">
            <a:extLst>
              <a:ext uri="{FF2B5EF4-FFF2-40B4-BE49-F238E27FC236}">
                <a16:creationId xmlns:a16="http://schemas.microsoft.com/office/drawing/2014/main" id="{16ACE104-6106-4C6A-931D-401058FFBD7F}"/>
              </a:ext>
            </a:extLst>
          </p:cNvPr>
          <p:cNvSpPr txBox="1"/>
          <p:nvPr/>
        </p:nvSpPr>
        <p:spPr>
          <a:xfrm>
            <a:off x="10279211" y="4755528"/>
            <a:ext cx="983583" cy="1117423"/>
          </a:xfrm>
          <a:prstGeom prst="rect">
            <a:avLst/>
          </a:prstGeom>
          <a:noFill/>
        </p:spPr>
        <p:txBody>
          <a:bodyPr wrap="square" rtlCol="0">
            <a:noAutofit/>
          </a:bodyPr>
          <a:lstStyle/>
          <a:p>
            <a:pPr>
              <a:spcAft>
                <a:spcPts val="0"/>
              </a:spcAft>
            </a:pPr>
            <a:r>
              <a:rPr lang="en-US" sz="800" dirty="0">
                <a:effectLst/>
                <a:latin typeface="Calibri" panose="020F0502020204030204" pitchFamily="34" charset="0"/>
                <a:ea typeface="Calibri" panose="020F0502020204030204" pitchFamily="34" charset="0"/>
                <a:cs typeface="Arial" panose="020B0604020202020204" pitchFamily="34" charset="0"/>
              </a:rPr>
              <a:t>. </a:t>
            </a:r>
            <a:r>
              <a:rPr lang="en-US" sz="1000" dirty="0">
                <a:effectLst/>
                <a:latin typeface="Calibri" panose="020F0502020204030204" pitchFamily="34" charset="0"/>
                <a:ea typeface="Calibri" panose="020F0502020204030204" pitchFamily="34" charset="0"/>
                <a:cs typeface="Arial" panose="020B0604020202020204" pitchFamily="34" charset="0"/>
              </a:rPr>
              <a:t>Re-form</a:t>
            </a:r>
            <a:endParaRPr lang="en-CA" sz="1000" dirty="0">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n-US" sz="1000" dirty="0">
                <a:effectLst/>
                <a:latin typeface="Calibri" panose="020F0502020204030204" pitchFamily="34" charset="0"/>
                <a:ea typeface="Calibri" panose="020F0502020204030204" pitchFamily="34" charset="0"/>
                <a:cs typeface="Arial" panose="020B0604020202020204" pitchFamily="34" charset="0"/>
              </a:rPr>
              <a:t>. Nationalism</a:t>
            </a:r>
            <a:endParaRPr lang="en-CA" sz="1000" dirty="0">
              <a:effectLst/>
              <a:latin typeface="Calibri" panose="020F0502020204030204" pitchFamily="34" charset="0"/>
              <a:ea typeface="Calibri" panose="020F0502020204030204" pitchFamily="34" charset="0"/>
              <a:cs typeface="Arial" panose="020B0604020202020204" pitchFamily="34" charset="0"/>
            </a:endParaRPr>
          </a:p>
          <a:p>
            <a:pPr algn="ctr">
              <a:spcAft>
                <a:spcPts val="0"/>
              </a:spcAft>
            </a:pPr>
            <a:endParaRPr lang="en-CA" sz="1000" dirty="0">
              <a:effectLst/>
              <a:latin typeface="Calibri" panose="020F0502020204030204" pitchFamily="34" charset="0"/>
              <a:ea typeface="Calibri" panose="020F0502020204030204" pitchFamily="34" charset="0"/>
              <a:cs typeface="Arial" panose="020B0604020202020204" pitchFamily="34" charset="0"/>
            </a:endParaRPr>
          </a:p>
          <a:p>
            <a:pPr algn="ctr">
              <a:spcAft>
                <a:spcPts val="0"/>
              </a:spcAft>
            </a:pPr>
            <a:r>
              <a:rPr lang="en-CA" sz="1000" dirty="0">
                <a:effectLst/>
                <a:latin typeface="Calibri" panose="020F0502020204030204" pitchFamily="34" charset="0"/>
                <a:ea typeface="Calibri" panose="020F0502020204030204" pitchFamily="34" charset="0"/>
                <a:cs typeface="Arial" panose="020B0604020202020204" pitchFamily="34" charset="0"/>
              </a:rPr>
              <a:t>National Reform Movement</a:t>
            </a:r>
          </a:p>
        </p:txBody>
      </p:sp>
      <p:cxnSp>
        <p:nvCxnSpPr>
          <p:cNvPr id="83" name="Straight Connector 82">
            <a:extLst>
              <a:ext uri="{FF2B5EF4-FFF2-40B4-BE49-F238E27FC236}">
                <a16:creationId xmlns:a16="http://schemas.microsoft.com/office/drawing/2014/main" id="{967BF0BB-E128-4E04-B577-9B7861BBF795}"/>
              </a:ext>
            </a:extLst>
          </p:cNvPr>
          <p:cNvCxnSpPr/>
          <p:nvPr/>
        </p:nvCxnSpPr>
        <p:spPr>
          <a:xfrm>
            <a:off x="10511122" y="5158516"/>
            <a:ext cx="505906"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8" name="Straight Connector 87">
            <a:extLst>
              <a:ext uri="{FF2B5EF4-FFF2-40B4-BE49-F238E27FC236}">
                <a16:creationId xmlns:a16="http://schemas.microsoft.com/office/drawing/2014/main" id="{823688D9-F0F5-4BCE-8B2D-8B8537D73064}"/>
              </a:ext>
            </a:extLst>
          </p:cNvPr>
          <p:cNvCxnSpPr>
            <a:cxnSpLocks/>
          </p:cNvCxnSpPr>
          <p:nvPr/>
        </p:nvCxnSpPr>
        <p:spPr>
          <a:xfrm>
            <a:off x="10651504" y="3761996"/>
            <a:ext cx="8641" cy="470806"/>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1" name="Straight Connector 90">
            <a:extLst>
              <a:ext uri="{FF2B5EF4-FFF2-40B4-BE49-F238E27FC236}">
                <a16:creationId xmlns:a16="http://schemas.microsoft.com/office/drawing/2014/main" id="{115AFE73-A76D-4856-AB54-CDD06D42D6B8}"/>
              </a:ext>
            </a:extLst>
          </p:cNvPr>
          <p:cNvCxnSpPr>
            <a:cxnSpLocks/>
            <a:stCxn id="80" idx="2"/>
          </p:cNvCxnSpPr>
          <p:nvPr/>
        </p:nvCxnSpPr>
        <p:spPr>
          <a:xfrm flipH="1">
            <a:off x="10660145" y="4547605"/>
            <a:ext cx="8640" cy="34526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497058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1"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2"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3"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4"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5"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6"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7"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8"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9"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60"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1"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2"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4" name="Group 63">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65"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6"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7"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8"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9"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70"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1"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2"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3"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4"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5"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6"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8" name="Rectangle 77">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0" name="Freeform 11">
            <a:extLst>
              <a:ext uri="{FF2B5EF4-FFF2-40B4-BE49-F238E27FC236}">
                <a16:creationId xmlns:a16="http://schemas.microsoft.com/office/drawing/2014/main" id="{5B3CCFC9-E82D-444E-9621-FE5F95E67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 name="Title 1">
            <a:extLst>
              <a:ext uri="{FF2B5EF4-FFF2-40B4-BE49-F238E27FC236}">
                <a16:creationId xmlns:a16="http://schemas.microsoft.com/office/drawing/2014/main" id="{79D959EF-27D0-4D61-B115-384744C5D80E}"/>
              </a:ext>
            </a:extLst>
          </p:cNvPr>
          <p:cNvSpPr>
            <a:spLocks noGrp="1"/>
          </p:cNvSpPr>
          <p:nvPr>
            <p:ph type="title"/>
          </p:nvPr>
        </p:nvSpPr>
        <p:spPr>
          <a:xfrm>
            <a:off x="2592926" y="446088"/>
            <a:ext cx="3570129" cy="1005840"/>
          </a:xfrm>
        </p:spPr>
        <p:txBody>
          <a:bodyPr vert="horz" lIns="91440" tIns="45720" rIns="91440" bIns="45720" rtlCol="0" anchor="b">
            <a:normAutofit/>
          </a:bodyPr>
          <a:lstStyle/>
          <a:p>
            <a:r>
              <a:rPr lang="en-US" sz="3200" dirty="0"/>
              <a:t>Project Blitz</a:t>
            </a:r>
          </a:p>
        </p:txBody>
      </p:sp>
      <p:sp>
        <p:nvSpPr>
          <p:cNvPr id="4" name="Text Placeholder 3">
            <a:extLst>
              <a:ext uri="{FF2B5EF4-FFF2-40B4-BE49-F238E27FC236}">
                <a16:creationId xmlns:a16="http://schemas.microsoft.com/office/drawing/2014/main" id="{6C6E3F39-D66D-498C-9F47-D87D7AD59291}"/>
              </a:ext>
            </a:extLst>
          </p:cNvPr>
          <p:cNvSpPr>
            <a:spLocks noGrp="1"/>
          </p:cNvSpPr>
          <p:nvPr>
            <p:ph type="body" sz="half" idx="2"/>
          </p:nvPr>
        </p:nvSpPr>
        <p:spPr>
          <a:xfrm>
            <a:off x="1242072" y="1609344"/>
            <a:ext cx="4902697" cy="4301878"/>
          </a:xfrm>
        </p:spPr>
        <p:txBody>
          <a:bodyPr vert="horz" lIns="91440" tIns="45720" rIns="91440" bIns="45720" rtlCol="0">
            <a:normAutofit/>
          </a:bodyPr>
          <a:lstStyle/>
          <a:p>
            <a:pPr>
              <a:buFont typeface="Wingdings 3" charset="2"/>
              <a:buChar char=""/>
            </a:pPr>
            <a:r>
              <a:rPr lang="en-US" dirty="0"/>
              <a:t> In 2016, Project Blitz is created.</a:t>
            </a:r>
          </a:p>
          <a:p>
            <a:pPr>
              <a:buFont typeface="Wingdings 3" charset="2"/>
              <a:buChar char=""/>
            </a:pPr>
            <a:r>
              <a:rPr lang="en-US" dirty="0"/>
              <a:t> It is an organization that wants to combine church and state.</a:t>
            </a:r>
          </a:p>
          <a:p>
            <a:pPr>
              <a:buFont typeface="Wingdings 3" charset="2"/>
              <a:buChar char=""/>
            </a:pPr>
            <a:r>
              <a:rPr lang="en-US" dirty="0"/>
              <a:t>It seeks to "protect the free exercise of traditional Judeo-Christian religious values and beliefs in the public square, and to reclaim and properly define the narrative which supports such beliefs." </a:t>
            </a:r>
          </a:p>
          <a:p>
            <a:pPr>
              <a:buFont typeface="Wingdings 3" charset="2"/>
              <a:buChar char=""/>
            </a:pPr>
            <a:r>
              <a:rPr lang="en-US" dirty="0"/>
              <a:t>Its agenda includes the promotion of the Bible in public schools and religious exemptions to LGBTQ civil rights protections and women's reproductive healthcare.</a:t>
            </a:r>
          </a:p>
          <a:p>
            <a:pPr>
              <a:buFont typeface="Wingdings 3" charset="2"/>
              <a:buChar char=""/>
            </a:pPr>
            <a:endParaRPr lang="en-US" dirty="0"/>
          </a:p>
        </p:txBody>
      </p:sp>
      <p:pic>
        <p:nvPicPr>
          <p:cNvPr id="5" name="Google Shape;312;p51">
            <a:extLst>
              <a:ext uri="{FF2B5EF4-FFF2-40B4-BE49-F238E27FC236}">
                <a16:creationId xmlns:a16="http://schemas.microsoft.com/office/drawing/2014/main" id="{C542C177-BF0A-4FA3-A565-FFECBEDC18CC}"/>
              </a:ext>
            </a:extLst>
          </p:cNvPr>
          <p:cNvPicPr preferRelativeResize="0">
            <a:picLocks noGrp="1"/>
          </p:cNvPicPr>
          <p:nvPr>
            <p:ph idx="1"/>
          </p:nvPr>
        </p:nvPicPr>
        <p:blipFill rotWithShape="1">
          <a:blip r:embed="rId2"/>
          <a:srcRect l="16392" t="-350" r="16560" b="349"/>
          <a:stretch/>
        </p:blipFill>
        <p:spPr>
          <a:xfrm>
            <a:off x="6144770" y="-1"/>
            <a:ext cx="6047230" cy="6867223"/>
          </a:xfrm>
          <a:prstGeom prst="rect">
            <a:avLst/>
          </a:prstGeom>
          <a:noFill/>
        </p:spPr>
      </p:pic>
    </p:spTree>
    <p:extLst>
      <p:ext uri="{BB962C8B-B14F-4D97-AF65-F5344CB8AC3E}">
        <p14:creationId xmlns:p14="http://schemas.microsoft.com/office/powerpoint/2010/main" val="2437636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2F43F26-329B-452C-B1F4-B77DC9080F05}"/>
              </a:ext>
            </a:extLst>
          </p:cNvPr>
          <p:cNvCxnSpPr/>
          <p:nvPr/>
        </p:nvCxnSpPr>
        <p:spPr>
          <a:xfrm>
            <a:off x="1087225" y="2912882"/>
            <a:ext cx="10378911"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5A2C4628-1E93-44CE-BDF9-7BE3BA43FE19}"/>
              </a:ext>
            </a:extLst>
          </p:cNvPr>
          <p:cNvCxnSpPr/>
          <p:nvPr/>
        </p:nvCxnSpPr>
        <p:spPr>
          <a:xfrm>
            <a:off x="11472421"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0F872E60-F09E-4837-A31F-16F7B7C9CB6A}"/>
              </a:ext>
            </a:extLst>
          </p:cNvPr>
          <p:cNvCxnSpPr/>
          <p:nvPr/>
        </p:nvCxnSpPr>
        <p:spPr>
          <a:xfrm>
            <a:off x="9871435"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E43EC8E1-4DAE-4542-98EF-F7ED585F097D}"/>
              </a:ext>
            </a:extLst>
          </p:cNvPr>
          <p:cNvCxnSpPr>
            <a:cxnSpLocks/>
          </p:cNvCxnSpPr>
          <p:nvPr/>
        </p:nvCxnSpPr>
        <p:spPr>
          <a:xfrm>
            <a:off x="10683711" y="1753386"/>
            <a:ext cx="0" cy="1159496"/>
          </a:xfrm>
          <a:prstGeom prst="line">
            <a:avLst/>
          </a:prstGeom>
          <a:ln w="381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B340EEC6-182A-48CF-9087-E3D38AFAD938}"/>
              </a:ext>
            </a:extLst>
          </p:cNvPr>
          <p:cNvCxnSpPr/>
          <p:nvPr/>
        </p:nvCxnSpPr>
        <p:spPr>
          <a:xfrm>
            <a:off x="2669356"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66B2AB15-F6D7-40CE-BA2F-1449B61E4D3E}"/>
              </a:ext>
            </a:extLst>
          </p:cNvPr>
          <p:cNvCxnSpPr/>
          <p:nvPr/>
        </p:nvCxnSpPr>
        <p:spPr>
          <a:xfrm>
            <a:off x="1087225"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425DFA1C-3D0D-4215-A5F6-66EFFB6A55BF}"/>
              </a:ext>
            </a:extLst>
          </p:cNvPr>
          <p:cNvCxnSpPr>
            <a:cxnSpLocks/>
          </p:cNvCxnSpPr>
          <p:nvPr/>
        </p:nvCxnSpPr>
        <p:spPr>
          <a:xfrm>
            <a:off x="1899501" y="1753386"/>
            <a:ext cx="0" cy="1159496"/>
          </a:xfrm>
          <a:prstGeom prst="line">
            <a:avLst/>
          </a:prstGeom>
          <a:ln w="38100"/>
        </p:spPr>
        <p:style>
          <a:lnRef idx="1">
            <a:schemeClr val="dk1"/>
          </a:lnRef>
          <a:fillRef idx="0">
            <a:schemeClr val="dk1"/>
          </a:fillRef>
          <a:effectRef idx="0">
            <a:schemeClr val="dk1"/>
          </a:effectRef>
          <a:fontRef idx="minor">
            <a:schemeClr val="tx1"/>
          </a:fontRef>
        </p:style>
      </p:cxnSp>
      <p:sp>
        <p:nvSpPr>
          <p:cNvPr id="12" name="TextBox 10">
            <a:extLst>
              <a:ext uri="{FF2B5EF4-FFF2-40B4-BE49-F238E27FC236}">
                <a16:creationId xmlns:a16="http://schemas.microsoft.com/office/drawing/2014/main" id="{48D33BE1-E867-462E-B0B9-349BBA08BAF5}"/>
              </a:ext>
            </a:extLst>
          </p:cNvPr>
          <p:cNvSpPr txBox="1"/>
          <p:nvPr/>
        </p:nvSpPr>
        <p:spPr>
          <a:xfrm>
            <a:off x="851076" y="1753385"/>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1861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TextBox 10">
            <a:extLst>
              <a:ext uri="{FF2B5EF4-FFF2-40B4-BE49-F238E27FC236}">
                <a16:creationId xmlns:a16="http://schemas.microsoft.com/office/drawing/2014/main" id="{2464463F-35AF-4840-A13D-D95C4BC4D173}"/>
              </a:ext>
            </a:extLst>
          </p:cNvPr>
          <p:cNvSpPr txBox="1"/>
          <p:nvPr/>
        </p:nvSpPr>
        <p:spPr>
          <a:xfrm>
            <a:off x="10979325" y="1753384"/>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2019</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4" name="TextBox 10">
            <a:extLst>
              <a:ext uri="{FF2B5EF4-FFF2-40B4-BE49-F238E27FC236}">
                <a16:creationId xmlns:a16="http://schemas.microsoft.com/office/drawing/2014/main" id="{44E35BB6-5670-4648-8538-F001D956635F}"/>
              </a:ext>
            </a:extLst>
          </p:cNvPr>
          <p:cNvSpPr txBox="1"/>
          <p:nvPr/>
        </p:nvSpPr>
        <p:spPr>
          <a:xfrm>
            <a:off x="10322112" y="1348063"/>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2014</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5" name="TextBox 10">
            <a:extLst>
              <a:ext uri="{FF2B5EF4-FFF2-40B4-BE49-F238E27FC236}">
                <a16:creationId xmlns:a16="http://schemas.microsoft.com/office/drawing/2014/main" id="{943327ED-AB1B-47F7-BE00-896E120AA79B}"/>
              </a:ext>
            </a:extLst>
          </p:cNvPr>
          <p:cNvSpPr txBox="1"/>
          <p:nvPr/>
        </p:nvSpPr>
        <p:spPr>
          <a:xfrm>
            <a:off x="9451108" y="1758097"/>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9/11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6" name="TextBox 10">
            <a:extLst>
              <a:ext uri="{FF2B5EF4-FFF2-40B4-BE49-F238E27FC236}">
                <a16:creationId xmlns:a16="http://schemas.microsoft.com/office/drawing/2014/main" id="{01DB82EB-CA17-46B6-ADB0-A8EF7997824E}"/>
              </a:ext>
            </a:extLst>
          </p:cNvPr>
          <p:cNvSpPr txBox="1"/>
          <p:nvPr/>
        </p:nvSpPr>
        <p:spPr>
          <a:xfrm>
            <a:off x="2386548" y="1753383"/>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1865</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7" name="TextBox 10">
            <a:extLst>
              <a:ext uri="{FF2B5EF4-FFF2-40B4-BE49-F238E27FC236}">
                <a16:creationId xmlns:a16="http://schemas.microsoft.com/office/drawing/2014/main" id="{3B12831B-61F8-439D-B859-134B8E2C4250}"/>
              </a:ext>
            </a:extLst>
          </p:cNvPr>
          <p:cNvSpPr txBox="1"/>
          <p:nvPr/>
        </p:nvSpPr>
        <p:spPr>
          <a:xfrm>
            <a:off x="1574273" y="1352776"/>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1863</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8" name="TextBox 10">
            <a:extLst>
              <a:ext uri="{FF2B5EF4-FFF2-40B4-BE49-F238E27FC236}">
                <a16:creationId xmlns:a16="http://schemas.microsoft.com/office/drawing/2014/main" id="{BC493973-6104-4249-A1AB-6836AF8BE267}"/>
              </a:ext>
            </a:extLst>
          </p:cNvPr>
          <p:cNvSpPr txBox="1"/>
          <p:nvPr/>
        </p:nvSpPr>
        <p:spPr>
          <a:xfrm>
            <a:off x="11017028" y="1348091"/>
            <a:ext cx="841892" cy="376948"/>
          </a:xfrm>
          <a:prstGeom prst="rect">
            <a:avLst/>
          </a:prstGeom>
          <a:noFill/>
        </p:spPr>
        <p:txBody>
          <a:bodyPr wrap="square" rtlCol="0">
            <a:noAutofit/>
          </a:bodyPr>
          <a:lstStyle/>
          <a:p>
            <a:pPr algn="ctr">
              <a:lnSpc>
                <a:spcPct val="107000"/>
              </a:lnSpc>
              <a:spcAft>
                <a:spcPts val="800"/>
              </a:spcAft>
            </a:pPr>
            <a:r>
              <a:rPr lang="en-US" b="1" kern="1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Oct 22</a:t>
            </a:r>
            <a:endParaRPr lang="en-CA"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9" name="TextBox 10">
            <a:extLst>
              <a:ext uri="{FF2B5EF4-FFF2-40B4-BE49-F238E27FC236}">
                <a16:creationId xmlns:a16="http://schemas.microsoft.com/office/drawing/2014/main" id="{7EAA7E42-28EA-4C8E-94A4-08CCABD45162}"/>
              </a:ext>
            </a:extLst>
          </p:cNvPr>
          <p:cNvSpPr txBox="1"/>
          <p:nvPr/>
        </p:nvSpPr>
        <p:spPr>
          <a:xfrm>
            <a:off x="10289120" y="985048"/>
            <a:ext cx="928777" cy="405321"/>
          </a:xfrm>
          <a:prstGeom prst="rect">
            <a:avLst/>
          </a:prstGeom>
          <a:noFill/>
        </p:spPr>
        <p:txBody>
          <a:bodyPr wrap="square" rtlCol="0">
            <a:noAutofit/>
          </a:bodyPr>
          <a:lstStyle/>
          <a:p>
            <a:pPr algn="ctr">
              <a:lnSpc>
                <a:spcPct val="107000"/>
              </a:lnSpc>
              <a:spcAft>
                <a:spcPts val="800"/>
              </a:spcAft>
            </a:pPr>
            <a:r>
              <a:rPr lang="en-US" b="1" kern="1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July 21</a:t>
            </a:r>
            <a:endParaRPr lang="en-CA"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0" name="TextBox 10">
            <a:extLst>
              <a:ext uri="{FF2B5EF4-FFF2-40B4-BE49-F238E27FC236}">
                <a16:creationId xmlns:a16="http://schemas.microsoft.com/office/drawing/2014/main" id="{3869CBCE-23C0-457A-A8BB-06FBDFD9E28D}"/>
              </a:ext>
            </a:extLst>
          </p:cNvPr>
          <p:cNvSpPr txBox="1"/>
          <p:nvPr/>
        </p:nvSpPr>
        <p:spPr>
          <a:xfrm>
            <a:off x="9303302" y="1390369"/>
            <a:ext cx="862362" cy="405321"/>
          </a:xfrm>
          <a:prstGeom prst="rect">
            <a:avLst/>
          </a:prstGeom>
          <a:noFill/>
        </p:spPr>
        <p:txBody>
          <a:bodyPr wrap="square" rtlCol="0">
            <a:noAutofit/>
          </a:bodyPr>
          <a:lstStyle/>
          <a:p>
            <a:pPr algn="ctr">
              <a:lnSpc>
                <a:spcPct val="107000"/>
              </a:lnSpc>
              <a:spcAft>
                <a:spcPts val="800"/>
              </a:spcAft>
            </a:pPr>
            <a:r>
              <a:rPr lang="en-US" b="1" kern="1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Ap. 19</a:t>
            </a:r>
            <a:endParaRPr lang="en-CA"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1" name="TextBox 10">
            <a:extLst>
              <a:ext uri="{FF2B5EF4-FFF2-40B4-BE49-F238E27FC236}">
                <a16:creationId xmlns:a16="http://schemas.microsoft.com/office/drawing/2014/main" id="{CE32E010-334A-4FB7-98E4-264BF8D9A1F2}"/>
              </a:ext>
            </a:extLst>
          </p:cNvPr>
          <p:cNvSpPr txBox="1"/>
          <p:nvPr/>
        </p:nvSpPr>
        <p:spPr>
          <a:xfrm>
            <a:off x="10263984" y="650380"/>
            <a:ext cx="928777" cy="334668"/>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Midway</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22" name="Arc 21">
            <a:extLst>
              <a:ext uri="{FF2B5EF4-FFF2-40B4-BE49-F238E27FC236}">
                <a16:creationId xmlns:a16="http://schemas.microsoft.com/office/drawing/2014/main" id="{B4084809-CFFE-40BA-9BF5-8B70BAAE8C8B}"/>
              </a:ext>
            </a:extLst>
          </p:cNvPr>
          <p:cNvSpPr/>
          <p:nvPr/>
        </p:nvSpPr>
        <p:spPr>
          <a:xfrm>
            <a:off x="2017695" y="458080"/>
            <a:ext cx="8493427" cy="1700617"/>
          </a:xfrm>
          <a:prstGeom prst="arc">
            <a:avLst>
              <a:gd name="adj1" fmla="val 10836188"/>
              <a:gd name="adj2" fmla="val 2"/>
            </a:avLst>
          </a:prstGeom>
          <a:ln w="25400">
            <a:solidFill>
              <a:schemeClr val="tx1"/>
            </a:solidFill>
            <a:headEnd type="triangle"/>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endParaRPr lang="en-CA"/>
          </a:p>
        </p:txBody>
      </p:sp>
      <p:sp>
        <p:nvSpPr>
          <p:cNvPr id="23" name="TextBox 10">
            <a:extLst>
              <a:ext uri="{FF2B5EF4-FFF2-40B4-BE49-F238E27FC236}">
                <a16:creationId xmlns:a16="http://schemas.microsoft.com/office/drawing/2014/main" id="{19396C69-E989-4FE5-8678-9B0F0708F40C}"/>
              </a:ext>
            </a:extLst>
          </p:cNvPr>
          <p:cNvSpPr txBox="1"/>
          <p:nvPr/>
        </p:nvSpPr>
        <p:spPr>
          <a:xfrm>
            <a:off x="5902809" y="133545"/>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151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411848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BB724F1-DC90-45FC-9E90-E1A33393D2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628DE88-9989-4D6E-84A4-51A8EBD456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267478"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pic>
        <p:nvPicPr>
          <p:cNvPr id="16386" name="Picture 2" descr="Image result for moral law constitution">
            <a:extLst>
              <a:ext uri="{FF2B5EF4-FFF2-40B4-BE49-F238E27FC236}">
                <a16:creationId xmlns:a16="http://schemas.microsoft.com/office/drawing/2014/main" id="{EB895D4D-F3B5-4F9D-AE10-413B26F076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05" r="-1" b="3051"/>
          <a:stretch/>
        </p:blipFill>
        <p:spPr bwMode="auto">
          <a:xfrm>
            <a:off x="2267478" y="10"/>
            <a:ext cx="9924522" cy="6854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0216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BCBC0B5-9E57-4D7F-BCA9-3AB73BF6C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62"/>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E60EE7F-2246-4D2B-B4B0-22B958F454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7"/>
            <a:ext cx="6406481" cy="5260195"/>
          </a:xfrm>
          <a:prstGeom prst="rect">
            <a:avLst/>
          </a:prstGeom>
          <a:solidFill>
            <a:srgbClr val="FFFFFF"/>
          </a:solidFill>
          <a:ln w="12700" cap="sq">
            <a:solidFill>
              <a:srgbClr val="766F5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81268047-54AF-4152-9AD2-157673E96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2923" y="643467"/>
            <a:ext cx="4335610" cy="5260195"/>
          </a:xfrm>
          <a:prstGeom prst="rect">
            <a:avLst/>
          </a:prstGeom>
          <a:solidFill>
            <a:srgbClr val="FFFFFF"/>
          </a:solidFill>
          <a:ln w="12700" cap="sq">
            <a:solidFill>
              <a:srgbClr val="766F5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social media post&#10;&#10;Description automatically generated">
            <a:extLst>
              <a:ext uri="{FF2B5EF4-FFF2-40B4-BE49-F238E27FC236}">
                <a16:creationId xmlns:a16="http://schemas.microsoft.com/office/drawing/2014/main" id="{6384A161-80A2-4946-9201-F5D3473248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2923" y="643467"/>
            <a:ext cx="4335610" cy="5260194"/>
          </a:xfrm>
          <a:prstGeom prst="rect">
            <a:avLst/>
          </a:prstGeom>
        </p:spPr>
      </p:pic>
      <p:sp>
        <p:nvSpPr>
          <p:cNvPr id="77" name="Freeform 11">
            <a:extLst>
              <a:ext uri="{FF2B5EF4-FFF2-40B4-BE49-F238E27FC236}">
                <a16:creationId xmlns:a16="http://schemas.microsoft.com/office/drawing/2014/main" id="{36D73EF9-F875-4009-AE45-240606B75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Image result for trump and the Bible">
            <a:extLst>
              <a:ext uri="{FF2B5EF4-FFF2-40B4-BE49-F238E27FC236}">
                <a16:creationId xmlns:a16="http://schemas.microsoft.com/office/drawing/2014/main" id="{926D098E-756D-4644-97DA-64AF2851EC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466" y="658321"/>
            <a:ext cx="6421477" cy="5285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668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8" name="Freeform: Shape 191">
            <a:extLst>
              <a:ext uri="{FF2B5EF4-FFF2-40B4-BE49-F238E27FC236}">
                <a16:creationId xmlns:a16="http://schemas.microsoft.com/office/drawing/2014/main" id="{1284CA7F-B696-4085-84C6-CD668817E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50278" cy="3400925"/>
          </a:xfrm>
          <a:custGeom>
            <a:avLst/>
            <a:gdLst>
              <a:gd name="connsiteX0" fmla="*/ 0 w 6050278"/>
              <a:gd name="connsiteY0" fmla="*/ 0 h 3400925"/>
              <a:gd name="connsiteX1" fmla="*/ 6050278 w 6050278"/>
              <a:gd name="connsiteY1" fmla="*/ 0 h 3400925"/>
              <a:gd name="connsiteX2" fmla="*/ 6050278 w 6050278"/>
              <a:gd name="connsiteY2" fmla="*/ 1827306 h 3400925"/>
              <a:gd name="connsiteX3" fmla="*/ 3892296 w 6050278"/>
              <a:gd name="connsiteY3" fmla="*/ 1827306 h 3400925"/>
              <a:gd name="connsiteX4" fmla="*/ 3892296 w 6050278"/>
              <a:gd name="connsiteY4" fmla="*/ 3400925 h 3400925"/>
              <a:gd name="connsiteX5" fmla="*/ 0 w 6050278"/>
              <a:gd name="connsiteY5" fmla="*/ 3400925 h 340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400925">
                <a:moveTo>
                  <a:pt x="0" y="0"/>
                </a:moveTo>
                <a:lnTo>
                  <a:pt x="6050278" y="0"/>
                </a:lnTo>
                <a:lnTo>
                  <a:pt x="6050278" y="1827306"/>
                </a:lnTo>
                <a:lnTo>
                  <a:pt x="3892296" y="1827306"/>
                </a:lnTo>
                <a:lnTo>
                  <a:pt x="3892296" y="3400925"/>
                </a:lnTo>
                <a:lnTo>
                  <a:pt x="0" y="340092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Image result for steve bannon and trump">
            <a:extLst>
              <a:ext uri="{FF2B5EF4-FFF2-40B4-BE49-F238E27FC236}">
                <a16:creationId xmlns:a16="http://schemas.microsoft.com/office/drawing/2014/main" id="{8C87B95D-BA51-41DA-B89F-E3205C6607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8" r="-3" b="5531"/>
          <a:stretch/>
        </p:blipFill>
        <p:spPr bwMode="auto">
          <a:xfrm>
            <a:off x="643467" y="1082855"/>
            <a:ext cx="2927073" cy="1556950"/>
          </a:xfrm>
          <a:prstGeom prst="rect">
            <a:avLst/>
          </a:prstGeom>
          <a:noFill/>
          <a:extLst>
            <a:ext uri="{909E8E84-426E-40DD-AFC4-6F175D3DCCD1}">
              <a14:hiddenFill xmlns:a14="http://schemas.microsoft.com/office/drawing/2010/main">
                <a:solidFill>
                  <a:srgbClr val="FFFFFF"/>
                </a:solidFill>
              </a14:hiddenFill>
            </a:ext>
          </a:extLst>
        </p:spPr>
      </p:pic>
      <p:sp>
        <p:nvSpPr>
          <p:cNvPr id="1039" name="Freeform: Shape 192">
            <a:extLst>
              <a:ext uri="{FF2B5EF4-FFF2-40B4-BE49-F238E27FC236}">
                <a16:creationId xmlns:a16="http://schemas.microsoft.com/office/drawing/2014/main" id="{858A10F4-B847-4777-BC82-782F6FB36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1722" y="1"/>
            <a:ext cx="6050278" cy="3400925"/>
          </a:xfrm>
          <a:custGeom>
            <a:avLst/>
            <a:gdLst>
              <a:gd name="connsiteX0" fmla="*/ 0 w 6050278"/>
              <a:gd name="connsiteY0" fmla="*/ 0 h 3400925"/>
              <a:gd name="connsiteX1" fmla="*/ 6050278 w 6050278"/>
              <a:gd name="connsiteY1" fmla="*/ 0 h 3400925"/>
              <a:gd name="connsiteX2" fmla="*/ 6050278 w 6050278"/>
              <a:gd name="connsiteY2" fmla="*/ 3400925 h 3400925"/>
              <a:gd name="connsiteX3" fmla="*/ 2157982 w 6050278"/>
              <a:gd name="connsiteY3" fmla="*/ 3400925 h 3400925"/>
              <a:gd name="connsiteX4" fmla="*/ 2157982 w 6050278"/>
              <a:gd name="connsiteY4" fmla="*/ 1827306 h 3400925"/>
              <a:gd name="connsiteX5" fmla="*/ 0 w 6050278"/>
              <a:gd name="connsiteY5" fmla="*/ 1827306 h 340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400925">
                <a:moveTo>
                  <a:pt x="0" y="0"/>
                </a:moveTo>
                <a:lnTo>
                  <a:pt x="6050278" y="0"/>
                </a:lnTo>
                <a:lnTo>
                  <a:pt x="6050278" y="3400925"/>
                </a:lnTo>
                <a:lnTo>
                  <a:pt x="2157982" y="3400925"/>
                </a:lnTo>
                <a:lnTo>
                  <a:pt x="2157982" y="1827306"/>
                </a:lnTo>
                <a:lnTo>
                  <a:pt x="0" y="1827306"/>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0" name="Freeform: Shape 193">
            <a:extLst>
              <a:ext uri="{FF2B5EF4-FFF2-40B4-BE49-F238E27FC236}">
                <a16:creationId xmlns:a16="http://schemas.microsoft.com/office/drawing/2014/main" id="{8883B597-C9A1-46EF-AB6B-71DF0B1ED4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89159"/>
            <a:ext cx="6050278" cy="3368841"/>
          </a:xfrm>
          <a:custGeom>
            <a:avLst/>
            <a:gdLst>
              <a:gd name="connsiteX0" fmla="*/ 0 w 6050278"/>
              <a:gd name="connsiteY0" fmla="*/ 0 h 3368841"/>
              <a:gd name="connsiteX1" fmla="*/ 3892296 w 6050278"/>
              <a:gd name="connsiteY1" fmla="*/ 0 h 3368841"/>
              <a:gd name="connsiteX2" fmla="*/ 3892296 w 6050278"/>
              <a:gd name="connsiteY2" fmla="*/ 1541535 h 3368841"/>
              <a:gd name="connsiteX3" fmla="*/ 6050278 w 6050278"/>
              <a:gd name="connsiteY3" fmla="*/ 1541535 h 3368841"/>
              <a:gd name="connsiteX4" fmla="*/ 6050278 w 6050278"/>
              <a:gd name="connsiteY4" fmla="*/ 3368841 h 3368841"/>
              <a:gd name="connsiteX5" fmla="*/ 0 w 6050278"/>
              <a:gd name="connsiteY5" fmla="*/ 3368841 h 33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368841">
                <a:moveTo>
                  <a:pt x="0" y="0"/>
                </a:moveTo>
                <a:lnTo>
                  <a:pt x="3892296" y="0"/>
                </a:lnTo>
                <a:lnTo>
                  <a:pt x="3892296" y="1541535"/>
                </a:lnTo>
                <a:lnTo>
                  <a:pt x="6050278" y="1541535"/>
                </a:lnTo>
                <a:lnTo>
                  <a:pt x="6050278" y="3368841"/>
                </a:lnTo>
                <a:lnTo>
                  <a:pt x="0" y="3368841"/>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18" descr="See the source image">
            <a:extLst>
              <a:ext uri="{FF2B5EF4-FFF2-40B4-BE49-F238E27FC236}">
                <a16:creationId xmlns:a16="http://schemas.microsoft.com/office/drawing/2014/main" id="{7454BA5F-59CE-4DCC-BCE5-F574AFFC56E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3467" y="4280108"/>
            <a:ext cx="2927072" cy="1492806"/>
          </a:xfrm>
          <a:prstGeom prst="rect">
            <a:avLst/>
          </a:prstGeom>
          <a:noFill/>
          <a:extLst>
            <a:ext uri="{909E8E84-426E-40DD-AFC4-6F175D3DCCD1}">
              <a14:hiddenFill xmlns:a14="http://schemas.microsoft.com/office/drawing/2010/main">
                <a:solidFill>
                  <a:srgbClr val="FFFFFF"/>
                </a:solidFill>
              </a14:hiddenFill>
            </a:ext>
          </a:extLst>
        </p:spPr>
      </p:pic>
      <p:sp>
        <p:nvSpPr>
          <p:cNvPr id="1041" name="Freeform: Shape 194">
            <a:extLst>
              <a:ext uri="{FF2B5EF4-FFF2-40B4-BE49-F238E27FC236}">
                <a16:creationId xmlns:a16="http://schemas.microsoft.com/office/drawing/2014/main" id="{A0B38421-369F-445C-9543-5BC17BC090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1722" y="3489159"/>
            <a:ext cx="6050278" cy="3368841"/>
          </a:xfrm>
          <a:custGeom>
            <a:avLst/>
            <a:gdLst>
              <a:gd name="connsiteX0" fmla="*/ 2157982 w 6050278"/>
              <a:gd name="connsiteY0" fmla="*/ 0 h 3368841"/>
              <a:gd name="connsiteX1" fmla="*/ 6050278 w 6050278"/>
              <a:gd name="connsiteY1" fmla="*/ 0 h 3368841"/>
              <a:gd name="connsiteX2" fmla="*/ 6050278 w 6050278"/>
              <a:gd name="connsiteY2" fmla="*/ 3368841 h 3368841"/>
              <a:gd name="connsiteX3" fmla="*/ 0 w 6050278"/>
              <a:gd name="connsiteY3" fmla="*/ 3368841 h 3368841"/>
              <a:gd name="connsiteX4" fmla="*/ 0 w 6050278"/>
              <a:gd name="connsiteY4" fmla="*/ 1541535 h 3368841"/>
              <a:gd name="connsiteX5" fmla="*/ 2157982 w 6050278"/>
              <a:gd name="connsiteY5" fmla="*/ 1541535 h 33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368841">
                <a:moveTo>
                  <a:pt x="2157982" y="0"/>
                </a:moveTo>
                <a:lnTo>
                  <a:pt x="6050278" y="0"/>
                </a:lnTo>
                <a:lnTo>
                  <a:pt x="6050278" y="3368841"/>
                </a:lnTo>
                <a:lnTo>
                  <a:pt x="0" y="3368841"/>
                </a:lnTo>
                <a:lnTo>
                  <a:pt x="0" y="1541535"/>
                </a:lnTo>
                <a:lnTo>
                  <a:pt x="2157982" y="154153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2" name="Freeform: Shape 195">
            <a:extLst>
              <a:ext uri="{FF2B5EF4-FFF2-40B4-BE49-F238E27FC236}">
                <a16:creationId xmlns:a16="http://schemas.microsoft.com/office/drawing/2014/main" id="{FAA9CE81-CAF0-41E3-8E73-CAFA13A0B1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3736" y="1918638"/>
            <a:ext cx="4224528" cy="3020725"/>
          </a:xfrm>
          <a:custGeom>
            <a:avLst/>
            <a:gdLst>
              <a:gd name="connsiteX0" fmla="*/ 0 w 4224528"/>
              <a:gd name="connsiteY0" fmla="*/ 0 h 3020725"/>
              <a:gd name="connsiteX1" fmla="*/ 4224528 w 4224528"/>
              <a:gd name="connsiteY1" fmla="*/ 0 h 3020725"/>
              <a:gd name="connsiteX2" fmla="*/ 4224528 w 4224528"/>
              <a:gd name="connsiteY2" fmla="*/ 3020725 h 3020725"/>
              <a:gd name="connsiteX3" fmla="*/ 0 w 4224528"/>
              <a:gd name="connsiteY3" fmla="*/ 3020725 h 3020725"/>
            </a:gdLst>
            <a:ahLst/>
            <a:cxnLst>
              <a:cxn ang="0">
                <a:pos x="connsiteX0" y="connsiteY0"/>
              </a:cxn>
              <a:cxn ang="0">
                <a:pos x="connsiteX1" y="connsiteY1"/>
              </a:cxn>
              <a:cxn ang="0">
                <a:pos x="connsiteX2" y="connsiteY2"/>
              </a:cxn>
              <a:cxn ang="0">
                <a:pos x="connsiteX3" y="connsiteY3"/>
              </a:cxn>
            </a:cxnLst>
            <a:rect l="l" t="t" r="r" b="b"/>
            <a:pathLst>
              <a:path w="4224528" h="3020725">
                <a:moveTo>
                  <a:pt x="0" y="0"/>
                </a:moveTo>
                <a:lnTo>
                  <a:pt x="4224528" y="0"/>
                </a:lnTo>
                <a:lnTo>
                  <a:pt x="4224528" y="3020725"/>
                </a:lnTo>
                <a:lnTo>
                  <a:pt x="0" y="302072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16" descr="See the source image">
            <a:extLst>
              <a:ext uri="{FF2B5EF4-FFF2-40B4-BE49-F238E27FC236}">
                <a16:creationId xmlns:a16="http://schemas.microsoft.com/office/drawing/2014/main" id="{88008BC7-F639-459E-B3E0-14D4A0B47AC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305469" y="2533735"/>
            <a:ext cx="3581061" cy="17905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e the source image">
            <a:extLst>
              <a:ext uri="{FF2B5EF4-FFF2-40B4-BE49-F238E27FC236}">
                <a16:creationId xmlns:a16="http://schemas.microsoft.com/office/drawing/2014/main" id="{1DB94BD6-7A5E-4350-95FC-5960D4AE89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 b="5435"/>
          <a:stretch/>
        </p:blipFill>
        <p:spPr bwMode="auto">
          <a:xfrm>
            <a:off x="8621460" y="1063657"/>
            <a:ext cx="2927072" cy="155694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pat robertson and trump">
            <a:extLst>
              <a:ext uri="{FF2B5EF4-FFF2-40B4-BE49-F238E27FC236}">
                <a16:creationId xmlns:a16="http://schemas.microsoft.com/office/drawing/2014/main" id="{9105CCC5-40E3-4DED-A719-2D5FDE27E4F6}"/>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621460" y="4272192"/>
            <a:ext cx="2927071" cy="1492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3376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 name="Rectangle 204">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0" name="Picture 8" descr="Image result for arbotion">
            <a:extLst>
              <a:ext uri="{FF2B5EF4-FFF2-40B4-BE49-F238E27FC236}">
                <a16:creationId xmlns:a16="http://schemas.microsoft.com/office/drawing/2014/main" id="{73D53B2F-A491-4D73-BF58-6A8C84ECCF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30" r="-3" b="14463"/>
          <a:stretch/>
        </p:blipFill>
        <p:spPr bwMode="auto">
          <a:xfrm>
            <a:off x="20" y="10"/>
            <a:ext cx="7215381" cy="2969294"/>
          </a:xfrm>
          <a:custGeom>
            <a:avLst/>
            <a:gdLst>
              <a:gd name="connsiteX0" fmla="*/ 0 w 7215401"/>
              <a:gd name="connsiteY0" fmla="*/ 0 h 2969304"/>
              <a:gd name="connsiteX1" fmla="*/ 677334 w 7215401"/>
              <a:gd name="connsiteY1" fmla="*/ 0 h 2969304"/>
              <a:gd name="connsiteX2" fmla="*/ 1168036 w 7215401"/>
              <a:gd name="connsiteY2" fmla="*/ 0 h 2969304"/>
              <a:gd name="connsiteX3" fmla="*/ 1205499 w 7215401"/>
              <a:gd name="connsiteY3" fmla="*/ 0 h 2969304"/>
              <a:gd name="connsiteX4" fmla="*/ 1647632 w 7215401"/>
              <a:gd name="connsiteY4" fmla="*/ 0 h 2969304"/>
              <a:gd name="connsiteX5" fmla="*/ 7215401 w 7215401"/>
              <a:gd name="connsiteY5" fmla="*/ 0 h 2969304"/>
              <a:gd name="connsiteX6" fmla="*/ 5840224 w 7215401"/>
              <a:gd name="connsiteY6" fmla="*/ 2969304 h 2969304"/>
              <a:gd name="connsiteX7" fmla="*/ 0 w 7215401"/>
              <a:gd name="connsiteY7" fmla="*/ 2969304 h 296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513985C-5B3D-4D0B-BE47-E9D5B4FE96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940" r="-2" b="20822"/>
          <a:stretch/>
        </p:blipFill>
        <p:spPr bwMode="auto">
          <a:xfrm>
            <a:off x="5622233" y="10"/>
            <a:ext cx="6569769" cy="3750724"/>
          </a:xfrm>
          <a:custGeom>
            <a:avLst/>
            <a:gdLst>
              <a:gd name="connsiteX0" fmla="*/ 1738471 w 6569769"/>
              <a:gd name="connsiteY0" fmla="*/ 0 h 3750734"/>
              <a:gd name="connsiteX1" fmla="*/ 6569769 w 6569769"/>
              <a:gd name="connsiteY1" fmla="*/ 0 h 3750734"/>
              <a:gd name="connsiteX2" fmla="*/ 6569769 w 6569769"/>
              <a:gd name="connsiteY2" fmla="*/ 3750734 h 3750734"/>
              <a:gd name="connsiteX3" fmla="*/ 0 w 6569769"/>
              <a:gd name="connsiteY3" fmla="*/ 3750734 h 3750734"/>
            </a:gdLst>
            <a:ahLst/>
            <a:cxnLst>
              <a:cxn ang="0">
                <a:pos x="connsiteX0" y="connsiteY0"/>
              </a:cxn>
              <a:cxn ang="0">
                <a:pos x="connsiteX1" y="connsiteY1"/>
              </a:cxn>
              <a:cxn ang="0">
                <a:pos x="connsiteX2" y="connsiteY2"/>
              </a:cxn>
              <a:cxn ang="0">
                <a:pos x="connsiteX3" y="connsiteY3"/>
              </a:cxn>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Lst>
        </p:spPr>
      </p:pic>
      <p:pic>
        <p:nvPicPr>
          <p:cNvPr id="3078" name="Picture 6" descr="Image result for gay pride">
            <a:extLst>
              <a:ext uri="{FF2B5EF4-FFF2-40B4-BE49-F238E27FC236}">
                <a16:creationId xmlns:a16="http://schemas.microsoft.com/office/drawing/2014/main" id="{DBADA6C3-8EAA-49DD-881F-BC46CC52CC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535" b="8499"/>
          <a:stretch/>
        </p:blipFill>
        <p:spPr bwMode="auto">
          <a:xfrm>
            <a:off x="4182011" y="3887894"/>
            <a:ext cx="8009991" cy="2970106"/>
          </a:xfrm>
          <a:custGeom>
            <a:avLst/>
            <a:gdLst>
              <a:gd name="connsiteX0" fmla="*/ 1376648 w 8009991"/>
              <a:gd name="connsiteY0" fmla="*/ 0 h 2970106"/>
              <a:gd name="connsiteX1" fmla="*/ 8009991 w 8009991"/>
              <a:gd name="connsiteY1" fmla="*/ 0 h 2970106"/>
              <a:gd name="connsiteX2" fmla="*/ 8009991 w 8009991"/>
              <a:gd name="connsiteY2" fmla="*/ 2970106 h 2970106"/>
              <a:gd name="connsiteX3" fmla="*/ 0 w 8009991"/>
              <a:gd name="connsiteY3" fmla="*/ 2970106 h 2970106"/>
            </a:gdLst>
            <a:ahLst/>
            <a:cxnLst>
              <a:cxn ang="0">
                <a:pos x="connsiteX0" y="connsiteY0"/>
              </a:cxn>
              <a:cxn ang="0">
                <a:pos x="connsiteX1" y="connsiteY1"/>
              </a:cxn>
              <a:cxn ang="0">
                <a:pos x="connsiteX2" y="connsiteY2"/>
              </a:cxn>
              <a:cxn ang="0">
                <a:pos x="connsiteX3" y="connsiteY3"/>
              </a:cxn>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Lst>
        </p:spPr>
      </p:pic>
      <p:pic>
        <p:nvPicPr>
          <p:cNvPr id="3074" name="Picture 2" descr="Image result for greta thunberg">
            <a:extLst>
              <a:ext uri="{FF2B5EF4-FFF2-40B4-BE49-F238E27FC236}">
                <a16:creationId xmlns:a16="http://schemas.microsoft.com/office/drawing/2014/main" id="{40CE15AB-6BC7-43CB-BF41-EFDC38CF018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27" r="-1" b="3142"/>
          <a:stretch/>
        </p:blipFill>
        <p:spPr bwMode="auto">
          <a:xfrm>
            <a:off x="1" y="3106464"/>
            <a:ext cx="6209553" cy="3751536"/>
          </a:xfrm>
          <a:custGeom>
            <a:avLst/>
            <a:gdLst>
              <a:gd name="connsiteX0" fmla="*/ 0 w 6209553"/>
              <a:gd name="connsiteY0" fmla="*/ 0 h 3751536"/>
              <a:gd name="connsiteX1" fmla="*/ 5776701 w 6209553"/>
              <a:gd name="connsiteY1" fmla="*/ 0 h 3751536"/>
              <a:gd name="connsiteX2" fmla="*/ 4041567 w 6209553"/>
              <a:gd name="connsiteY2" fmla="*/ 3746529 h 3751536"/>
              <a:gd name="connsiteX3" fmla="*/ 6209553 w 6209553"/>
              <a:gd name="connsiteY3" fmla="*/ 3746529 h 3751536"/>
              <a:gd name="connsiteX4" fmla="*/ 6209553 w 6209553"/>
              <a:gd name="connsiteY4" fmla="*/ 3746530 h 3751536"/>
              <a:gd name="connsiteX5" fmla="*/ 1647632 w 6209553"/>
              <a:gd name="connsiteY5" fmla="*/ 3746530 h 3751536"/>
              <a:gd name="connsiteX6" fmla="*/ 1647632 w 6209553"/>
              <a:gd name="connsiteY6" fmla="*/ 3751536 h 3751536"/>
              <a:gd name="connsiteX7" fmla="*/ 0 w 6209553"/>
              <a:gd name="connsiteY7" fmla="*/ 3751536 h 37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9663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2B9D60B-56CA-4CAB-9D76-0BF8ED8D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62"/>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CD2F26D-7CED-4A68-B113-764FB4C5DD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260195"/>
          </a:xfrm>
          <a:prstGeom prst="rect">
            <a:avLst/>
          </a:prstGeom>
          <a:solidFill>
            <a:srgbClr val="FFFFFF"/>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Image result for separation of church and state">
            <a:extLst>
              <a:ext uri="{FF2B5EF4-FFF2-40B4-BE49-F238E27FC236}">
                <a16:creationId xmlns:a16="http://schemas.microsoft.com/office/drawing/2014/main" id="{5B0B4C0E-53F4-4C94-9CD7-093D503FA6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065" b="16218"/>
          <a:stretch/>
        </p:blipFill>
        <p:spPr bwMode="auto">
          <a:xfrm>
            <a:off x="965200" y="997309"/>
            <a:ext cx="10261600" cy="4586994"/>
          </a:xfrm>
          <a:prstGeom prst="rect">
            <a:avLst/>
          </a:prstGeom>
          <a:noFill/>
          <a:extLst>
            <a:ext uri="{909E8E84-426E-40DD-AFC4-6F175D3DCCD1}">
              <a14:hiddenFill xmlns:a14="http://schemas.microsoft.com/office/drawing/2010/main">
                <a:solidFill>
                  <a:srgbClr val="FFFFFF"/>
                </a:solidFill>
              </a14:hiddenFill>
            </a:ext>
          </a:extLst>
        </p:spPr>
      </p:pic>
      <p:sp>
        <p:nvSpPr>
          <p:cNvPr id="75" name="Freeform 11">
            <a:extLst>
              <a:ext uri="{FF2B5EF4-FFF2-40B4-BE49-F238E27FC236}">
                <a16:creationId xmlns:a16="http://schemas.microsoft.com/office/drawing/2014/main" id="{1B6151A8-9F10-45C7-9055-1F19B49EF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8121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2056" name="Group 138">
            <a:extLst>
              <a:ext uri="{FF2B5EF4-FFF2-40B4-BE49-F238E27FC236}">
                <a16:creationId xmlns:a16="http://schemas.microsoft.com/office/drawing/2014/main" id="{E6C272DE-B6B7-405A-9BDC-7D5D8FB417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40" name="Freeform 11">
              <a:extLst>
                <a:ext uri="{FF2B5EF4-FFF2-40B4-BE49-F238E27FC236}">
                  <a16:creationId xmlns:a16="http://schemas.microsoft.com/office/drawing/2014/main" id="{A1D08854-5B42-4098-B58D-4EE4E9143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1" name="Freeform 12">
              <a:extLst>
                <a:ext uri="{FF2B5EF4-FFF2-40B4-BE49-F238E27FC236}">
                  <a16:creationId xmlns:a16="http://schemas.microsoft.com/office/drawing/2014/main" id="{3AE8EE30-403F-414C-B358-14393FCE2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2" name="Freeform 13">
              <a:extLst>
                <a:ext uri="{FF2B5EF4-FFF2-40B4-BE49-F238E27FC236}">
                  <a16:creationId xmlns:a16="http://schemas.microsoft.com/office/drawing/2014/main" id="{97B1A4E5-0D83-4903-84AA-FDA1FA00A2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3" name="Freeform 14">
              <a:extLst>
                <a:ext uri="{FF2B5EF4-FFF2-40B4-BE49-F238E27FC236}">
                  <a16:creationId xmlns:a16="http://schemas.microsoft.com/office/drawing/2014/main" id="{B6034243-9EE1-444F-8D6C-111A459D88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4" name="Freeform 15">
              <a:extLst>
                <a:ext uri="{FF2B5EF4-FFF2-40B4-BE49-F238E27FC236}">
                  <a16:creationId xmlns:a16="http://schemas.microsoft.com/office/drawing/2014/main" id="{2ED723FA-3484-485B-BF2E-AB67BDC36B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5" name="Freeform 16">
              <a:extLst>
                <a:ext uri="{FF2B5EF4-FFF2-40B4-BE49-F238E27FC236}">
                  <a16:creationId xmlns:a16="http://schemas.microsoft.com/office/drawing/2014/main" id="{3DF7D3DF-D9E3-4D61-8029-F921D293E5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46" name="Freeform 17">
              <a:extLst>
                <a:ext uri="{FF2B5EF4-FFF2-40B4-BE49-F238E27FC236}">
                  <a16:creationId xmlns:a16="http://schemas.microsoft.com/office/drawing/2014/main" id="{2F82A85C-9423-4839-B558-E1BBFD8AEB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47" name="Freeform 18">
              <a:extLst>
                <a:ext uri="{FF2B5EF4-FFF2-40B4-BE49-F238E27FC236}">
                  <a16:creationId xmlns:a16="http://schemas.microsoft.com/office/drawing/2014/main" id="{1FC9A848-A10B-405E-BEB7-0B02BAEC90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48" name="Freeform 19">
              <a:extLst>
                <a:ext uri="{FF2B5EF4-FFF2-40B4-BE49-F238E27FC236}">
                  <a16:creationId xmlns:a16="http://schemas.microsoft.com/office/drawing/2014/main" id="{09B7816E-B299-4266-9B7F-A47F8D197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49" name="Freeform 20">
              <a:extLst>
                <a:ext uri="{FF2B5EF4-FFF2-40B4-BE49-F238E27FC236}">
                  <a16:creationId xmlns:a16="http://schemas.microsoft.com/office/drawing/2014/main" id="{271FD23E-535A-43FD-8866-048BF57ED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50" name="Freeform 21">
              <a:extLst>
                <a:ext uri="{FF2B5EF4-FFF2-40B4-BE49-F238E27FC236}">
                  <a16:creationId xmlns:a16="http://schemas.microsoft.com/office/drawing/2014/main" id="{6E0C4250-B083-42BD-84C8-80BF2C21B0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51" name="Freeform 22">
              <a:extLst>
                <a:ext uri="{FF2B5EF4-FFF2-40B4-BE49-F238E27FC236}">
                  <a16:creationId xmlns:a16="http://schemas.microsoft.com/office/drawing/2014/main" id="{560741F1-09DB-41BE-9FA2-8B86AAEB5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057" name="Group 152">
            <a:extLst>
              <a:ext uri="{FF2B5EF4-FFF2-40B4-BE49-F238E27FC236}">
                <a16:creationId xmlns:a16="http://schemas.microsoft.com/office/drawing/2014/main" id="{A61D1718-D318-4F77-BF01-1BCF092517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154" name="Freeform 27">
              <a:extLst>
                <a:ext uri="{FF2B5EF4-FFF2-40B4-BE49-F238E27FC236}">
                  <a16:creationId xmlns:a16="http://schemas.microsoft.com/office/drawing/2014/main" id="{C830BD58-7F18-4196-A441-B680AFBBA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55" name="Freeform 28">
              <a:extLst>
                <a:ext uri="{FF2B5EF4-FFF2-40B4-BE49-F238E27FC236}">
                  <a16:creationId xmlns:a16="http://schemas.microsoft.com/office/drawing/2014/main" id="{F32DD66B-F55C-4E6B-9003-157EF664E5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56" name="Freeform 29">
              <a:extLst>
                <a:ext uri="{FF2B5EF4-FFF2-40B4-BE49-F238E27FC236}">
                  <a16:creationId xmlns:a16="http://schemas.microsoft.com/office/drawing/2014/main" id="{D9E15ED7-D992-4244-A00D-E716F944A5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57" name="Freeform 30">
              <a:extLst>
                <a:ext uri="{FF2B5EF4-FFF2-40B4-BE49-F238E27FC236}">
                  <a16:creationId xmlns:a16="http://schemas.microsoft.com/office/drawing/2014/main" id="{3253EA87-0EBA-4979-81D8-2D5AD4DB37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8" name="Freeform 31">
              <a:extLst>
                <a:ext uri="{FF2B5EF4-FFF2-40B4-BE49-F238E27FC236}">
                  <a16:creationId xmlns:a16="http://schemas.microsoft.com/office/drawing/2014/main" id="{4A618276-4EA5-4377-BA60-AC223BC67D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59" name="Freeform 32">
              <a:extLst>
                <a:ext uri="{FF2B5EF4-FFF2-40B4-BE49-F238E27FC236}">
                  <a16:creationId xmlns:a16="http://schemas.microsoft.com/office/drawing/2014/main" id="{CAD2B07F-709A-4D37-B69D-B8D5467177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60" name="Freeform 33">
              <a:extLst>
                <a:ext uri="{FF2B5EF4-FFF2-40B4-BE49-F238E27FC236}">
                  <a16:creationId xmlns:a16="http://schemas.microsoft.com/office/drawing/2014/main" id="{2094E752-A514-455B-81C7-83298133BC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61" name="Freeform 34">
              <a:extLst>
                <a:ext uri="{FF2B5EF4-FFF2-40B4-BE49-F238E27FC236}">
                  <a16:creationId xmlns:a16="http://schemas.microsoft.com/office/drawing/2014/main" id="{ABD0AA33-C594-4653-B397-8B9D991E22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62" name="Freeform 35">
              <a:extLst>
                <a:ext uri="{FF2B5EF4-FFF2-40B4-BE49-F238E27FC236}">
                  <a16:creationId xmlns:a16="http://schemas.microsoft.com/office/drawing/2014/main" id="{753FD61D-09B4-4490-853B-4186130DFE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63" name="Freeform 36">
              <a:extLst>
                <a:ext uri="{FF2B5EF4-FFF2-40B4-BE49-F238E27FC236}">
                  <a16:creationId xmlns:a16="http://schemas.microsoft.com/office/drawing/2014/main" id="{1FDD3CB9-2289-4417-B5EB-420B8AA130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64" name="Freeform 37">
              <a:extLst>
                <a:ext uri="{FF2B5EF4-FFF2-40B4-BE49-F238E27FC236}">
                  <a16:creationId xmlns:a16="http://schemas.microsoft.com/office/drawing/2014/main" id="{A798AD02-A8D5-415F-885C-008316A396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65" name="Freeform 38">
              <a:extLst>
                <a:ext uri="{FF2B5EF4-FFF2-40B4-BE49-F238E27FC236}">
                  <a16:creationId xmlns:a16="http://schemas.microsoft.com/office/drawing/2014/main" id="{1E6B901D-2969-42DA-94A6-6EC2DACB0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058" name="Rectangle 166">
            <a:extLst>
              <a:ext uri="{FF2B5EF4-FFF2-40B4-BE49-F238E27FC236}">
                <a16:creationId xmlns:a16="http://schemas.microsoft.com/office/drawing/2014/main" id="{37B6F41E-E0BC-4672-ABE6-34D62A4B6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59" name="Freeform 11">
            <a:extLst>
              <a:ext uri="{FF2B5EF4-FFF2-40B4-BE49-F238E27FC236}">
                <a16:creationId xmlns:a16="http://schemas.microsoft.com/office/drawing/2014/main" id="{8F973BFC-ADA9-4D62-A2B2-FA167066B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 name="Title 1">
            <a:extLst>
              <a:ext uri="{FF2B5EF4-FFF2-40B4-BE49-F238E27FC236}">
                <a16:creationId xmlns:a16="http://schemas.microsoft.com/office/drawing/2014/main" id="{32AB25F6-578D-46C2-8B16-FE698FE6C826}"/>
              </a:ext>
            </a:extLst>
          </p:cNvPr>
          <p:cNvSpPr>
            <a:spLocks noGrp="1"/>
          </p:cNvSpPr>
          <p:nvPr>
            <p:ph type="title"/>
          </p:nvPr>
        </p:nvSpPr>
        <p:spPr>
          <a:xfrm>
            <a:off x="2592926" y="624110"/>
            <a:ext cx="4790008" cy="1280890"/>
          </a:xfrm>
        </p:spPr>
        <p:txBody>
          <a:bodyPr vert="horz" lIns="91440" tIns="45720" rIns="91440" bIns="45720" rtlCol="0" anchor="t">
            <a:normAutofit/>
          </a:bodyPr>
          <a:lstStyle/>
          <a:p>
            <a:r>
              <a:rPr lang="en-US" sz="3600"/>
              <a:t>Causes of the Civil War</a:t>
            </a:r>
          </a:p>
        </p:txBody>
      </p:sp>
      <p:sp>
        <p:nvSpPr>
          <p:cNvPr id="4" name="Text Placeholder 3">
            <a:extLst>
              <a:ext uri="{FF2B5EF4-FFF2-40B4-BE49-F238E27FC236}">
                <a16:creationId xmlns:a16="http://schemas.microsoft.com/office/drawing/2014/main" id="{8C6AA437-3317-462D-B980-024C4C0D44C3}"/>
              </a:ext>
            </a:extLst>
          </p:cNvPr>
          <p:cNvSpPr>
            <a:spLocks noGrp="1"/>
          </p:cNvSpPr>
          <p:nvPr>
            <p:ph type="body" sz="half" idx="2"/>
          </p:nvPr>
        </p:nvSpPr>
        <p:spPr>
          <a:xfrm>
            <a:off x="2589213" y="2040467"/>
            <a:ext cx="4802188" cy="3870755"/>
          </a:xfrm>
        </p:spPr>
        <p:txBody>
          <a:bodyPr vert="horz" lIns="91440" tIns="45720" rIns="91440" bIns="45720" rtlCol="0">
            <a:normAutofit/>
          </a:bodyPr>
          <a:lstStyle/>
          <a:p>
            <a:pPr>
              <a:lnSpc>
                <a:spcPct val="90000"/>
              </a:lnSpc>
              <a:buFont typeface="Wingdings 3" charset="2"/>
              <a:buChar char=""/>
            </a:pPr>
            <a:r>
              <a:rPr lang="en-US" sz="1000" b="1" i="1"/>
              <a:t>God is punishing this nation for the high crime of slavery</a:t>
            </a:r>
            <a:r>
              <a:rPr lang="en-US" sz="1000" i="1"/>
              <a:t>. He has the destiny of the nation in his hands. He will punish the South for the sin of slavery, and the North for so long suffering its overreaching and overbearing influences. { RH August 27, 1861, Art. A, par. 1 }</a:t>
            </a:r>
            <a:endParaRPr lang="en-US" sz="1000"/>
          </a:p>
          <a:p>
            <a:pPr>
              <a:lnSpc>
                <a:spcPct val="90000"/>
              </a:lnSpc>
              <a:buFont typeface="Wingdings 3" charset="2"/>
              <a:buChar char=""/>
            </a:pPr>
            <a:r>
              <a:rPr lang="en-US" sz="1000" i="1"/>
              <a:t>All heaven beholds with indignation, human beings, the workmanship of God, reduced to the lowest depths of degradation, and placed on a level with the brute creation by their fellow-men. And professed followers of that dear Saviour whose compassion was ever moved as he witnessed human woe, heartily engage in this enormous and grievous sin, and deal in slaves and souls of men. Angels have recorded it all. It is written in the book. The tears of the pious bondmen and bondwomen, of fathers, mothers and children, brothers and sisters, are all bottled up in heaven. Agony, human agony, is carried from place to place, and bought and sold. God will restrain his anger but a little longer. </a:t>
            </a:r>
            <a:r>
              <a:rPr lang="en-US" sz="1000" b="1" i="1"/>
              <a:t>His anger burns against this nation, and especially against </a:t>
            </a:r>
            <a:r>
              <a:rPr lang="en-US" sz="1000" b="1" i="1" u="sng"/>
              <a:t>the religious bodies</a:t>
            </a:r>
            <a:r>
              <a:rPr lang="en-US" sz="1000" b="1" i="1"/>
              <a:t> who have sanctioned, and have themselves engaged in this terrible merchandise.</a:t>
            </a:r>
            <a:r>
              <a:rPr lang="en-US" sz="1000" i="1"/>
              <a:t> Such injustice, such oppression, such sufferings, many professed followers of the meek and lowly Jesus can witness with heartless indifference. And many of them can inflict, with hateful satisfaction, all this indescribable agony themselves, and yet dare to worship God. It is solemn mockery, and Satan exults over it, and reproaches Jesus and his angels with such inconsistency, saying, with hellish triumph, Such are Christ’s followers! { RH August 27, 1861, Art. A, par. 2 }</a:t>
            </a:r>
            <a:endParaRPr lang="en-US" sz="1000"/>
          </a:p>
          <a:p>
            <a:pPr>
              <a:lnSpc>
                <a:spcPct val="90000"/>
              </a:lnSpc>
              <a:buFont typeface="Wingdings 3" charset="2"/>
              <a:buChar char=""/>
            </a:pPr>
            <a:endParaRPr lang="en-US" sz="1000"/>
          </a:p>
        </p:txBody>
      </p:sp>
      <p:pic>
        <p:nvPicPr>
          <p:cNvPr id="2054" name="Picture 6" descr="Image result for slavery">
            <a:extLst>
              <a:ext uri="{FF2B5EF4-FFF2-40B4-BE49-F238E27FC236}">
                <a16:creationId xmlns:a16="http://schemas.microsoft.com/office/drawing/2014/main" id="{7361D331-6C6C-4CC1-B52A-637C96BEEF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961" r="27964" b="-4"/>
          <a:stretch/>
        </p:blipFill>
        <p:spPr bwMode="auto">
          <a:xfrm>
            <a:off x="7744614" y="624110"/>
            <a:ext cx="2132811" cy="318107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slavery">
            <a:extLst>
              <a:ext uri="{FF2B5EF4-FFF2-40B4-BE49-F238E27FC236}">
                <a16:creationId xmlns:a16="http://schemas.microsoft.com/office/drawing/2014/main" id="{4393C28D-4A40-4773-9BF3-6C5E093459C9}"/>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4568" r="32169" b="-4"/>
          <a:stretch/>
        </p:blipFill>
        <p:spPr bwMode="auto">
          <a:xfrm>
            <a:off x="10002886" y="624109"/>
            <a:ext cx="1501725" cy="1943942"/>
          </a:xfrm>
          <a:prstGeom prst="rect">
            <a:avLst/>
          </a:prstGeom>
          <a:noFill/>
          <a:extLst>
            <a:ext uri="{909E8E84-426E-40DD-AFC4-6F175D3DCCD1}">
              <a14:hiddenFill xmlns:a14="http://schemas.microsoft.com/office/drawing/2010/main">
                <a:solidFill>
                  <a:srgbClr val="FFFFFF"/>
                </a:solidFill>
              </a14:hiddenFill>
            </a:ext>
          </a:extLst>
        </p:spPr>
      </p:pic>
      <p:sp>
        <p:nvSpPr>
          <p:cNvPr id="2060" name="Rectangle 170">
            <a:extLst>
              <a:ext uri="{FF2B5EF4-FFF2-40B4-BE49-F238E27FC236}">
                <a16:creationId xmlns:a16="http://schemas.microsoft.com/office/drawing/2014/main" id="{B26E3E59-BB4B-4611-AF6A-6E5268C294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2886" y="2693511"/>
            <a:ext cx="1501725" cy="1111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Image result for slavery">
            <a:extLst>
              <a:ext uri="{FF2B5EF4-FFF2-40B4-BE49-F238E27FC236}">
                <a16:creationId xmlns:a16="http://schemas.microsoft.com/office/drawing/2014/main" id="{B73589D6-CE44-4DD5-BE2A-DD9F433DBE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407" b="6962"/>
          <a:stretch/>
        </p:blipFill>
        <p:spPr bwMode="auto">
          <a:xfrm>
            <a:off x="7744612" y="3921131"/>
            <a:ext cx="3759999" cy="2122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98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2F43F26-329B-452C-B1F4-B77DC9080F05}"/>
              </a:ext>
            </a:extLst>
          </p:cNvPr>
          <p:cNvCxnSpPr/>
          <p:nvPr/>
        </p:nvCxnSpPr>
        <p:spPr>
          <a:xfrm>
            <a:off x="1087225" y="2912882"/>
            <a:ext cx="10378911"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5A2C4628-1E93-44CE-BDF9-7BE3BA43FE19}"/>
              </a:ext>
            </a:extLst>
          </p:cNvPr>
          <p:cNvCxnSpPr/>
          <p:nvPr/>
        </p:nvCxnSpPr>
        <p:spPr>
          <a:xfrm>
            <a:off x="11472421"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0F872E60-F09E-4837-A31F-16F7B7C9CB6A}"/>
              </a:ext>
            </a:extLst>
          </p:cNvPr>
          <p:cNvCxnSpPr/>
          <p:nvPr/>
        </p:nvCxnSpPr>
        <p:spPr>
          <a:xfrm>
            <a:off x="9871435"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E43EC8E1-4DAE-4542-98EF-F7ED585F097D}"/>
              </a:ext>
            </a:extLst>
          </p:cNvPr>
          <p:cNvCxnSpPr>
            <a:cxnSpLocks/>
          </p:cNvCxnSpPr>
          <p:nvPr/>
        </p:nvCxnSpPr>
        <p:spPr>
          <a:xfrm>
            <a:off x="10683711" y="1753386"/>
            <a:ext cx="0" cy="1159496"/>
          </a:xfrm>
          <a:prstGeom prst="line">
            <a:avLst/>
          </a:prstGeom>
          <a:ln w="381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B340EEC6-182A-48CF-9087-E3D38AFAD938}"/>
              </a:ext>
            </a:extLst>
          </p:cNvPr>
          <p:cNvCxnSpPr/>
          <p:nvPr/>
        </p:nvCxnSpPr>
        <p:spPr>
          <a:xfrm>
            <a:off x="2669356"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66B2AB15-F6D7-40CE-BA2F-1449B61E4D3E}"/>
              </a:ext>
            </a:extLst>
          </p:cNvPr>
          <p:cNvCxnSpPr/>
          <p:nvPr/>
        </p:nvCxnSpPr>
        <p:spPr>
          <a:xfrm>
            <a:off x="1087225"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425DFA1C-3D0D-4215-A5F6-66EFFB6A55BF}"/>
              </a:ext>
            </a:extLst>
          </p:cNvPr>
          <p:cNvCxnSpPr>
            <a:cxnSpLocks/>
          </p:cNvCxnSpPr>
          <p:nvPr/>
        </p:nvCxnSpPr>
        <p:spPr>
          <a:xfrm>
            <a:off x="1899501" y="1753386"/>
            <a:ext cx="0" cy="1159496"/>
          </a:xfrm>
          <a:prstGeom prst="line">
            <a:avLst/>
          </a:prstGeom>
          <a:ln w="38100"/>
        </p:spPr>
        <p:style>
          <a:lnRef idx="1">
            <a:schemeClr val="dk1"/>
          </a:lnRef>
          <a:fillRef idx="0">
            <a:schemeClr val="dk1"/>
          </a:fillRef>
          <a:effectRef idx="0">
            <a:schemeClr val="dk1"/>
          </a:effectRef>
          <a:fontRef idx="minor">
            <a:schemeClr val="tx1"/>
          </a:fontRef>
        </p:style>
      </p:cxnSp>
      <p:sp>
        <p:nvSpPr>
          <p:cNvPr id="12" name="TextBox 10">
            <a:extLst>
              <a:ext uri="{FF2B5EF4-FFF2-40B4-BE49-F238E27FC236}">
                <a16:creationId xmlns:a16="http://schemas.microsoft.com/office/drawing/2014/main" id="{48D33BE1-E867-462E-B0B9-349BBA08BAF5}"/>
              </a:ext>
            </a:extLst>
          </p:cNvPr>
          <p:cNvSpPr txBox="1"/>
          <p:nvPr/>
        </p:nvSpPr>
        <p:spPr>
          <a:xfrm>
            <a:off x="851076" y="1753385"/>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1861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TextBox 10">
            <a:extLst>
              <a:ext uri="{FF2B5EF4-FFF2-40B4-BE49-F238E27FC236}">
                <a16:creationId xmlns:a16="http://schemas.microsoft.com/office/drawing/2014/main" id="{2464463F-35AF-4840-A13D-D95C4BC4D173}"/>
              </a:ext>
            </a:extLst>
          </p:cNvPr>
          <p:cNvSpPr txBox="1"/>
          <p:nvPr/>
        </p:nvSpPr>
        <p:spPr>
          <a:xfrm>
            <a:off x="10979325" y="1753384"/>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2019</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4" name="TextBox 10">
            <a:extLst>
              <a:ext uri="{FF2B5EF4-FFF2-40B4-BE49-F238E27FC236}">
                <a16:creationId xmlns:a16="http://schemas.microsoft.com/office/drawing/2014/main" id="{44E35BB6-5670-4648-8538-F001D956635F}"/>
              </a:ext>
            </a:extLst>
          </p:cNvPr>
          <p:cNvSpPr txBox="1"/>
          <p:nvPr/>
        </p:nvSpPr>
        <p:spPr>
          <a:xfrm>
            <a:off x="10322112" y="1348063"/>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2014</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5" name="TextBox 10">
            <a:extLst>
              <a:ext uri="{FF2B5EF4-FFF2-40B4-BE49-F238E27FC236}">
                <a16:creationId xmlns:a16="http://schemas.microsoft.com/office/drawing/2014/main" id="{943327ED-AB1B-47F7-BE00-896E120AA79B}"/>
              </a:ext>
            </a:extLst>
          </p:cNvPr>
          <p:cNvSpPr txBox="1"/>
          <p:nvPr/>
        </p:nvSpPr>
        <p:spPr>
          <a:xfrm>
            <a:off x="9451108" y="1758097"/>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9/11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6" name="TextBox 10">
            <a:extLst>
              <a:ext uri="{FF2B5EF4-FFF2-40B4-BE49-F238E27FC236}">
                <a16:creationId xmlns:a16="http://schemas.microsoft.com/office/drawing/2014/main" id="{01DB82EB-CA17-46B6-ADB0-A8EF7997824E}"/>
              </a:ext>
            </a:extLst>
          </p:cNvPr>
          <p:cNvSpPr txBox="1"/>
          <p:nvPr/>
        </p:nvSpPr>
        <p:spPr>
          <a:xfrm>
            <a:off x="2386548" y="1753383"/>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1865</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7" name="TextBox 10">
            <a:extLst>
              <a:ext uri="{FF2B5EF4-FFF2-40B4-BE49-F238E27FC236}">
                <a16:creationId xmlns:a16="http://schemas.microsoft.com/office/drawing/2014/main" id="{3B12831B-61F8-439D-B859-134B8E2C4250}"/>
              </a:ext>
            </a:extLst>
          </p:cNvPr>
          <p:cNvSpPr txBox="1"/>
          <p:nvPr/>
        </p:nvSpPr>
        <p:spPr>
          <a:xfrm>
            <a:off x="1574273" y="1352776"/>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1863</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8" name="TextBox 10">
            <a:extLst>
              <a:ext uri="{FF2B5EF4-FFF2-40B4-BE49-F238E27FC236}">
                <a16:creationId xmlns:a16="http://schemas.microsoft.com/office/drawing/2014/main" id="{BC493973-6104-4249-A1AB-6836AF8BE267}"/>
              </a:ext>
            </a:extLst>
          </p:cNvPr>
          <p:cNvSpPr txBox="1"/>
          <p:nvPr/>
        </p:nvSpPr>
        <p:spPr>
          <a:xfrm>
            <a:off x="11017028" y="1348091"/>
            <a:ext cx="841892" cy="376948"/>
          </a:xfrm>
          <a:prstGeom prst="rect">
            <a:avLst/>
          </a:prstGeom>
          <a:noFill/>
        </p:spPr>
        <p:txBody>
          <a:bodyPr wrap="square" rtlCol="0">
            <a:noAutofit/>
          </a:bodyPr>
          <a:lstStyle/>
          <a:p>
            <a:pPr algn="ctr">
              <a:lnSpc>
                <a:spcPct val="107000"/>
              </a:lnSpc>
              <a:spcAft>
                <a:spcPts val="800"/>
              </a:spcAft>
            </a:pPr>
            <a:r>
              <a:rPr lang="en-US" b="1" kern="1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Oct 22</a:t>
            </a:r>
            <a:endParaRPr lang="en-CA"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9" name="TextBox 10">
            <a:extLst>
              <a:ext uri="{FF2B5EF4-FFF2-40B4-BE49-F238E27FC236}">
                <a16:creationId xmlns:a16="http://schemas.microsoft.com/office/drawing/2014/main" id="{7EAA7E42-28EA-4C8E-94A4-08CCABD45162}"/>
              </a:ext>
            </a:extLst>
          </p:cNvPr>
          <p:cNvSpPr txBox="1"/>
          <p:nvPr/>
        </p:nvSpPr>
        <p:spPr>
          <a:xfrm>
            <a:off x="10289120" y="985048"/>
            <a:ext cx="928777" cy="405321"/>
          </a:xfrm>
          <a:prstGeom prst="rect">
            <a:avLst/>
          </a:prstGeom>
          <a:noFill/>
        </p:spPr>
        <p:txBody>
          <a:bodyPr wrap="square" rtlCol="0">
            <a:noAutofit/>
          </a:bodyPr>
          <a:lstStyle/>
          <a:p>
            <a:pPr algn="ctr">
              <a:lnSpc>
                <a:spcPct val="107000"/>
              </a:lnSpc>
              <a:spcAft>
                <a:spcPts val="800"/>
              </a:spcAft>
            </a:pPr>
            <a:r>
              <a:rPr lang="en-US" b="1" kern="1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July 21</a:t>
            </a:r>
            <a:endParaRPr lang="en-CA"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0" name="TextBox 10">
            <a:extLst>
              <a:ext uri="{FF2B5EF4-FFF2-40B4-BE49-F238E27FC236}">
                <a16:creationId xmlns:a16="http://schemas.microsoft.com/office/drawing/2014/main" id="{3869CBCE-23C0-457A-A8BB-06FBDFD9E28D}"/>
              </a:ext>
            </a:extLst>
          </p:cNvPr>
          <p:cNvSpPr txBox="1"/>
          <p:nvPr/>
        </p:nvSpPr>
        <p:spPr>
          <a:xfrm>
            <a:off x="9303302" y="1390369"/>
            <a:ext cx="862362" cy="405321"/>
          </a:xfrm>
          <a:prstGeom prst="rect">
            <a:avLst/>
          </a:prstGeom>
          <a:noFill/>
        </p:spPr>
        <p:txBody>
          <a:bodyPr wrap="square" rtlCol="0">
            <a:noAutofit/>
          </a:bodyPr>
          <a:lstStyle/>
          <a:p>
            <a:pPr algn="ctr">
              <a:lnSpc>
                <a:spcPct val="107000"/>
              </a:lnSpc>
              <a:spcAft>
                <a:spcPts val="800"/>
              </a:spcAft>
            </a:pPr>
            <a:r>
              <a:rPr lang="en-US" b="1" kern="1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Ap. 19</a:t>
            </a:r>
            <a:endParaRPr lang="en-CA"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1" name="TextBox 10">
            <a:extLst>
              <a:ext uri="{FF2B5EF4-FFF2-40B4-BE49-F238E27FC236}">
                <a16:creationId xmlns:a16="http://schemas.microsoft.com/office/drawing/2014/main" id="{CE32E010-334A-4FB7-98E4-264BF8D9A1F2}"/>
              </a:ext>
            </a:extLst>
          </p:cNvPr>
          <p:cNvSpPr txBox="1"/>
          <p:nvPr/>
        </p:nvSpPr>
        <p:spPr>
          <a:xfrm>
            <a:off x="10263984" y="650380"/>
            <a:ext cx="928777" cy="334668"/>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Midway</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22" name="Arc 21">
            <a:extLst>
              <a:ext uri="{FF2B5EF4-FFF2-40B4-BE49-F238E27FC236}">
                <a16:creationId xmlns:a16="http://schemas.microsoft.com/office/drawing/2014/main" id="{B4084809-CFFE-40BA-9BF5-8B70BAAE8C8B}"/>
              </a:ext>
            </a:extLst>
          </p:cNvPr>
          <p:cNvSpPr/>
          <p:nvPr/>
        </p:nvSpPr>
        <p:spPr>
          <a:xfrm>
            <a:off x="2017695" y="458080"/>
            <a:ext cx="8493427" cy="1700617"/>
          </a:xfrm>
          <a:prstGeom prst="arc">
            <a:avLst>
              <a:gd name="adj1" fmla="val 10836188"/>
              <a:gd name="adj2" fmla="val 2"/>
            </a:avLst>
          </a:prstGeom>
          <a:ln w="25400">
            <a:solidFill>
              <a:schemeClr val="tx1"/>
            </a:solidFill>
            <a:headEnd type="triangle"/>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endParaRPr lang="en-CA"/>
          </a:p>
        </p:txBody>
      </p:sp>
      <p:sp>
        <p:nvSpPr>
          <p:cNvPr id="23" name="TextBox 10">
            <a:extLst>
              <a:ext uri="{FF2B5EF4-FFF2-40B4-BE49-F238E27FC236}">
                <a16:creationId xmlns:a16="http://schemas.microsoft.com/office/drawing/2014/main" id="{19396C69-E989-4FE5-8678-9B0F0708F40C}"/>
              </a:ext>
            </a:extLst>
          </p:cNvPr>
          <p:cNvSpPr txBox="1"/>
          <p:nvPr/>
        </p:nvSpPr>
        <p:spPr>
          <a:xfrm>
            <a:off x="5902809" y="133545"/>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151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4" name="Connector: Curved 3">
            <a:extLst>
              <a:ext uri="{FF2B5EF4-FFF2-40B4-BE49-F238E27FC236}">
                <a16:creationId xmlns:a16="http://schemas.microsoft.com/office/drawing/2014/main" id="{39E54B98-85B7-4FF4-8E44-1F9D88735B62}"/>
              </a:ext>
            </a:extLst>
          </p:cNvPr>
          <p:cNvCxnSpPr/>
          <p:nvPr/>
        </p:nvCxnSpPr>
        <p:spPr>
          <a:xfrm rot="5400000">
            <a:off x="767653" y="3109428"/>
            <a:ext cx="402996" cy="236149"/>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24" name="Connector: Curved 23">
            <a:extLst>
              <a:ext uri="{FF2B5EF4-FFF2-40B4-BE49-F238E27FC236}">
                <a16:creationId xmlns:a16="http://schemas.microsoft.com/office/drawing/2014/main" id="{CCC0403A-7D88-4CF8-8214-781196DD065D}"/>
              </a:ext>
            </a:extLst>
          </p:cNvPr>
          <p:cNvCxnSpPr/>
          <p:nvPr/>
        </p:nvCxnSpPr>
        <p:spPr>
          <a:xfrm rot="16200000" flipH="1">
            <a:off x="1108828" y="3123807"/>
            <a:ext cx="384142" cy="226244"/>
          </a:xfrm>
          <a:prstGeom prst="curvedConnector3">
            <a:avLst/>
          </a:prstGeom>
        </p:spPr>
        <p:style>
          <a:lnRef idx="1">
            <a:schemeClr val="accent1"/>
          </a:lnRef>
          <a:fillRef idx="0">
            <a:schemeClr val="accent1"/>
          </a:fillRef>
          <a:effectRef idx="0">
            <a:schemeClr val="accent1"/>
          </a:effectRef>
          <a:fontRef idx="minor">
            <a:schemeClr val="tx1"/>
          </a:fontRef>
        </p:style>
      </p:cxnSp>
      <p:sp>
        <p:nvSpPr>
          <p:cNvPr id="25" name="TextBox 10">
            <a:extLst>
              <a:ext uri="{FF2B5EF4-FFF2-40B4-BE49-F238E27FC236}">
                <a16:creationId xmlns:a16="http://schemas.microsoft.com/office/drawing/2014/main" id="{5A53C82F-E45B-4EBB-8389-4DFD6A9170F7}"/>
              </a:ext>
            </a:extLst>
          </p:cNvPr>
          <p:cNvSpPr txBox="1"/>
          <p:nvPr/>
        </p:nvSpPr>
        <p:spPr>
          <a:xfrm>
            <a:off x="364028" y="3459686"/>
            <a:ext cx="1049994" cy="402989"/>
          </a:xfrm>
          <a:prstGeom prst="rect">
            <a:avLst/>
          </a:prstGeom>
          <a:noFill/>
        </p:spPr>
        <p:txBody>
          <a:bodyPr wrap="square" rtlCol="0">
            <a:noAutofit/>
          </a:bodyPr>
          <a:lstStyle/>
          <a:p>
            <a:pPr algn="ctr">
              <a:lnSpc>
                <a:spcPct val="107000"/>
              </a:lnSpc>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Judgement</a:t>
            </a: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6" name="TextBox 10">
            <a:extLst>
              <a:ext uri="{FF2B5EF4-FFF2-40B4-BE49-F238E27FC236}">
                <a16:creationId xmlns:a16="http://schemas.microsoft.com/office/drawing/2014/main" id="{BDCD1C46-B330-40F1-ABDC-6C0988FD7EE1}"/>
              </a:ext>
            </a:extLst>
          </p:cNvPr>
          <p:cNvSpPr txBox="1"/>
          <p:nvPr/>
        </p:nvSpPr>
        <p:spPr>
          <a:xfrm>
            <a:off x="364028" y="3862675"/>
            <a:ext cx="1049994" cy="867306"/>
          </a:xfrm>
          <a:prstGeom prst="rect">
            <a:avLst/>
          </a:prstGeom>
          <a:noFill/>
        </p:spPr>
        <p:txBody>
          <a:bodyPr wrap="square" rtlCol="0">
            <a:noAutofit/>
          </a:bodyPr>
          <a:lstStyle/>
          <a:p>
            <a:pPr algn="ctr">
              <a:lnSpc>
                <a:spcPct val="107000"/>
              </a:lnSpc>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USA + Churches</a:t>
            </a:r>
          </a:p>
          <a:p>
            <a:pPr algn="ctr">
              <a:lnSpc>
                <a:spcPct val="107000"/>
              </a:lnSpc>
              <a:spcAft>
                <a:spcPts val="800"/>
              </a:spcAft>
            </a:pPr>
            <a:r>
              <a:rPr lang="en-US" sz="1400" dirty="0">
                <a:solidFill>
                  <a:srgbClr val="000000"/>
                </a:solidFill>
                <a:latin typeface="Calibri" panose="020F0502020204030204" pitchFamily="34" charset="0"/>
                <a:ea typeface="Calibri" panose="020F0502020204030204" pitchFamily="34" charset="0"/>
                <a:cs typeface="Arial" panose="020B0604020202020204" pitchFamily="34" charset="0"/>
              </a:rPr>
              <a:t>Slavery</a:t>
            </a: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7" name="TextBox 10">
            <a:extLst>
              <a:ext uri="{FF2B5EF4-FFF2-40B4-BE49-F238E27FC236}">
                <a16:creationId xmlns:a16="http://schemas.microsoft.com/office/drawing/2014/main" id="{E1939FC3-C255-4FF3-993F-A148253365E9}"/>
              </a:ext>
            </a:extLst>
          </p:cNvPr>
          <p:cNvSpPr txBox="1"/>
          <p:nvPr/>
        </p:nvSpPr>
        <p:spPr>
          <a:xfrm>
            <a:off x="444154" y="4962160"/>
            <a:ext cx="1049994" cy="402989"/>
          </a:xfrm>
          <a:prstGeom prst="rect">
            <a:avLst/>
          </a:prstGeom>
          <a:noFill/>
        </p:spPr>
        <p:txBody>
          <a:bodyPr wrap="square" rtlCol="0">
            <a:noAutofit/>
          </a:bodyPr>
          <a:lstStyle/>
          <a:p>
            <a:pPr algn="ctr">
              <a:lnSpc>
                <a:spcPct val="107000"/>
              </a:lnSpc>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Ellen White</a:t>
            </a: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29" name="Straight Arrow Connector 28">
            <a:extLst>
              <a:ext uri="{FF2B5EF4-FFF2-40B4-BE49-F238E27FC236}">
                <a16:creationId xmlns:a16="http://schemas.microsoft.com/office/drawing/2014/main" id="{576B3AD3-8FD6-4113-BC2A-A3D9F6E45CA3}"/>
              </a:ext>
            </a:extLst>
          </p:cNvPr>
          <p:cNvCxnSpPr/>
          <p:nvPr/>
        </p:nvCxnSpPr>
        <p:spPr>
          <a:xfrm flipV="1">
            <a:off x="680720" y="4729981"/>
            <a:ext cx="170356" cy="2321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40424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135" name="Group 134">
            <a:extLst>
              <a:ext uri="{FF2B5EF4-FFF2-40B4-BE49-F238E27FC236}">
                <a16:creationId xmlns:a16="http://schemas.microsoft.com/office/drawing/2014/main" id="{40F598D0-0F0E-4968-B1D9-18A8CA1544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6" name="Freeform 11">
              <a:extLst>
                <a:ext uri="{FF2B5EF4-FFF2-40B4-BE49-F238E27FC236}">
                  <a16:creationId xmlns:a16="http://schemas.microsoft.com/office/drawing/2014/main" id="{9ED33622-15D2-4E4B-BD6A-604E6F0C21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7" name="Freeform 12">
              <a:extLst>
                <a:ext uri="{FF2B5EF4-FFF2-40B4-BE49-F238E27FC236}">
                  <a16:creationId xmlns:a16="http://schemas.microsoft.com/office/drawing/2014/main" id="{8F2B4AA9-8625-42A4-A35C-D08B4B5977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8" name="Freeform 13">
              <a:extLst>
                <a:ext uri="{FF2B5EF4-FFF2-40B4-BE49-F238E27FC236}">
                  <a16:creationId xmlns:a16="http://schemas.microsoft.com/office/drawing/2014/main" id="{8DC48271-8FB3-41F6-B59C-9B259D3D8D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9" name="Freeform 14">
              <a:extLst>
                <a:ext uri="{FF2B5EF4-FFF2-40B4-BE49-F238E27FC236}">
                  <a16:creationId xmlns:a16="http://schemas.microsoft.com/office/drawing/2014/main" id="{BB796F2E-8BC6-4BC1-8654-F3CAC4E0F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0" name="Freeform 15">
              <a:extLst>
                <a:ext uri="{FF2B5EF4-FFF2-40B4-BE49-F238E27FC236}">
                  <a16:creationId xmlns:a16="http://schemas.microsoft.com/office/drawing/2014/main" id="{CE77FC17-3BC6-42D4-9763-2752F87FBF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1" name="Freeform 16">
              <a:extLst>
                <a:ext uri="{FF2B5EF4-FFF2-40B4-BE49-F238E27FC236}">
                  <a16:creationId xmlns:a16="http://schemas.microsoft.com/office/drawing/2014/main" id="{4918A71A-AED7-4F14-9BB0-D0C2195714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42" name="Freeform 17">
              <a:extLst>
                <a:ext uri="{FF2B5EF4-FFF2-40B4-BE49-F238E27FC236}">
                  <a16:creationId xmlns:a16="http://schemas.microsoft.com/office/drawing/2014/main" id="{9B21D4F9-D813-4E4F-A3E3-4F107BBA9D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43" name="Freeform 18">
              <a:extLst>
                <a:ext uri="{FF2B5EF4-FFF2-40B4-BE49-F238E27FC236}">
                  <a16:creationId xmlns:a16="http://schemas.microsoft.com/office/drawing/2014/main" id="{4DEC9723-DD9D-46D0-A2F5-241C76034D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44" name="Freeform 19">
              <a:extLst>
                <a:ext uri="{FF2B5EF4-FFF2-40B4-BE49-F238E27FC236}">
                  <a16:creationId xmlns:a16="http://schemas.microsoft.com/office/drawing/2014/main" id="{82979E29-0BC5-4E7B-99A9-47B6E3DDC7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45" name="Freeform 20">
              <a:extLst>
                <a:ext uri="{FF2B5EF4-FFF2-40B4-BE49-F238E27FC236}">
                  <a16:creationId xmlns:a16="http://schemas.microsoft.com/office/drawing/2014/main" id="{5F769BCF-F673-4CFF-8A95-87A84F25B2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46" name="Freeform 21">
              <a:extLst>
                <a:ext uri="{FF2B5EF4-FFF2-40B4-BE49-F238E27FC236}">
                  <a16:creationId xmlns:a16="http://schemas.microsoft.com/office/drawing/2014/main" id="{0AAD3DF5-7E6E-4407-B68B-38D6A7180C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47" name="Freeform 22">
              <a:extLst>
                <a:ext uri="{FF2B5EF4-FFF2-40B4-BE49-F238E27FC236}">
                  <a16:creationId xmlns:a16="http://schemas.microsoft.com/office/drawing/2014/main" id="{4113E7BF-10C7-4448-8E77-E13F7D1576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49" name="Group 148">
            <a:extLst>
              <a:ext uri="{FF2B5EF4-FFF2-40B4-BE49-F238E27FC236}">
                <a16:creationId xmlns:a16="http://schemas.microsoft.com/office/drawing/2014/main" id="{A45A5D64-394A-4ABB-938B-187FE2880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150" name="Freeform 27">
              <a:extLst>
                <a:ext uri="{FF2B5EF4-FFF2-40B4-BE49-F238E27FC236}">
                  <a16:creationId xmlns:a16="http://schemas.microsoft.com/office/drawing/2014/main" id="{6DA75D72-CB63-467A-B30B-407ECBAFEE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51" name="Freeform 28">
              <a:extLst>
                <a:ext uri="{FF2B5EF4-FFF2-40B4-BE49-F238E27FC236}">
                  <a16:creationId xmlns:a16="http://schemas.microsoft.com/office/drawing/2014/main" id="{72EF1374-F5FE-4D95-8998-6219AB8D94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52" name="Freeform 29">
              <a:extLst>
                <a:ext uri="{FF2B5EF4-FFF2-40B4-BE49-F238E27FC236}">
                  <a16:creationId xmlns:a16="http://schemas.microsoft.com/office/drawing/2014/main" id="{F9189B74-0722-49CD-B74C-828181E22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53" name="Freeform 30">
              <a:extLst>
                <a:ext uri="{FF2B5EF4-FFF2-40B4-BE49-F238E27FC236}">
                  <a16:creationId xmlns:a16="http://schemas.microsoft.com/office/drawing/2014/main" id="{BFD4E0E1-0114-47F7-84AA-DDE8D9AF1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4" name="Freeform 31">
              <a:extLst>
                <a:ext uri="{FF2B5EF4-FFF2-40B4-BE49-F238E27FC236}">
                  <a16:creationId xmlns:a16="http://schemas.microsoft.com/office/drawing/2014/main" id="{C16F5C4C-7D4C-49ED-B130-1F398AB839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55" name="Freeform 32">
              <a:extLst>
                <a:ext uri="{FF2B5EF4-FFF2-40B4-BE49-F238E27FC236}">
                  <a16:creationId xmlns:a16="http://schemas.microsoft.com/office/drawing/2014/main" id="{D308A7F6-F8C6-42AE-971E-CB028A9C3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56" name="Freeform 33">
              <a:extLst>
                <a:ext uri="{FF2B5EF4-FFF2-40B4-BE49-F238E27FC236}">
                  <a16:creationId xmlns:a16="http://schemas.microsoft.com/office/drawing/2014/main" id="{306C015B-8BC9-4594-9D06-8521B4A64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57" name="Freeform 34">
              <a:extLst>
                <a:ext uri="{FF2B5EF4-FFF2-40B4-BE49-F238E27FC236}">
                  <a16:creationId xmlns:a16="http://schemas.microsoft.com/office/drawing/2014/main" id="{8A8EBD12-7A6A-45F8-B659-E43EF19B2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58" name="Freeform 35">
              <a:extLst>
                <a:ext uri="{FF2B5EF4-FFF2-40B4-BE49-F238E27FC236}">
                  <a16:creationId xmlns:a16="http://schemas.microsoft.com/office/drawing/2014/main" id="{819856B3-6DAB-4B2F-9E37-5081209E4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59" name="Freeform 36">
              <a:extLst>
                <a:ext uri="{FF2B5EF4-FFF2-40B4-BE49-F238E27FC236}">
                  <a16:creationId xmlns:a16="http://schemas.microsoft.com/office/drawing/2014/main" id="{949D6AD6-7E14-477A-BEA1-DE6386908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60" name="Freeform 37">
              <a:extLst>
                <a:ext uri="{FF2B5EF4-FFF2-40B4-BE49-F238E27FC236}">
                  <a16:creationId xmlns:a16="http://schemas.microsoft.com/office/drawing/2014/main" id="{9C284209-3117-4AAD-B8F6-A9816FB773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61" name="Freeform 38">
              <a:extLst>
                <a:ext uri="{FF2B5EF4-FFF2-40B4-BE49-F238E27FC236}">
                  <a16:creationId xmlns:a16="http://schemas.microsoft.com/office/drawing/2014/main" id="{29E1D2FF-07FA-46E2-8D64-F666BBFC9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63" name="Rectangle 162">
            <a:extLst>
              <a:ext uri="{FF2B5EF4-FFF2-40B4-BE49-F238E27FC236}">
                <a16:creationId xmlns:a16="http://schemas.microsoft.com/office/drawing/2014/main" id="{D927AF5C-4415-4C75-96FF-D34E2CF73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5" name="Freeform 11">
            <a:extLst>
              <a:ext uri="{FF2B5EF4-FFF2-40B4-BE49-F238E27FC236}">
                <a16:creationId xmlns:a16="http://schemas.microsoft.com/office/drawing/2014/main" id="{DCCE0A12-FB20-4549-A76B-194AB069C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 name="Title 1">
            <a:extLst>
              <a:ext uri="{FF2B5EF4-FFF2-40B4-BE49-F238E27FC236}">
                <a16:creationId xmlns:a16="http://schemas.microsoft.com/office/drawing/2014/main" id="{68B9811A-3A59-4DBF-890B-C7D3C072CB4A}"/>
              </a:ext>
            </a:extLst>
          </p:cNvPr>
          <p:cNvSpPr>
            <a:spLocks noGrp="1"/>
          </p:cNvSpPr>
          <p:nvPr>
            <p:ph type="title"/>
          </p:nvPr>
        </p:nvSpPr>
        <p:spPr>
          <a:xfrm>
            <a:off x="2592926" y="624110"/>
            <a:ext cx="4790008" cy="1280890"/>
          </a:xfrm>
        </p:spPr>
        <p:txBody>
          <a:bodyPr vert="horz" lIns="91440" tIns="45720" rIns="91440" bIns="45720" rtlCol="0" anchor="t">
            <a:normAutofit/>
          </a:bodyPr>
          <a:lstStyle/>
          <a:p>
            <a:r>
              <a:rPr lang="en-US" sz="3600"/>
              <a:t>Causes of the Civil War</a:t>
            </a:r>
          </a:p>
        </p:txBody>
      </p:sp>
      <p:sp>
        <p:nvSpPr>
          <p:cNvPr id="4" name="Text Placeholder 3">
            <a:extLst>
              <a:ext uri="{FF2B5EF4-FFF2-40B4-BE49-F238E27FC236}">
                <a16:creationId xmlns:a16="http://schemas.microsoft.com/office/drawing/2014/main" id="{254006DD-81F0-4C8D-BFF9-9B37A29149C8}"/>
              </a:ext>
            </a:extLst>
          </p:cNvPr>
          <p:cNvSpPr>
            <a:spLocks noGrp="1"/>
          </p:cNvSpPr>
          <p:nvPr>
            <p:ph type="body" sz="half" idx="2"/>
          </p:nvPr>
        </p:nvSpPr>
        <p:spPr>
          <a:xfrm>
            <a:off x="2589213" y="2040467"/>
            <a:ext cx="4802188" cy="3870755"/>
          </a:xfrm>
        </p:spPr>
        <p:txBody>
          <a:bodyPr vert="horz" lIns="91440" tIns="45720" rIns="91440" bIns="45720" rtlCol="0">
            <a:normAutofit/>
          </a:bodyPr>
          <a:lstStyle/>
          <a:p>
            <a:pPr>
              <a:lnSpc>
                <a:spcPct val="90000"/>
              </a:lnSpc>
              <a:buFont typeface="Wingdings 3" charset="2"/>
              <a:buChar char=""/>
            </a:pPr>
            <a:r>
              <a:rPr lang="en-US" sz="1200" b="1" i="1" dirty="0"/>
              <a:t>Early in 1863, the Civil War had not been going well for the North</a:t>
            </a:r>
            <a:r>
              <a:rPr lang="en-US" sz="1200" i="1" dirty="0"/>
              <a:t>. Distressed over the terrible disaster his troops had suffered at Fredericksburg in December, General Ambrose Burnside had just stepped down as commander of the Army of the Potomac. Interpreting the Union defeats as a manifestation of divine wrath, clergymen representing 11 Protestant denominations met at Xenia, Ohio, on February 4, 1863, seeking ways to appease an angry God. This meeting led to the formation of the </a:t>
            </a:r>
            <a:r>
              <a:rPr lang="en-US" sz="1200" b="1" i="1" dirty="0"/>
              <a:t>National Reform Association</a:t>
            </a:r>
            <a:r>
              <a:rPr lang="en-US" sz="1200" i="1" dirty="0"/>
              <a:t>. </a:t>
            </a:r>
            <a:endParaRPr lang="en-US" sz="1200" dirty="0"/>
          </a:p>
          <a:p>
            <a:pPr>
              <a:lnSpc>
                <a:spcPct val="90000"/>
              </a:lnSpc>
              <a:buFont typeface="Wingdings 3" charset="2"/>
              <a:buChar char=""/>
            </a:pPr>
            <a:r>
              <a:rPr lang="en-US" sz="1200" b="1" i="1" dirty="0"/>
              <a:t>Why was God angry with the United States? According to this association’s spokesmen, the reason was the failure of its government to </a:t>
            </a:r>
            <a:r>
              <a:rPr lang="en-US" sz="1200" b="1" i="1" u="sng" dirty="0"/>
              <a:t>acknowledge the Lordship of Jesus Christ and to enforce His moral law.</a:t>
            </a:r>
            <a:r>
              <a:rPr lang="en-US" sz="1200" i="1" dirty="0"/>
              <a:t> Even after the war was over and the North had won, they retained their conviction that Jehovah was displeased with America. National Reformers continued to warn, for at least the next three decades, that divine judgment threatened the United States. </a:t>
            </a:r>
            <a:r>
              <a:rPr lang="en-US" sz="1200" dirty="0"/>
              <a:t>WEGW 120.1 ( from the Ellen White Website)</a:t>
            </a:r>
          </a:p>
          <a:p>
            <a:pPr>
              <a:lnSpc>
                <a:spcPct val="90000"/>
              </a:lnSpc>
              <a:buFont typeface="Wingdings 3" charset="2"/>
              <a:buChar char=""/>
            </a:pPr>
            <a:endParaRPr lang="en-US" sz="1200" dirty="0"/>
          </a:p>
          <a:p>
            <a:pPr>
              <a:lnSpc>
                <a:spcPct val="90000"/>
              </a:lnSpc>
              <a:buFont typeface="Wingdings 3" charset="2"/>
              <a:buChar char=""/>
            </a:pPr>
            <a:endParaRPr lang="en-US" sz="1200" dirty="0"/>
          </a:p>
        </p:txBody>
      </p:sp>
      <p:pic>
        <p:nvPicPr>
          <p:cNvPr id="6" name="Picture 6" descr="See the source image">
            <a:extLst>
              <a:ext uri="{FF2B5EF4-FFF2-40B4-BE49-F238E27FC236}">
                <a16:creationId xmlns:a16="http://schemas.microsoft.com/office/drawing/2014/main" id="{C89EE678-A434-4DBF-B4ED-9895FC12C3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4493"/>
          <a:stretch/>
        </p:blipFill>
        <p:spPr bwMode="auto">
          <a:xfrm>
            <a:off x="7736146" y="0"/>
            <a:ext cx="4428630" cy="341602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kingship of jesus">
            <a:extLst>
              <a:ext uri="{FF2B5EF4-FFF2-40B4-BE49-F238E27FC236}">
                <a16:creationId xmlns:a16="http://schemas.microsoft.com/office/drawing/2014/main" id="{0F1D356B-118B-43C3-9550-0E0EFA5D3A1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519" r="-2" b="4830"/>
          <a:stretch/>
        </p:blipFill>
        <p:spPr bwMode="auto">
          <a:xfrm>
            <a:off x="7736145" y="3416023"/>
            <a:ext cx="4428905" cy="3437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027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28D83-2EA5-4BB8-9ED7-9037B0039B1D}"/>
              </a:ext>
            </a:extLst>
          </p:cNvPr>
          <p:cNvSpPr>
            <a:spLocks noGrp="1"/>
          </p:cNvSpPr>
          <p:nvPr>
            <p:ph type="title"/>
          </p:nvPr>
        </p:nvSpPr>
        <p:spPr/>
        <p:txBody>
          <a:bodyPr>
            <a:noAutofit/>
          </a:bodyPr>
          <a:lstStyle/>
          <a:p>
            <a:r>
              <a:rPr lang="fr-CA" sz="3200" dirty="0"/>
              <a:t>National Reform Association</a:t>
            </a:r>
            <a:endParaRPr lang="en-CA" sz="3200" dirty="0"/>
          </a:p>
        </p:txBody>
      </p:sp>
      <p:sp>
        <p:nvSpPr>
          <p:cNvPr id="4" name="Text Placeholder 3">
            <a:extLst>
              <a:ext uri="{FF2B5EF4-FFF2-40B4-BE49-F238E27FC236}">
                <a16:creationId xmlns:a16="http://schemas.microsoft.com/office/drawing/2014/main" id="{3CA538C4-0CC6-44E3-AFC6-737C7FBA797F}"/>
              </a:ext>
            </a:extLst>
          </p:cNvPr>
          <p:cNvSpPr>
            <a:spLocks noGrp="1"/>
          </p:cNvSpPr>
          <p:nvPr>
            <p:ph type="body" sz="half" idx="2"/>
          </p:nvPr>
        </p:nvSpPr>
        <p:spPr/>
        <p:txBody>
          <a:bodyPr/>
          <a:lstStyle/>
          <a:p>
            <a:r>
              <a:rPr lang="en-CA" dirty="0"/>
              <a:t>The National Reform Association (NRA), formerly known as the National Association to Secure the Religious Amendment of the United States Constitution, is an organization that </a:t>
            </a:r>
            <a:r>
              <a:rPr lang="en-CA" b="1" dirty="0"/>
              <a:t>seeks to introduce a Christian amendment to the U.S. Constitution in order to make the United States a Christian state</a:t>
            </a:r>
            <a:r>
              <a:rPr lang="en-CA" dirty="0"/>
              <a:t>. </a:t>
            </a:r>
          </a:p>
          <a:p>
            <a:r>
              <a:rPr lang="en-CA" dirty="0"/>
              <a:t>Founded in 1864, the National Reform Association included representatives from eleven Christian denominations as well as the official support of a number of Churches. It publishes a magazine called The Christian Statesman.</a:t>
            </a:r>
          </a:p>
        </p:txBody>
      </p:sp>
      <p:pic>
        <p:nvPicPr>
          <p:cNvPr id="4098" name="Picture 2" descr="See the source image">
            <a:extLst>
              <a:ext uri="{FF2B5EF4-FFF2-40B4-BE49-F238E27FC236}">
                <a16:creationId xmlns:a16="http://schemas.microsoft.com/office/drawing/2014/main" id="{689233FE-68F8-4DA7-9EDC-F7DDE806BE7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82080" y="0"/>
            <a:ext cx="570992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560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2F43F26-329B-452C-B1F4-B77DC9080F05}"/>
              </a:ext>
            </a:extLst>
          </p:cNvPr>
          <p:cNvCxnSpPr/>
          <p:nvPr/>
        </p:nvCxnSpPr>
        <p:spPr>
          <a:xfrm>
            <a:off x="1087225" y="2912882"/>
            <a:ext cx="10378911"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5A2C4628-1E93-44CE-BDF9-7BE3BA43FE19}"/>
              </a:ext>
            </a:extLst>
          </p:cNvPr>
          <p:cNvCxnSpPr/>
          <p:nvPr/>
        </p:nvCxnSpPr>
        <p:spPr>
          <a:xfrm>
            <a:off x="11472421"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0F872E60-F09E-4837-A31F-16F7B7C9CB6A}"/>
              </a:ext>
            </a:extLst>
          </p:cNvPr>
          <p:cNvCxnSpPr/>
          <p:nvPr/>
        </p:nvCxnSpPr>
        <p:spPr>
          <a:xfrm>
            <a:off x="9871435"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E43EC8E1-4DAE-4542-98EF-F7ED585F097D}"/>
              </a:ext>
            </a:extLst>
          </p:cNvPr>
          <p:cNvCxnSpPr>
            <a:cxnSpLocks/>
          </p:cNvCxnSpPr>
          <p:nvPr/>
        </p:nvCxnSpPr>
        <p:spPr>
          <a:xfrm>
            <a:off x="10683711" y="1753386"/>
            <a:ext cx="0" cy="1159496"/>
          </a:xfrm>
          <a:prstGeom prst="line">
            <a:avLst/>
          </a:prstGeom>
          <a:ln w="381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B340EEC6-182A-48CF-9087-E3D38AFAD938}"/>
              </a:ext>
            </a:extLst>
          </p:cNvPr>
          <p:cNvCxnSpPr/>
          <p:nvPr/>
        </p:nvCxnSpPr>
        <p:spPr>
          <a:xfrm>
            <a:off x="2669356"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66B2AB15-F6D7-40CE-BA2F-1449B61E4D3E}"/>
              </a:ext>
            </a:extLst>
          </p:cNvPr>
          <p:cNvCxnSpPr/>
          <p:nvPr/>
        </p:nvCxnSpPr>
        <p:spPr>
          <a:xfrm>
            <a:off x="1087225" y="2290713"/>
            <a:ext cx="0" cy="622169"/>
          </a:xfrm>
          <a:prstGeom prst="line">
            <a:avLst/>
          </a:prstGeom>
          <a:ln w="381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425DFA1C-3D0D-4215-A5F6-66EFFB6A55BF}"/>
              </a:ext>
            </a:extLst>
          </p:cNvPr>
          <p:cNvCxnSpPr>
            <a:cxnSpLocks/>
          </p:cNvCxnSpPr>
          <p:nvPr/>
        </p:nvCxnSpPr>
        <p:spPr>
          <a:xfrm>
            <a:off x="1899501" y="1753386"/>
            <a:ext cx="0" cy="1159496"/>
          </a:xfrm>
          <a:prstGeom prst="line">
            <a:avLst/>
          </a:prstGeom>
          <a:ln w="38100"/>
        </p:spPr>
        <p:style>
          <a:lnRef idx="1">
            <a:schemeClr val="dk1"/>
          </a:lnRef>
          <a:fillRef idx="0">
            <a:schemeClr val="dk1"/>
          </a:fillRef>
          <a:effectRef idx="0">
            <a:schemeClr val="dk1"/>
          </a:effectRef>
          <a:fontRef idx="minor">
            <a:schemeClr val="tx1"/>
          </a:fontRef>
        </p:style>
      </p:cxnSp>
      <p:sp>
        <p:nvSpPr>
          <p:cNvPr id="12" name="TextBox 10">
            <a:extLst>
              <a:ext uri="{FF2B5EF4-FFF2-40B4-BE49-F238E27FC236}">
                <a16:creationId xmlns:a16="http://schemas.microsoft.com/office/drawing/2014/main" id="{48D33BE1-E867-462E-B0B9-349BBA08BAF5}"/>
              </a:ext>
            </a:extLst>
          </p:cNvPr>
          <p:cNvSpPr txBox="1"/>
          <p:nvPr/>
        </p:nvSpPr>
        <p:spPr>
          <a:xfrm>
            <a:off x="851076" y="1753385"/>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1861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TextBox 10">
            <a:extLst>
              <a:ext uri="{FF2B5EF4-FFF2-40B4-BE49-F238E27FC236}">
                <a16:creationId xmlns:a16="http://schemas.microsoft.com/office/drawing/2014/main" id="{2464463F-35AF-4840-A13D-D95C4BC4D173}"/>
              </a:ext>
            </a:extLst>
          </p:cNvPr>
          <p:cNvSpPr txBox="1"/>
          <p:nvPr/>
        </p:nvSpPr>
        <p:spPr>
          <a:xfrm>
            <a:off x="10979325" y="1753384"/>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2019</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4" name="TextBox 10">
            <a:extLst>
              <a:ext uri="{FF2B5EF4-FFF2-40B4-BE49-F238E27FC236}">
                <a16:creationId xmlns:a16="http://schemas.microsoft.com/office/drawing/2014/main" id="{44E35BB6-5670-4648-8538-F001D956635F}"/>
              </a:ext>
            </a:extLst>
          </p:cNvPr>
          <p:cNvSpPr txBox="1"/>
          <p:nvPr/>
        </p:nvSpPr>
        <p:spPr>
          <a:xfrm>
            <a:off x="10322112" y="1348063"/>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2014</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5" name="TextBox 10">
            <a:extLst>
              <a:ext uri="{FF2B5EF4-FFF2-40B4-BE49-F238E27FC236}">
                <a16:creationId xmlns:a16="http://schemas.microsoft.com/office/drawing/2014/main" id="{943327ED-AB1B-47F7-BE00-896E120AA79B}"/>
              </a:ext>
            </a:extLst>
          </p:cNvPr>
          <p:cNvSpPr txBox="1"/>
          <p:nvPr/>
        </p:nvSpPr>
        <p:spPr>
          <a:xfrm>
            <a:off x="9451108" y="1758097"/>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9/11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6" name="TextBox 10">
            <a:extLst>
              <a:ext uri="{FF2B5EF4-FFF2-40B4-BE49-F238E27FC236}">
                <a16:creationId xmlns:a16="http://schemas.microsoft.com/office/drawing/2014/main" id="{01DB82EB-CA17-46B6-ADB0-A8EF7997824E}"/>
              </a:ext>
            </a:extLst>
          </p:cNvPr>
          <p:cNvSpPr txBox="1"/>
          <p:nvPr/>
        </p:nvSpPr>
        <p:spPr>
          <a:xfrm>
            <a:off x="2386548" y="1753383"/>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1865</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7" name="TextBox 10">
            <a:extLst>
              <a:ext uri="{FF2B5EF4-FFF2-40B4-BE49-F238E27FC236}">
                <a16:creationId xmlns:a16="http://schemas.microsoft.com/office/drawing/2014/main" id="{3B12831B-61F8-439D-B859-134B8E2C4250}"/>
              </a:ext>
            </a:extLst>
          </p:cNvPr>
          <p:cNvSpPr txBox="1"/>
          <p:nvPr/>
        </p:nvSpPr>
        <p:spPr>
          <a:xfrm>
            <a:off x="1574273" y="1352776"/>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1863</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18" name="TextBox 10">
            <a:extLst>
              <a:ext uri="{FF2B5EF4-FFF2-40B4-BE49-F238E27FC236}">
                <a16:creationId xmlns:a16="http://schemas.microsoft.com/office/drawing/2014/main" id="{BC493973-6104-4249-A1AB-6836AF8BE267}"/>
              </a:ext>
            </a:extLst>
          </p:cNvPr>
          <p:cNvSpPr txBox="1"/>
          <p:nvPr/>
        </p:nvSpPr>
        <p:spPr>
          <a:xfrm>
            <a:off x="11017028" y="1348091"/>
            <a:ext cx="841892" cy="376948"/>
          </a:xfrm>
          <a:prstGeom prst="rect">
            <a:avLst/>
          </a:prstGeom>
          <a:noFill/>
        </p:spPr>
        <p:txBody>
          <a:bodyPr wrap="square" rtlCol="0">
            <a:noAutofit/>
          </a:bodyPr>
          <a:lstStyle/>
          <a:p>
            <a:pPr algn="ctr">
              <a:lnSpc>
                <a:spcPct val="107000"/>
              </a:lnSpc>
              <a:spcAft>
                <a:spcPts val="800"/>
              </a:spcAft>
            </a:pPr>
            <a:r>
              <a:rPr lang="en-US" b="1" kern="1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Oct 22</a:t>
            </a:r>
            <a:endParaRPr lang="en-CA"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9" name="TextBox 10">
            <a:extLst>
              <a:ext uri="{FF2B5EF4-FFF2-40B4-BE49-F238E27FC236}">
                <a16:creationId xmlns:a16="http://schemas.microsoft.com/office/drawing/2014/main" id="{7EAA7E42-28EA-4C8E-94A4-08CCABD45162}"/>
              </a:ext>
            </a:extLst>
          </p:cNvPr>
          <p:cNvSpPr txBox="1"/>
          <p:nvPr/>
        </p:nvSpPr>
        <p:spPr>
          <a:xfrm>
            <a:off x="10289120" y="985048"/>
            <a:ext cx="928777" cy="405321"/>
          </a:xfrm>
          <a:prstGeom prst="rect">
            <a:avLst/>
          </a:prstGeom>
          <a:noFill/>
        </p:spPr>
        <p:txBody>
          <a:bodyPr wrap="square" rtlCol="0">
            <a:noAutofit/>
          </a:bodyPr>
          <a:lstStyle/>
          <a:p>
            <a:pPr algn="ctr">
              <a:lnSpc>
                <a:spcPct val="107000"/>
              </a:lnSpc>
              <a:spcAft>
                <a:spcPts val="800"/>
              </a:spcAft>
            </a:pPr>
            <a:r>
              <a:rPr lang="en-US" b="1" kern="1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July 21</a:t>
            </a:r>
            <a:endParaRPr lang="en-CA"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0" name="TextBox 10">
            <a:extLst>
              <a:ext uri="{FF2B5EF4-FFF2-40B4-BE49-F238E27FC236}">
                <a16:creationId xmlns:a16="http://schemas.microsoft.com/office/drawing/2014/main" id="{3869CBCE-23C0-457A-A8BB-06FBDFD9E28D}"/>
              </a:ext>
            </a:extLst>
          </p:cNvPr>
          <p:cNvSpPr txBox="1"/>
          <p:nvPr/>
        </p:nvSpPr>
        <p:spPr>
          <a:xfrm>
            <a:off x="9303302" y="1390369"/>
            <a:ext cx="862362" cy="405321"/>
          </a:xfrm>
          <a:prstGeom prst="rect">
            <a:avLst/>
          </a:prstGeom>
          <a:noFill/>
        </p:spPr>
        <p:txBody>
          <a:bodyPr wrap="square" rtlCol="0">
            <a:noAutofit/>
          </a:bodyPr>
          <a:lstStyle/>
          <a:p>
            <a:pPr algn="ctr">
              <a:lnSpc>
                <a:spcPct val="107000"/>
              </a:lnSpc>
              <a:spcAft>
                <a:spcPts val="800"/>
              </a:spcAft>
            </a:pPr>
            <a:r>
              <a:rPr lang="en-US" b="1" kern="1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Ap. 19</a:t>
            </a:r>
            <a:endParaRPr lang="en-CA"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1" name="TextBox 10">
            <a:extLst>
              <a:ext uri="{FF2B5EF4-FFF2-40B4-BE49-F238E27FC236}">
                <a16:creationId xmlns:a16="http://schemas.microsoft.com/office/drawing/2014/main" id="{CE32E010-334A-4FB7-98E4-264BF8D9A1F2}"/>
              </a:ext>
            </a:extLst>
          </p:cNvPr>
          <p:cNvSpPr txBox="1"/>
          <p:nvPr/>
        </p:nvSpPr>
        <p:spPr>
          <a:xfrm>
            <a:off x="10263984" y="650380"/>
            <a:ext cx="928777" cy="334668"/>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Midway</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22" name="Arc 21">
            <a:extLst>
              <a:ext uri="{FF2B5EF4-FFF2-40B4-BE49-F238E27FC236}">
                <a16:creationId xmlns:a16="http://schemas.microsoft.com/office/drawing/2014/main" id="{B4084809-CFFE-40BA-9BF5-8B70BAAE8C8B}"/>
              </a:ext>
            </a:extLst>
          </p:cNvPr>
          <p:cNvSpPr/>
          <p:nvPr/>
        </p:nvSpPr>
        <p:spPr>
          <a:xfrm>
            <a:off x="2017695" y="458080"/>
            <a:ext cx="8493427" cy="1700617"/>
          </a:xfrm>
          <a:prstGeom prst="arc">
            <a:avLst>
              <a:gd name="adj1" fmla="val 10836188"/>
              <a:gd name="adj2" fmla="val 2"/>
            </a:avLst>
          </a:prstGeom>
          <a:ln w="25400">
            <a:solidFill>
              <a:schemeClr val="tx1"/>
            </a:solidFill>
            <a:headEnd type="triangle"/>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endParaRPr lang="en-CA"/>
          </a:p>
        </p:txBody>
      </p:sp>
      <p:sp>
        <p:nvSpPr>
          <p:cNvPr id="23" name="TextBox 10">
            <a:extLst>
              <a:ext uri="{FF2B5EF4-FFF2-40B4-BE49-F238E27FC236}">
                <a16:creationId xmlns:a16="http://schemas.microsoft.com/office/drawing/2014/main" id="{19396C69-E989-4FE5-8678-9B0F0708F40C}"/>
              </a:ext>
            </a:extLst>
          </p:cNvPr>
          <p:cNvSpPr txBox="1"/>
          <p:nvPr/>
        </p:nvSpPr>
        <p:spPr>
          <a:xfrm>
            <a:off x="5902809" y="133545"/>
            <a:ext cx="723197" cy="405321"/>
          </a:xfrm>
          <a:prstGeom prst="rect">
            <a:avLst/>
          </a:prstGeom>
          <a:noFill/>
        </p:spPr>
        <p:txBody>
          <a:bodyPr wrap="square" rtlCol="0">
            <a:noAutofit/>
          </a:bodyPr>
          <a:lstStyle/>
          <a:p>
            <a:pPr algn="ctr">
              <a:lnSpc>
                <a:spcPct val="107000"/>
              </a:lnSpc>
              <a:spcAft>
                <a:spcPts val="800"/>
              </a:spcAft>
            </a:pPr>
            <a:r>
              <a:rPr lang="en-US"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151</a:t>
            </a: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4" name="Connector: Curved 3">
            <a:extLst>
              <a:ext uri="{FF2B5EF4-FFF2-40B4-BE49-F238E27FC236}">
                <a16:creationId xmlns:a16="http://schemas.microsoft.com/office/drawing/2014/main" id="{39E54B98-85B7-4FF4-8E44-1F9D88735B62}"/>
              </a:ext>
            </a:extLst>
          </p:cNvPr>
          <p:cNvCxnSpPr>
            <a:cxnSpLocks/>
            <a:endCxn id="25" idx="0"/>
          </p:cNvCxnSpPr>
          <p:nvPr/>
        </p:nvCxnSpPr>
        <p:spPr>
          <a:xfrm rot="5400000">
            <a:off x="448763" y="3554970"/>
            <a:ext cx="847531" cy="383617"/>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24" name="Connector: Curved 23">
            <a:extLst>
              <a:ext uri="{FF2B5EF4-FFF2-40B4-BE49-F238E27FC236}">
                <a16:creationId xmlns:a16="http://schemas.microsoft.com/office/drawing/2014/main" id="{CCC0403A-7D88-4CF8-8214-781196DD065D}"/>
              </a:ext>
            </a:extLst>
          </p:cNvPr>
          <p:cNvCxnSpPr>
            <a:cxnSpLocks/>
            <a:stCxn id="33" idx="2"/>
          </p:cNvCxnSpPr>
          <p:nvPr/>
        </p:nvCxnSpPr>
        <p:spPr>
          <a:xfrm rot="16200000" flipH="1">
            <a:off x="847435" y="3566792"/>
            <a:ext cx="806379" cy="295615"/>
          </a:xfrm>
          <a:prstGeom prst="curvedConnector3">
            <a:avLst/>
          </a:prstGeom>
        </p:spPr>
        <p:style>
          <a:lnRef idx="1">
            <a:schemeClr val="accent1"/>
          </a:lnRef>
          <a:fillRef idx="0">
            <a:schemeClr val="accent1"/>
          </a:fillRef>
          <a:effectRef idx="0">
            <a:schemeClr val="accent1"/>
          </a:effectRef>
          <a:fontRef idx="minor">
            <a:schemeClr val="tx1"/>
          </a:fontRef>
        </p:style>
      </p:cxnSp>
      <p:sp>
        <p:nvSpPr>
          <p:cNvPr id="25" name="TextBox 10">
            <a:extLst>
              <a:ext uri="{FF2B5EF4-FFF2-40B4-BE49-F238E27FC236}">
                <a16:creationId xmlns:a16="http://schemas.microsoft.com/office/drawing/2014/main" id="{5A53C82F-E45B-4EBB-8389-4DFD6A9170F7}"/>
              </a:ext>
            </a:extLst>
          </p:cNvPr>
          <p:cNvSpPr txBox="1"/>
          <p:nvPr/>
        </p:nvSpPr>
        <p:spPr>
          <a:xfrm>
            <a:off x="155722" y="4170544"/>
            <a:ext cx="1049994" cy="402989"/>
          </a:xfrm>
          <a:prstGeom prst="rect">
            <a:avLst/>
          </a:prstGeom>
          <a:noFill/>
        </p:spPr>
        <p:txBody>
          <a:bodyPr wrap="square" rtlCol="0">
            <a:noAutofit/>
          </a:bodyPr>
          <a:lstStyle/>
          <a:p>
            <a:pPr algn="ctr">
              <a:lnSpc>
                <a:spcPct val="107000"/>
              </a:lnSpc>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Judgement</a:t>
            </a: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6" name="TextBox 10">
            <a:extLst>
              <a:ext uri="{FF2B5EF4-FFF2-40B4-BE49-F238E27FC236}">
                <a16:creationId xmlns:a16="http://schemas.microsoft.com/office/drawing/2014/main" id="{BDCD1C46-B330-40F1-ABDC-6C0988FD7EE1}"/>
              </a:ext>
            </a:extLst>
          </p:cNvPr>
          <p:cNvSpPr txBox="1"/>
          <p:nvPr/>
        </p:nvSpPr>
        <p:spPr>
          <a:xfrm>
            <a:off x="105264" y="4442920"/>
            <a:ext cx="1049994" cy="867306"/>
          </a:xfrm>
          <a:prstGeom prst="rect">
            <a:avLst/>
          </a:prstGeom>
          <a:noFill/>
        </p:spPr>
        <p:txBody>
          <a:bodyPr wrap="square" rtlCol="0">
            <a:noAutofit/>
          </a:bodyPr>
          <a:lstStyle/>
          <a:p>
            <a:pPr algn="ctr">
              <a:lnSpc>
                <a:spcPct val="107000"/>
              </a:lnSpc>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USA + Churches</a:t>
            </a:r>
          </a:p>
          <a:p>
            <a:pPr algn="ctr">
              <a:lnSpc>
                <a:spcPct val="107000"/>
              </a:lnSpc>
              <a:spcAft>
                <a:spcPts val="800"/>
              </a:spcAft>
            </a:pPr>
            <a:r>
              <a:rPr lang="en-US" sz="1400" dirty="0">
                <a:solidFill>
                  <a:srgbClr val="000000"/>
                </a:solidFill>
                <a:latin typeface="Calibri" panose="020F0502020204030204" pitchFamily="34" charset="0"/>
                <a:ea typeface="Calibri" panose="020F0502020204030204" pitchFamily="34" charset="0"/>
                <a:cs typeface="Arial" panose="020B0604020202020204" pitchFamily="34" charset="0"/>
              </a:rPr>
              <a:t>Slavery</a:t>
            </a: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7" name="TextBox 10">
            <a:extLst>
              <a:ext uri="{FF2B5EF4-FFF2-40B4-BE49-F238E27FC236}">
                <a16:creationId xmlns:a16="http://schemas.microsoft.com/office/drawing/2014/main" id="{E1939FC3-C255-4FF3-993F-A148253365E9}"/>
              </a:ext>
            </a:extLst>
          </p:cNvPr>
          <p:cNvSpPr txBox="1"/>
          <p:nvPr/>
        </p:nvSpPr>
        <p:spPr>
          <a:xfrm>
            <a:off x="222384" y="5729787"/>
            <a:ext cx="1049994" cy="402989"/>
          </a:xfrm>
          <a:prstGeom prst="rect">
            <a:avLst/>
          </a:prstGeom>
          <a:noFill/>
        </p:spPr>
        <p:txBody>
          <a:bodyPr wrap="square" rtlCol="0">
            <a:noAutofit/>
          </a:bodyPr>
          <a:lstStyle/>
          <a:p>
            <a:pPr algn="ctr">
              <a:lnSpc>
                <a:spcPct val="107000"/>
              </a:lnSpc>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Ellen White</a:t>
            </a: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29" name="Straight Arrow Connector 28">
            <a:extLst>
              <a:ext uri="{FF2B5EF4-FFF2-40B4-BE49-F238E27FC236}">
                <a16:creationId xmlns:a16="http://schemas.microsoft.com/office/drawing/2014/main" id="{576B3AD3-8FD6-4113-BC2A-A3D9F6E45CA3}"/>
              </a:ext>
            </a:extLst>
          </p:cNvPr>
          <p:cNvCxnSpPr/>
          <p:nvPr/>
        </p:nvCxnSpPr>
        <p:spPr>
          <a:xfrm flipV="1">
            <a:off x="510363" y="5354046"/>
            <a:ext cx="170356" cy="2321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TextBox 10">
            <a:extLst>
              <a:ext uri="{FF2B5EF4-FFF2-40B4-BE49-F238E27FC236}">
                <a16:creationId xmlns:a16="http://schemas.microsoft.com/office/drawing/2014/main" id="{F66E2343-60C8-47A3-9F90-2BAC0FC58F16}"/>
              </a:ext>
            </a:extLst>
          </p:cNvPr>
          <p:cNvSpPr txBox="1"/>
          <p:nvPr/>
        </p:nvSpPr>
        <p:spPr>
          <a:xfrm>
            <a:off x="1155258" y="2576584"/>
            <a:ext cx="701817" cy="235107"/>
          </a:xfrm>
          <a:prstGeom prst="rect">
            <a:avLst/>
          </a:prstGeom>
          <a:noFill/>
        </p:spPr>
        <p:txBody>
          <a:bodyPr wrap="square" rtlCol="0">
            <a:noAutofit/>
          </a:bodyPr>
          <a:lstStyle/>
          <a:p>
            <a:pPr>
              <a:spcAft>
                <a:spcPts val="0"/>
              </a:spcAft>
            </a:pPr>
            <a:r>
              <a:rPr lang="en-US" sz="1000" dirty="0">
                <a:effectLst/>
                <a:latin typeface="Calibri" panose="020F0502020204030204" pitchFamily="34" charset="0"/>
                <a:ea typeface="Calibri" panose="020F0502020204030204" pitchFamily="34" charset="0"/>
                <a:cs typeface="Arial" panose="020B0604020202020204" pitchFamily="34" charset="0"/>
              </a:rPr>
              <a:t>R. losing</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0" name="TextBox 10">
            <a:extLst>
              <a:ext uri="{FF2B5EF4-FFF2-40B4-BE49-F238E27FC236}">
                <a16:creationId xmlns:a16="http://schemas.microsoft.com/office/drawing/2014/main" id="{4AEE90C0-A20E-4D56-9217-869EB720AB25}"/>
              </a:ext>
            </a:extLst>
          </p:cNvPr>
          <p:cNvSpPr txBox="1"/>
          <p:nvPr/>
        </p:nvSpPr>
        <p:spPr>
          <a:xfrm>
            <a:off x="1064334" y="4197135"/>
            <a:ext cx="1049994" cy="402989"/>
          </a:xfrm>
          <a:prstGeom prst="rect">
            <a:avLst/>
          </a:prstGeom>
          <a:noFill/>
        </p:spPr>
        <p:txBody>
          <a:bodyPr wrap="square" rtlCol="0">
            <a:noAutofit/>
          </a:bodyPr>
          <a:lstStyle/>
          <a:p>
            <a:pPr algn="ctr">
              <a:lnSpc>
                <a:spcPct val="107000"/>
              </a:lnSpc>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Judgement</a:t>
            </a: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1" name="TextBox 10">
            <a:extLst>
              <a:ext uri="{FF2B5EF4-FFF2-40B4-BE49-F238E27FC236}">
                <a16:creationId xmlns:a16="http://schemas.microsoft.com/office/drawing/2014/main" id="{16B39AC8-11A3-4E81-A504-D2AB33F6C1CE}"/>
              </a:ext>
            </a:extLst>
          </p:cNvPr>
          <p:cNvSpPr txBox="1"/>
          <p:nvPr/>
        </p:nvSpPr>
        <p:spPr>
          <a:xfrm>
            <a:off x="1012473" y="4460418"/>
            <a:ext cx="1295099" cy="1306783"/>
          </a:xfrm>
          <a:prstGeom prst="rect">
            <a:avLst/>
          </a:prstGeom>
          <a:noFill/>
        </p:spPr>
        <p:txBody>
          <a:bodyPr wrap="square" rtlCol="0">
            <a:noAutofit/>
          </a:bodyPr>
          <a:lstStyle/>
          <a:p>
            <a:pPr algn="ctr">
              <a:lnSpc>
                <a:spcPct val="107000"/>
              </a:lnSpc>
              <a:spcAft>
                <a:spcPts val="800"/>
              </a:spcAft>
            </a:pPr>
            <a:r>
              <a:rPr lang="fr-CA" sz="1400" dirty="0">
                <a:effectLst/>
                <a:latin typeface="Calibri" panose="020F0502020204030204" pitchFamily="34" charset="0"/>
                <a:ea typeface="Calibri" panose="020F0502020204030204" pitchFamily="34" charset="0"/>
                <a:cs typeface="Arial" panose="020B0604020202020204" pitchFamily="34" charset="0"/>
              </a:rPr>
              <a:t>Church + State</a:t>
            </a:r>
          </a:p>
          <a:p>
            <a:pPr algn="ctr">
              <a:lnSpc>
                <a:spcPct val="107000"/>
              </a:lnSpc>
              <a:spcAft>
                <a:spcPts val="800"/>
              </a:spcAft>
            </a:pPr>
            <a:r>
              <a:rPr lang="fr-CA" sz="1400" dirty="0">
                <a:latin typeface="Calibri" panose="020F0502020204030204" pitchFamily="34" charset="0"/>
                <a:ea typeface="Calibri" panose="020F0502020204030204" pitchFamily="34" charset="0"/>
                <a:cs typeface="Arial" panose="020B0604020202020204" pitchFamily="34" charset="0"/>
              </a:rPr>
              <a:t>Immorality</a:t>
            </a:r>
          </a:p>
          <a:p>
            <a:pPr algn="ctr">
              <a:lnSpc>
                <a:spcPct val="107000"/>
              </a:lnSpc>
              <a:spcAft>
                <a:spcPts val="800"/>
              </a:spcAft>
            </a:pPr>
            <a:r>
              <a:rPr lang="fr-CA" sz="1400" dirty="0">
                <a:effectLst/>
                <a:latin typeface="Calibri" panose="020F0502020204030204" pitchFamily="34" charset="0"/>
                <a:ea typeface="Calibri" panose="020F0502020204030204" pitchFamily="34" charset="0"/>
                <a:cs typeface="Arial" panose="020B0604020202020204" pitchFamily="34" charset="0"/>
              </a:rPr>
              <a:t>Christian Nation</a:t>
            </a:r>
          </a:p>
          <a:p>
            <a:pPr algn="ctr">
              <a:lnSpc>
                <a:spcPct val="107000"/>
              </a:lnSpc>
              <a:spcAft>
                <a:spcPts val="800"/>
              </a:spcAft>
            </a:pPr>
            <a:endParaRPr lang="en-CA"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2" name="TextBox 10">
            <a:extLst>
              <a:ext uri="{FF2B5EF4-FFF2-40B4-BE49-F238E27FC236}">
                <a16:creationId xmlns:a16="http://schemas.microsoft.com/office/drawing/2014/main" id="{58AB3E74-C191-4446-8B61-8E681E9955FE}"/>
              </a:ext>
            </a:extLst>
          </p:cNvPr>
          <p:cNvSpPr txBox="1"/>
          <p:nvPr/>
        </p:nvSpPr>
        <p:spPr>
          <a:xfrm>
            <a:off x="1398430" y="2907074"/>
            <a:ext cx="1014821" cy="423681"/>
          </a:xfrm>
          <a:prstGeom prst="rect">
            <a:avLst/>
          </a:prstGeom>
          <a:noFill/>
        </p:spPr>
        <p:txBody>
          <a:bodyPr wrap="square" rtlCol="0">
            <a:noAutofit/>
          </a:bodyPr>
          <a:lstStyle/>
          <a:p>
            <a:pPr algn="ctr">
              <a:lnSpc>
                <a:spcPct val="107000"/>
              </a:lnSpc>
              <a:spcAft>
                <a:spcPts val="800"/>
              </a:spcAft>
            </a:pP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National Reform Movement</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3" name="TextBox 10">
            <a:extLst>
              <a:ext uri="{FF2B5EF4-FFF2-40B4-BE49-F238E27FC236}">
                <a16:creationId xmlns:a16="http://schemas.microsoft.com/office/drawing/2014/main" id="{DDC6C430-A7FF-4220-BFF3-846EEB5DA45C}"/>
              </a:ext>
            </a:extLst>
          </p:cNvPr>
          <p:cNvSpPr txBox="1"/>
          <p:nvPr/>
        </p:nvSpPr>
        <p:spPr>
          <a:xfrm>
            <a:off x="493560" y="2887730"/>
            <a:ext cx="1218514" cy="423681"/>
          </a:xfrm>
          <a:prstGeom prst="rect">
            <a:avLst/>
          </a:prstGeom>
          <a:noFill/>
        </p:spPr>
        <p:txBody>
          <a:bodyPr wrap="square" rtlCol="0">
            <a:noAutofit/>
          </a:bodyPr>
          <a:lstStyle/>
          <a:p>
            <a:pPr algn="ctr">
              <a:lnSpc>
                <a:spcPct val="107000"/>
              </a:lnSpc>
              <a:spcAft>
                <a:spcPts val="800"/>
              </a:spcAft>
            </a:pP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Religious Motto Suggested</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4" name="TextBox 10">
            <a:extLst>
              <a:ext uri="{FF2B5EF4-FFF2-40B4-BE49-F238E27FC236}">
                <a16:creationId xmlns:a16="http://schemas.microsoft.com/office/drawing/2014/main" id="{0CA3393E-FE4A-4CA8-BA85-B95F72B685C5}"/>
              </a:ext>
            </a:extLst>
          </p:cNvPr>
          <p:cNvSpPr txBox="1"/>
          <p:nvPr/>
        </p:nvSpPr>
        <p:spPr>
          <a:xfrm>
            <a:off x="1312749" y="3567422"/>
            <a:ext cx="1218514" cy="264138"/>
          </a:xfrm>
          <a:prstGeom prst="rect">
            <a:avLst/>
          </a:prstGeom>
          <a:noFill/>
        </p:spPr>
        <p:txBody>
          <a:bodyPr wrap="square" rtlCol="0">
            <a:noAutofit/>
          </a:bodyPr>
          <a:lstStyle/>
          <a:p>
            <a:pPr algn="ctr">
              <a:lnSpc>
                <a:spcPct val="107000"/>
              </a:lnSpc>
              <a:spcAft>
                <a:spcPts val="800"/>
              </a:spcAft>
            </a:pPr>
            <a:r>
              <a:rPr lang="en-US" sz="1000" dirty="0">
                <a:solidFill>
                  <a:srgbClr val="000000"/>
                </a:solidFill>
                <a:latin typeface="Calibri" panose="020F0502020204030204" pitchFamily="34" charset="0"/>
                <a:ea typeface="Calibri" panose="020F0502020204030204" pitchFamily="34" charset="0"/>
                <a:cs typeface="Arial" panose="020B0604020202020204" pitchFamily="34" charset="0"/>
              </a:rPr>
              <a:t>“ I</a:t>
            </a: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n God We Trust”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61972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57" name="Group 14">
            <a:extLst>
              <a:ext uri="{FF2B5EF4-FFF2-40B4-BE49-F238E27FC236}">
                <a16:creationId xmlns:a16="http://schemas.microsoft.com/office/drawing/2014/main" id="{2BFDEBE4-6D0B-4E32-A69A-1079C7FEFC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6" name="Freeform 11">
              <a:extLst>
                <a:ext uri="{FF2B5EF4-FFF2-40B4-BE49-F238E27FC236}">
                  <a16:creationId xmlns:a16="http://schemas.microsoft.com/office/drawing/2014/main" id="{FB518B7F-CF48-433C-AA57-157C34E0A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7" name="Freeform 12">
              <a:extLst>
                <a:ext uri="{FF2B5EF4-FFF2-40B4-BE49-F238E27FC236}">
                  <a16:creationId xmlns:a16="http://schemas.microsoft.com/office/drawing/2014/main" id="{FB9EFC3A-D719-4FB9-87E7-57474CF378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8" name="Freeform 13">
              <a:extLst>
                <a:ext uri="{FF2B5EF4-FFF2-40B4-BE49-F238E27FC236}">
                  <a16:creationId xmlns:a16="http://schemas.microsoft.com/office/drawing/2014/main" id="{769DD491-3671-490F-9667-07966605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9" name="Freeform 14">
              <a:extLst>
                <a:ext uri="{FF2B5EF4-FFF2-40B4-BE49-F238E27FC236}">
                  <a16:creationId xmlns:a16="http://schemas.microsoft.com/office/drawing/2014/main" id="{413D25D0-2024-4EDB-89BC-FA05840FC4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0" name="Freeform 15">
              <a:extLst>
                <a:ext uri="{FF2B5EF4-FFF2-40B4-BE49-F238E27FC236}">
                  <a16:creationId xmlns:a16="http://schemas.microsoft.com/office/drawing/2014/main" id="{A78977A8-2616-4955-9EEA-492AF32729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1" name="Freeform 16">
              <a:extLst>
                <a:ext uri="{FF2B5EF4-FFF2-40B4-BE49-F238E27FC236}">
                  <a16:creationId xmlns:a16="http://schemas.microsoft.com/office/drawing/2014/main" id="{78792ECD-F490-4F4E-8689-08022983BC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2" name="Freeform 17">
              <a:extLst>
                <a:ext uri="{FF2B5EF4-FFF2-40B4-BE49-F238E27FC236}">
                  <a16:creationId xmlns:a16="http://schemas.microsoft.com/office/drawing/2014/main" id="{DAD6871B-0976-4ED8-A9FD-F7991F8AE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3" name="Freeform 18">
              <a:extLst>
                <a:ext uri="{FF2B5EF4-FFF2-40B4-BE49-F238E27FC236}">
                  <a16:creationId xmlns:a16="http://schemas.microsoft.com/office/drawing/2014/main" id="{777FAA8B-359C-4F5E-820A-E288A290B0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4" name="Freeform 19">
              <a:extLst>
                <a:ext uri="{FF2B5EF4-FFF2-40B4-BE49-F238E27FC236}">
                  <a16:creationId xmlns:a16="http://schemas.microsoft.com/office/drawing/2014/main" id="{99321D8C-E7E5-414A-9567-99134586B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5" name="Freeform 20">
              <a:extLst>
                <a:ext uri="{FF2B5EF4-FFF2-40B4-BE49-F238E27FC236}">
                  <a16:creationId xmlns:a16="http://schemas.microsoft.com/office/drawing/2014/main" id="{51561177-2C59-4E28-A7B2-FA020FC6B7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6" name="Freeform 21">
              <a:extLst>
                <a:ext uri="{FF2B5EF4-FFF2-40B4-BE49-F238E27FC236}">
                  <a16:creationId xmlns:a16="http://schemas.microsoft.com/office/drawing/2014/main" id="{CA379383-3FCE-468C-BE8C-F7A0AC443B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7" name="Freeform 22">
              <a:extLst>
                <a:ext uri="{FF2B5EF4-FFF2-40B4-BE49-F238E27FC236}">
                  <a16:creationId xmlns:a16="http://schemas.microsoft.com/office/drawing/2014/main" id="{600C78B7-5559-45D1-8AE1-D738BD5F6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58" name="Group 28">
            <a:extLst>
              <a:ext uri="{FF2B5EF4-FFF2-40B4-BE49-F238E27FC236}">
                <a16:creationId xmlns:a16="http://schemas.microsoft.com/office/drawing/2014/main" id="{5FFD28A6-B7DD-492C-9E44-04298154A6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30" name="Freeform 27">
              <a:extLst>
                <a:ext uri="{FF2B5EF4-FFF2-40B4-BE49-F238E27FC236}">
                  <a16:creationId xmlns:a16="http://schemas.microsoft.com/office/drawing/2014/main" id="{92DEDB78-8E53-46D3-B73D-7295C24312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1" name="Freeform 28">
              <a:extLst>
                <a:ext uri="{FF2B5EF4-FFF2-40B4-BE49-F238E27FC236}">
                  <a16:creationId xmlns:a16="http://schemas.microsoft.com/office/drawing/2014/main" id="{9ADA7734-AC5B-484F-B69D-5BDD9FC16D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2" name="Freeform 29">
              <a:extLst>
                <a:ext uri="{FF2B5EF4-FFF2-40B4-BE49-F238E27FC236}">
                  <a16:creationId xmlns:a16="http://schemas.microsoft.com/office/drawing/2014/main" id="{33FC58F8-ABC3-4351-A1A0-42D73D3A38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3" name="Freeform 30">
              <a:extLst>
                <a:ext uri="{FF2B5EF4-FFF2-40B4-BE49-F238E27FC236}">
                  <a16:creationId xmlns:a16="http://schemas.microsoft.com/office/drawing/2014/main" id="{DA14CDF0-30C6-412F-9A45-97B22D911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4" name="Freeform 31">
              <a:extLst>
                <a:ext uri="{FF2B5EF4-FFF2-40B4-BE49-F238E27FC236}">
                  <a16:creationId xmlns:a16="http://schemas.microsoft.com/office/drawing/2014/main" id="{86C395E9-5522-4CCC-84DA-CEDB0DFBE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5" name="Freeform 32">
              <a:extLst>
                <a:ext uri="{FF2B5EF4-FFF2-40B4-BE49-F238E27FC236}">
                  <a16:creationId xmlns:a16="http://schemas.microsoft.com/office/drawing/2014/main" id="{C7521959-0DFD-4BD9-A1F6-2045C0FEBC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6" name="Freeform 33">
              <a:extLst>
                <a:ext uri="{FF2B5EF4-FFF2-40B4-BE49-F238E27FC236}">
                  <a16:creationId xmlns:a16="http://schemas.microsoft.com/office/drawing/2014/main" id="{2A6FFD27-E352-40A7-A517-F6A6E5BE6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7" name="Freeform 34">
              <a:extLst>
                <a:ext uri="{FF2B5EF4-FFF2-40B4-BE49-F238E27FC236}">
                  <a16:creationId xmlns:a16="http://schemas.microsoft.com/office/drawing/2014/main" id="{F3D6C508-E830-43F2-A588-D0E739753E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8" name="Freeform 35">
              <a:extLst>
                <a:ext uri="{FF2B5EF4-FFF2-40B4-BE49-F238E27FC236}">
                  <a16:creationId xmlns:a16="http://schemas.microsoft.com/office/drawing/2014/main" id="{3C7FB8AA-F34F-4A6D-BFD9-1AC5FEF68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9" name="Freeform 36">
              <a:extLst>
                <a:ext uri="{FF2B5EF4-FFF2-40B4-BE49-F238E27FC236}">
                  <a16:creationId xmlns:a16="http://schemas.microsoft.com/office/drawing/2014/main" id="{30475DE6-8AFA-4C6C-9A13-529845D4E9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40" name="Freeform 37">
              <a:extLst>
                <a:ext uri="{FF2B5EF4-FFF2-40B4-BE49-F238E27FC236}">
                  <a16:creationId xmlns:a16="http://schemas.microsoft.com/office/drawing/2014/main" id="{5DA0DA49-B8A7-4D74-B566-415AF761AE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1" name="Freeform 38">
              <a:extLst>
                <a:ext uri="{FF2B5EF4-FFF2-40B4-BE49-F238E27FC236}">
                  <a16:creationId xmlns:a16="http://schemas.microsoft.com/office/drawing/2014/main" id="{F28724B4-2FDD-43D2-9E97-2A7CAC846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59" name="Rectangle 42">
            <a:extLst>
              <a:ext uri="{FF2B5EF4-FFF2-40B4-BE49-F238E27FC236}">
                <a16:creationId xmlns:a16="http://schemas.microsoft.com/office/drawing/2014/main" id="{1AA71026-F7BC-4FE2-AE4B-AAF2AD4F0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60" name="Freeform 11">
            <a:extLst>
              <a:ext uri="{FF2B5EF4-FFF2-40B4-BE49-F238E27FC236}">
                <a16:creationId xmlns:a16="http://schemas.microsoft.com/office/drawing/2014/main" id="{C23F13B8-94FF-42D1-AAC0-06B353B045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 name="Title 1">
            <a:extLst>
              <a:ext uri="{FF2B5EF4-FFF2-40B4-BE49-F238E27FC236}">
                <a16:creationId xmlns:a16="http://schemas.microsoft.com/office/drawing/2014/main" id="{0BB35A86-4DC0-40F9-B777-069D1A5267C8}"/>
              </a:ext>
            </a:extLst>
          </p:cNvPr>
          <p:cNvSpPr>
            <a:spLocks noGrp="1"/>
          </p:cNvSpPr>
          <p:nvPr>
            <p:ph type="title"/>
          </p:nvPr>
        </p:nvSpPr>
        <p:spPr>
          <a:xfrm>
            <a:off x="2084926" y="446088"/>
            <a:ext cx="3705170" cy="1005840"/>
          </a:xfrm>
        </p:spPr>
        <p:txBody>
          <a:bodyPr vert="horz" lIns="91440" tIns="45720" rIns="91440" bIns="45720" rtlCol="0" anchor="b">
            <a:normAutofit/>
          </a:bodyPr>
          <a:lstStyle/>
          <a:p>
            <a:r>
              <a:rPr lang="en-US" sz="3200" dirty="0"/>
              <a:t>In God We Trust</a:t>
            </a:r>
          </a:p>
        </p:txBody>
      </p:sp>
      <p:sp>
        <p:nvSpPr>
          <p:cNvPr id="4" name="Text Placeholder 3">
            <a:extLst>
              <a:ext uri="{FF2B5EF4-FFF2-40B4-BE49-F238E27FC236}">
                <a16:creationId xmlns:a16="http://schemas.microsoft.com/office/drawing/2014/main" id="{AD90AB20-0284-4D37-9B05-AF4B620C5D5B}"/>
              </a:ext>
            </a:extLst>
          </p:cNvPr>
          <p:cNvSpPr>
            <a:spLocks noGrp="1"/>
          </p:cNvSpPr>
          <p:nvPr>
            <p:ph type="body" sz="half" idx="2"/>
          </p:nvPr>
        </p:nvSpPr>
        <p:spPr>
          <a:xfrm>
            <a:off x="2081212" y="1609344"/>
            <a:ext cx="3708884" cy="4301878"/>
          </a:xfrm>
        </p:spPr>
        <p:txBody>
          <a:bodyPr vert="horz" lIns="91440" tIns="45720" rIns="91440" bIns="45720" rtlCol="0">
            <a:normAutofit/>
          </a:bodyPr>
          <a:lstStyle/>
          <a:p>
            <a:pPr>
              <a:buFont typeface="Wingdings 3" charset="2"/>
              <a:buChar char=""/>
            </a:pPr>
            <a:r>
              <a:rPr lang="en-US" dirty="0"/>
              <a:t>Before 1861, There is a pastor who wrote to the government, to Salmon P. Chase ( Secretary of Treasury) and he says there should be a religious slogan placed on American coins. It has been rejected and resisted because it was a violation of the first amendment. </a:t>
            </a:r>
          </a:p>
          <a:p>
            <a:pPr>
              <a:buFont typeface="Wingdings 3" charset="2"/>
              <a:buChar char=""/>
            </a:pPr>
            <a:r>
              <a:rPr lang="en-US" dirty="0"/>
              <a:t>But in 1861, the North, the Republicans, are not sure of the victory. So the concept became more popular. The motto is suggested.</a:t>
            </a:r>
          </a:p>
          <a:p>
            <a:pPr>
              <a:buFont typeface="Wingdings 3" charset="2"/>
              <a:buChar char=""/>
            </a:pPr>
            <a:r>
              <a:rPr lang="en-US" dirty="0"/>
              <a:t>In 1863, the motto is decided. It is </a:t>
            </a:r>
            <a:r>
              <a:rPr lang="en-CA" dirty="0"/>
              <a:t>“</a:t>
            </a:r>
            <a:r>
              <a:rPr lang="en-US" dirty="0"/>
              <a:t>In God we Trust”.</a:t>
            </a:r>
          </a:p>
          <a:p>
            <a:pPr>
              <a:buFont typeface="Wingdings 3" charset="2"/>
              <a:buChar char=""/>
            </a:pPr>
            <a:r>
              <a:rPr lang="en-US" dirty="0"/>
              <a:t>In 1864, the phrase is placed on coins.</a:t>
            </a:r>
          </a:p>
          <a:p>
            <a:pPr>
              <a:buFont typeface="Wingdings 3" charset="2"/>
              <a:buChar char=""/>
            </a:pPr>
            <a:r>
              <a:rPr lang="en-US" dirty="0"/>
              <a:t>In 1865, March 3, Congress passed a law, the motto to be stamped on all coins.</a:t>
            </a:r>
          </a:p>
        </p:txBody>
      </p:sp>
      <p:pic>
        <p:nvPicPr>
          <p:cNvPr id="10" name="Google Shape;179;p35">
            <a:extLst>
              <a:ext uri="{FF2B5EF4-FFF2-40B4-BE49-F238E27FC236}">
                <a16:creationId xmlns:a16="http://schemas.microsoft.com/office/drawing/2014/main" id="{1FC82B87-A332-426E-8537-7E91262DD940}"/>
              </a:ext>
            </a:extLst>
          </p:cNvPr>
          <p:cNvPicPr preferRelativeResize="0"/>
          <p:nvPr/>
        </p:nvPicPr>
        <p:blipFill>
          <a:blip r:embed="rId2"/>
          <a:stretch>
            <a:fillRect/>
          </a:stretch>
        </p:blipFill>
        <p:spPr>
          <a:xfrm rot="5400000">
            <a:off x="6393288" y="1374061"/>
            <a:ext cx="2475402" cy="1302843"/>
          </a:xfrm>
          <a:prstGeom prst="rect">
            <a:avLst/>
          </a:prstGeom>
          <a:noFill/>
        </p:spPr>
      </p:pic>
      <p:pic>
        <p:nvPicPr>
          <p:cNvPr id="9" name="Google Shape;176;p35">
            <a:extLst>
              <a:ext uri="{FF2B5EF4-FFF2-40B4-BE49-F238E27FC236}">
                <a16:creationId xmlns:a16="http://schemas.microsoft.com/office/drawing/2014/main" id="{5D9C5EEB-A963-48AA-81DD-6E757639E67C}"/>
              </a:ext>
            </a:extLst>
          </p:cNvPr>
          <p:cNvPicPr preferRelativeResize="0"/>
          <p:nvPr/>
        </p:nvPicPr>
        <p:blipFill>
          <a:blip r:embed="rId3"/>
          <a:stretch>
            <a:fillRect/>
          </a:stretch>
        </p:blipFill>
        <p:spPr>
          <a:xfrm>
            <a:off x="8984831" y="818635"/>
            <a:ext cx="2401626" cy="2413694"/>
          </a:xfrm>
          <a:prstGeom prst="rect">
            <a:avLst/>
          </a:prstGeom>
          <a:noFill/>
        </p:spPr>
      </p:pic>
      <p:pic>
        <p:nvPicPr>
          <p:cNvPr id="8" name="Google Shape;157;p33">
            <a:extLst>
              <a:ext uri="{FF2B5EF4-FFF2-40B4-BE49-F238E27FC236}">
                <a16:creationId xmlns:a16="http://schemas.microsoft.com/office/drawing/2014/main" id="{3B9FDFDD-E953-4B0B-B999-5258B492132A}"/>
              </a:ext>
            </a:extLst>
          </p:cNvPr>
          <p:cNvPicPr preferRelativeResize="0">
            <a:picLocks noGrp="1"/>
          </p:cNvPicPr>
          <p:nvPr>
            <p:ph idx="1"/>
          </p:nvPr>
        </p:nvPicPr>
        <p:blipFill rotWithShape="1">
          <a:blip r:embed="rId4"/>
          <a:srcRect l="1264" r="1497"/>
          <a:stretch/>
        </p:blipFill>
        <p:spPr>
          <a:xfrm>
            <a:off x="6501695" y="3417449"/>
            <a:ext cx="4814113" cy="2475403"/>
          </a:xfrm>
          <a:prstGeom prst="rect">
            <a:avLst/>
          </a:prstGeom>
          <a:noFill/>
        </p:spPr>
      </p:pic>
    </p:spTree>
    <p:extLst>
      <p:ext uri="{BB962C8B-B14F-4D97-AF65-F5344CB8AC3E}">
        <p14:creationId xmlns:p14="http://schemas.microsoft.com/office/powerpoint/2010/main" val="1288911152"/>
      </p:ext>
    </p:extLst>
  </p:cSld>
  <p:clrMapOvr>
    <a:masterClrMapping/>
  </p:clrMapOvr>
</p:sld>
</file>

<file path=ppt/theme/theme1.xml><?xml version="1.0" encoding="utf-8"?>
<a:theme xmlns:a="http://schemas.openxmlformats.org/drawingml/2006/main" name="Wisp">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docProps/app.xml><?xml version="1.0" encoding="utf-8"?>
<Properties xmlns="http://schemas.openxmlformats.org/officeDocument/2006/extended-properties" xmlns:vt="http://schemas.openxmlformats.org/officeDocument/2006/docPropsVTypes">
  <TotalTime>1397</TotalTime>
  <Words>2254</Words>
  <Application>Microsoft Office PowerPoint</Application>
  <PresentationFormat>Widescreen</PresentationFormat>
  <Paragraphs>447</Paragraphs>
  <Slides>34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Brush Script MT</vt:lpstr>
      <vt:lpstr>Calibri</vt:lpstr>
      <vt:lpstr>Century Gothic</vt:lpstr>
      <vt:lpstr>Comic Sans MS</vt:lpstr>
      <vt:lpstr>Wingdings 3</vt:lpstr>
      <vt:lpstr>Wisp</vt:lpstr>
      <vt:lpstr>Kids’ Prophecy Corner</vt:lpstr>
      <vt:lpstr>The American Civil War</vt:lpstr>
      <vt:lpstr>PowerPoint Presentation</vt:lpstr>
      <vt:lpstr>Causes of the Civil War</vt:lpstr>
      <vt:lpstr>PowerPoint Presentation</vt:lpstr>
      <vt:lpstr>Causes of the Civil War</vt:lpstr>
      <vt:lpstr>National Reform Association</vt:lpstr>
      <vt:lpstr>PowerPoint Presentation</vt:lpstr>
      <vt:lpstr>In God We Trust</vt:lpstr>
      <vt:lpstr>PowerPoint Presentation</vt:lpstr>
      <vt:lpstr>PowerPoint Presentation</vt:lpstr>
      <vt:lpstr>The 14th and 15th Amendments</vt:lpstr>
      <vt:lpstr>The Women’s Suffrage</vt:lpstr>
      <vt:lpstr>Andrew Johnson</vt:lpstr>
      <vt:lpstr>Obama Vs Trump</vt:lpstr>
      <vt:lpstr>PowerPoint Presentation</vt:lpstr>
      <vt:lpstr>PowerPoint Presentation</vt:lpstr>
      <vt:lpstr>PowerPoint Presentation</vt:lpstr>
      <vt:lpstr>PowerPoint Presentation</vt:lpstr>
      <vt:lpstr>“Under God”</vt:lpstr>
      <vt:lpstr>PowerPoint Presentation</vt:lpstr>
      <vt:lpstr>“ In God We Trust”</vt:lpstr>
      <vt:lpstr>PowerPoint Presentation</vt:lpstr>
      <vt:lpstr>PowerPoint Presentation</vt:lpstr>
      <vt:lpstr>September 11, 2001</vt:lpstr>
      <vt:lpstr>PowerPoint Presentation</vt:lpstr>
      <vt:lpstr>PowerPoint Presentation</vt:lpstr>
      <vt:lpstr>PowerPoint Presentation</vt:lpstr>
      <vt:lpstr>Project Blitz</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Kids’ Prophecy Corner</dc:title>
  <dc:creator>Katia Marion</dc:creator>
  <cp:lastModifiedBy>Katia Marion</cp:lastModifiedBy>
  <cp:revision>7</cp:revision>
  <dcterms:created xsi:type="dcterms:W3CDTF">2020-01-16T20:30:49Z</dcterms:created>
  <dcterms:modified xsi:type="dcterms:W3CDTF">2020-01-18T19:42:55Z</dcterms:modified>
</cp:coreProperties>
</file>